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F9938-7B47-4235-931C-39199377D34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F2775-601A-494C-BCE2-5B841CD23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F2775-601A-494C-BCE2-5B841CD23A4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Import Export… 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F2775-601A-494C-BCE2-5B841CD23A4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0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1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1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7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7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9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62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9004041" y="298580"/>
            <a:ext cx="2528596" cy="3088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Search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algn="ctr"/>
            <a:r>
              <a:rPr lang="de-DE" dirty="0" smtClean="0"/>
              <a:t>- </a:t>
            </a:r>
            <a:r>
              <a:rPr lang="de-DE" dirty="0" err="1" smtClean="0"/>
              <a:t>Blastn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82081" y="3554960"/>
            <a:ext cx="2528596" cy="3088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3061" y="2132040"/>
            <a:ext cx="2528596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Sql</a:t>
            </a:r>
            <a:r>
              <a:rPr lang="de-DE" dirty="0" smtClean="0"/>
              <a:t> Lite DB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9004041" y="3676257"/>
            <a:ext cx="2528596" cy="30884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algn="ctr"/>
            <a:r>
              <a:rPr lang="de-DE" dirty="0" smtClean="0"/>
              <a:t>- Hirschberg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82081" y="186613"/>
            <a:ext cx="2528596" cy="308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DBs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656044" y="5635690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Jonas Ditz &amp; Benjamin Schroeder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61" y="132031"/>
            <a:ext cx="2624809" cy="15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SQL </a:t>
            </a:r>
            <a:r>
              <a:rPr lang="de-DE" sz="2800" dirty="0" err="1" smtClean="0">
                <a:solidFill>
                  <a:schemeClr val="bg1"/>
                </a:solidFill>
              </a:rPr>
              <a:t>lite</a:t>
            </a:r>
            <a:r>
              <a:rPr lang="de-DE" sz="2800" dirty="0" smtClean="0">
                <a:solidFill>
                  <a:schemeClr val="bg1"/>
                </a:solidFill>
              </a:rPr>
              <a:t> DB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1"/>
                </a:solidFill>
              </a:rPr>
              <a:t>Tables</a:t>
            </a:r>
            <a:r>
              <a:rPr lang="de-DE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Plasmids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Primers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Employees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Constructs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Organisms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Storage </a:t>
            </a:r>
            <a:r>
              <a:rPr lang="de-DE" sz="2000" dirty="0" err="1" smtClean="0">
                <a:solidFill>
                  <a:schemeClr val="bg1"/>
                </a:solidFill>
              </a:rPr>
              <a:t>Cultures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Locations</a:t>
            </a:r>
          </a:p>
          <a:p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Import </a:t>
            </a:r>
            <a:r>
              <a:rPr lang="de-DE" sz="2000" dirty="0" err="1" smtClean="0">
                <a:solidFill>
                  <a:schemeClr val="bg1"/>
                </a:solidFill>
              </a:rPr>
              <a:t>and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export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modules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csv‘s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saftey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hteck 8"/>
          <p:cNvSpPr/>
          <p:nvPr/>
        </p:nvSpPr>
        <p:spPr>
          <a:xfrm>
            <a:off x="5598368" y="577796"/>
            <a:ext cx="6027576" cy="5290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617028" y="655473"/>
            <a:ext cx="3069772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Plasmids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598368" y="1726163"/>
            <a:ext cx="606490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270173" y="1726163"/>
            <a:ext cx="88174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232777" y="1717538"/>
            <a:ext cx="1108789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9860125" y="1690120"/>
            <a:ext cx="130550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Construct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9800256" y="2373590"/>
            <a:ext cx="164685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8422430" y="1717538"/>
            <a:ext cx="131873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Organism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727238" y="2373590"/>
            <a:ext cx="1013924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Location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136372" y="2373590"/>
            <a:ext cx="153177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Concentration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Integration </a:t>
            </a:r>
            <a:r>
              <a:rPr lang="de-DE" sz="2800" dirty="0" err="1" smtClean="0">
                <a:solidFill>
                  <a:schemeClr val="bg1"/>
                </a:solidFill>
              </a:rPr>
              <a:t>of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other</a:t>
            </a:r>
            <a:r>
              <a:rPr lang="de-DE" sz="2800" dirty="0" smtClean="0">
                <a:solidFill>
                  <a:schemeClr val="bg1"/>
                </a:solidFill>
              </a:rPr>
              <a:t> DBs – </a:t>
            </a:r>
            <a:r>
              <a:rPr lang="de-DE" sz="2800" dirty="0" err="1" smtClean="0">
                <a:solidFill>
                  <a:schemeClr val="bg1"/>
                </a:solidFill>
              </a:rPr>
              <a:t>tools</a:t>
            </a:r>
            <a:r>
              <a:rPr lang="de-DE" sz="2800" dirty="0" smtClean="0">
                <a:solidFill>
                  <a:schemeClr val="bg1"/>
                </a:solidFill>
              </a:rPr>
              <a:t> - </a:t>
            </a:r>
            <a:r>
              <a:rPr lang="de-DE" sz="2800" dirty="0" err="1" smtClean="0">
                <a:solidFill>
                  <a:schemeClr val="bg1"/>
                </a:solidFill>
              </a:rPr>
              <a:t>Crossreferencing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Legally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possible</a:t>
            </a:r>
            <a:r>
              <a:rPr lang="de-DE" sz="2400" dirty="0" smtClean="0">
                <a:solidFill>
                  <a:schemeClr val="bg1"/>
                </a:solidFill>
              </a:rPr>
              <a:t>? – </a:t>
            </a:r>
            <a:r>
              <a:rPr lang="de-DE" sz="2400" dirty="0" err="1" smtClean="0">
                <a:solidFill>
                  <a:schemeClr val="bg1"/>
                </a:solidFill>
              </a:rPr>
              <a:t>copyright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DBs: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PDB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</a:rPr>
              <a:t>GenBank</a:t>
            </a:r>
            <a:endParaRPr lang="de-DE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</a:rPr>
              <a:t>Signalling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something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Tools: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Primer Design </a:t>
            </a:r>
            <a:r>
              <a:rPr lang="de-DE" sz="2000" dirty="0" err="1" smtClean="0">
                <a:solidFill>
                  <a:schemeClr val="bg1"/>
                </a:solidFill>
              </a:rPr>
              <a:t>tool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GUI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Standard BLABLA – intuitive…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Restricitve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for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precise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entries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Fridge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visualisation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: Java </a:t>
            </a:r>
            <a:r>
              <a:rPr lang="de-DE" sz="2400" dirty="0" err="1" smtClean="0">
                <a:solidFill>
                  <a:schemeClr val="bg1"/>
                </a:solidFill>
              </a:rPr>
              <a:t>Vaadin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735494" y="2953148"/>
            <a:ext cx="9283959" cy="38115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32653" y="3125761"/>
            <a:ext cx="5495731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332653" y="3676267"/>
            <a:ext cx="5495731" cy="72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Atributes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332653" y="4562675"/>
            <a:ext cx="6979298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332653" y="5327785"/>
            <a:ext cx="8136294" cy="1278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Cross DB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755363" y="503853"/>
            <a:ext cx="4889241" cy="1847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60637" y="643812"/>
            <a:ext cx="2528596" cy="448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Search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025951" y="1315616"/>
            <a:ext cx="4310743" cy="905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hits</a:t>
            </a:r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3023118" y="2351314"/>
            <a:ext cx="3732245" cy="599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748865" y="2351314"/>
            <a:ext cx="895740" cy="68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Search </a:t>
            </a:r>
            <a:r>
              <a:rPr lang="de-DE" sz="2800" dirty="0" err="1" smtClean="0">
                <a:solidFill>
                  <a:schemeClr val="bg1"/>
                </a:solidFill>
              </a:rPr>
              <a:t>Algorithms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running</a:t>
            </a:r>
            <a:r>
              <a:rPr lang="de-DE" sz="2800" dirty="0" smtClean="0">
                <a:solidFill>
                  <a:schemeClr val="bg1"/>
                </a:solidFill>
              </a:rPr>
              <a:t> on DB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Try </a:t>
            </a:r>
            <a:r>
              <a:rPr lang="de-DE" sz="2400" dirty="0" err="1" smtClean="0">
                <a:solidFill>
                  <a:schemeClr val="bg1"/>
                </a:solidFill>
              </a:rPr>
              <a:t>to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integrate</a:t>
            </a:r>
            <a:r>
              <a:rPr lang="de-DE" sz="2400" dirty="0" smtClean="0">
                <a:solidFill>
                  <a:schemeClr val="bg1"/>
                </a:solidFill>
              </a:rPr>
              <a:t> Blast </a:t>
            </a:r>
            <a:r>
              <a:rPr lang="de-DE" sz="2400" dirty="0" err="1" smtClean="0">
                <a:solidFill>
                  <a:schemeClr val="bg1"/>
                </a:solidFill>
              </a:rPr>
              <a:t>or</a:t>
            </a:r>
            <a:r>
              <a:rPr lang="de-DE" sz="2400" dirty="0" smtClean="0">
                <a:solidFill>
                  <a:schemeClr val="bg1"/>
                </a:solidFill>
              </a:rPr>
              <a:t> Diamond! </a:t>
            </a:r>
            <a:r>
              <a:rPr lang="de-DE" sz="2400" dirty="0" err="1" smtClean="0">
                <a:solidFill>
                  <a:schemeClr val="bg1"/>
                </a:solidFill>
              </a:rPr>
              <a:t>For</a:t>
            </a:r>
            <a:r>
              <a:rPr lang="de-DE" sz="2400" dirty="0" smtClean="0">
                <a:solidFill>
                  <a:schemeClr val="bg1"/>
                </a:solidFill>
              </a:rPr>
              <a:t> internal </a:t>
            </a:r>
            <a:r>
              <a:rPr lang="de-DE" sz="2400" dirty="0" err="1" smtClean="0">
                <a:solidFill>
                  <a:schemeClr val="bg1"/>
                </a:solidFill>
              </a:rPr>
              <a:t>searches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python</a:t>
            </a:r>
            <a:r>
              <a:rPr lang="de-DE" sz="2000" dirty="0" smtClean="0">
                <a:solidFill>
                  <a:schemeClr val="bg1"/>
                </a:solidFill>
              </a:rPr>
              <a:t>? Java?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</a:rPr>
              <a:t>Alignment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tool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to</a:t>
            </a:r>
            <a:r>
              <a:rPr lang="de-DE" sz="2800" dirty="0" smtClean="0">
                <a:solidFill>
                  <a:schemeClr val="bg1"/>
                </a:solidFill>
              </a:rPr>
              <a:t> find </a:t>
            </a:r>
            <a:r>
              <a:rPr lang="de-DE" sz="2800" dirty="0" err="1" smtClean="0">
                <a:solidFill>
                  <a:schemeClr val="bg1"/>
                </a:solidFill>
              </a:rPr>
              <a:t>and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visualize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similar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sequences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Try </a:t>
            </a:r>
            <a:r>
              <a:rPr lang="de-DE" sz="2400" dirty="0" err="1" smtClean="0">
                <a:solidFill>
                  <a:schemeClr val="bg1"/>
                </a:solidFill>
              </a:rPr>
              <a:t>to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implement</a:t>
            </a:r>
            <a:r>
              <a:rPr lang="de-DE" sz="2400" dirty="0" smtClean="0">
                <a:solidFill>
                  <a:schemeClr val="bg1"/>
                </a:solidFill>
              </a:rPr>
              <a:t> Hirschberg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python</a:t>
            </a:r>
            <a:r>
              <a:rPr lang="de-DE" sz="2400" dirty="0" smtClean="0">
                <a:solidFill>
                  <a:schemeClr val="bg1"/>
                </a:solidFill>
              </a:rPr>
              <a:t>? Java?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104968" y="934065"/>
            <a:ext cx="2507226" cy="4729316"/>
            <a:chOff x="6946491" y="934065"/>
            <a:chExt cx="2507226" cy="4729316"/>
          </a:xfrm>
        </p:grpSpPr>
        <p:sp>
          <p:nvSpPr>
            <p:cNvPr id="7" name="Abgerundetes Rechteck 6"/>
            <p:cNvSpPr/>
            <p:nvPr/>
          </p:nvSpPr>
          <p:spPr>
            <a:xfrm>
              <a:off x="6946491" y="934065"/>
              <a:ext cx="2507226" cy="47293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6951406" y="2035277"/>
              <a:ext cx="2502311" cy="12003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167716" y="115037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Webserver</a:t>
              </a:r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079226" y="2035277"/>
              <a:ext cx="215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GUI: JAVA </a:t>
              </a:r>
              <a:r>
                <a:rPr lang="en-GB" dirty="0" err="1" smtClean="0">
                  <a:solidFill>
                    <a:schemeClr val="bg1"/>
                  </a:solidFill>
                </a:rPr>
                <a:t>Vaadin</a:t>
              </a:r>
              <a:endParaRPr lang="en-GB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New entry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Search entry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…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6951406" y="3637430"/>
              <a:ext cx="2502311" cy="5168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51406" y="4138877"/>
              <a:ext cx="2502311" cy="5168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6946491" y="4661877"/>
              <a:ext cx="2502310" cy="6285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7079226" y="3284766"/>
              <a:ext cx="21532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Applications: JAVA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Search algorithm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Alignments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Cross references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983226" y="934065"/>
            <a:ext cx="2507226" cy="4729316"/>
            <a:chOff x="983226" y="934065"/>
            <a:chExt cx="2507226" cy="4729316"/>
          </a:xfrm>
        </p:grpSpPr>
        <p:sp>
          <p:nvSpPr>
            <p:cNvPr id="5" name="Abgerundetes Rechteck 4"/>
            <p:cNvSpPr/>
            <p:nvPr/>
          </p:nvSpPr>
          <p:spPr>
            <a:xfrm>
              <a:off x="983226" y="934065"/>
              <a:ext cx="2507226" cy="47293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209368" y="1150374"/>
              <a:ext cx="191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Database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22"/>
            <p:cNvCxnSpPr/>
            <p:nvPr/>
          </p:nvCxnSpPr>
          <p:spPr>
            <a:xfrm>
              <a:off x="1120877" y="3608440"/>
              <a:ext cx="2251588" cy="98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1091381" y="1777491"/>
              <a:ext cx="215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</a:t>
              </a:r>
              <a:r>
                <a:rPr lang="de-DE" dirty="0" smtClean="0">
                  <a:solidFill>
                    <a:schemeClr val="bg1"/>
                  </a:solidFill>
                </a:rPr>
                <a:t>cripts: Python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 smtClean="0">
                  <a:solidFill>
                    <a:schemeClr val="bg1"/>
                  </a:solidFill>
                </a:rPr>
                <a:t>CSVs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91381" y="3951268"/>
              <a:ext cx="2153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Db.sqllite3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6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r Verbinder 30"/>
          <p:cNvCxnSpPr/>
          <p:nvPr/>
        </p:nvCxnSpPr>
        <p:spPr>
          <a:xfrm>
            <a:off x="7981005" y="1092387"/>
            <a:ext cx="0" cy="4973216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906192" y="1092387"/>
            <a:ext cx="0" cy="4973216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33266" y="253294"/>
            <a:ext cx="655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Time</a:t>
            </a:r>
            <a:endParaRPr lang="de-DE" sz="2800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89650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10674221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2547921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264463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622734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9339276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9833" y="4807304"/>
            <a:ext cx="10380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3225" y="1804497"/>
            <a:ext cx="210472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SQL </a:t>
            </a:r>
            <a:r>
              <a:rPr lang="de-DE" dirty="0" err="1" smtClean="0"/>
              <a:t>lite</a:t>
            </a:r>
            <a:r>
              <a:rPr lang="de-DE" dirty="0" smtClean="0"/>
              <a:t> DB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05881" y="1263776"/>
            <a:ext cx="893339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445221" y="620645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8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296486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2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96078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3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49017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4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01956" y="6212546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5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753340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6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38935" y="620645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7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910891" y="620645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1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383594" y="1092387"/>
            <a:ext cx="1288292" cy="49732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Puffer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2594574" y="3394329"/>
            <a:ext cx="40281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Search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882640" y="3935050"/>
            <a:ext cx="349162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Algortihms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882640" y="4495602"/>
            <a:ext cx="34916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Cross Referencing</a:t>
            </a:r>
            <a:endParaRPr lang="en-GB" dirty="0"/>
          </a:p>
        </p:txBody>
      </p:sp>
      <p:sp>
        <p:nvSpPr>
          <p:cNvPr id="30" name="Textfeld 29"/>
          <p:cNvSpPr txBox="1"/>
          <p:nvPr/>
        </p:nvSpPr>
        <p:spPr>
          <a:xfrm>
            <a:off x="377052" y="2483716"/>
            <a:ext cx="35291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Import – Export </a:t>
            </a:r>
            <a:r>
              <a:rPr lang="de-DE" dirty="0"/>
              <a:t>M</a:t>
            </a:r>
            <a:r>
              <a:rPr lang="de-DE" dirty="0" smtClean="0"/>
              <a:t>odule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201509" y="5929458"/>
            <a:ext cx="168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2"/>
                </a:solidFill>
              </a:rPr>
              <a:t>Milestone 1</a:t>
            </a:r>
            <a:endParaRPr lang="de-DE" sz="2400" b="1" dirty="0">
              <a:solidFill>
                <a:schemeClr val="accent2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172131" y="63107"/>
            <a:ext cx="2578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Milestone 1 : raw product, which runs, but has not many functions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13641" y="63855"/>
            <a:ext cx="2578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Milestone 2 : What is missing, what needs to be optimized?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7138804" y="5929458"/>
            <a:ext cx="168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2"/>
                </a:solidFill>
              </a:rPr>
              <a:t>Milestone 2</a:t>
            </a:r>
            <a:endParaRPr lang="de-DE" sz="2400" b="1" dirty="0">
              <a:solidFill>
                <a:schemeClr val="accent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37652" y="3918339"/>
            <a:ext cx="10519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Check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licenses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0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2760458" y="1209984"/>
            <a:ext cx="5750314" cy="3312856"/>
            <a:chOff x="2760458" y="1209984"/>
            <a:chExt cx="5750314" cy="3312856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760458" y="1209985"/>
              <a:ext cx="5750314" cy="3312855"/>
              <a:chOff x="4982547" y="253347"/>
              <a:chExt cx="2009969" cy="940827"/>
            </a:xfrm>
          </p:grpSpPr>
          <p:grpSp>
            <p:nvGrpSpPr>
              <p:cNvPr id="4" name="Gruppieren 3"/>
              <p:cNvGrpSpPr/>
              <p:nvPr/>
            </p:nvGrpSpPr>
            <p:grpSpPr>
              <a:xfrm>
                <a:off x="4982547" y="253347"/>
                <a:ext cx="1975629" cy="940827"/>
                <a:chOff x="4982547" y="253347"/>
                <a:chExt cx="1975629" cy="940827"/>
              </a:xfrm>
            </p:grpSpPr>
            <p:sp>
              <p:nvSpPr>
                <p:cNvPr id="5" name="Textfeld 4"/>
                <p:cNvSpPr txBox="1"/>
                <p:nvPr/>
              </p:nvSpPr>
              <p:spPr>
                <a:xfrm>
                  <a:off x="5203437" y="279492"/>
                  <a:ext cx="1743916" cy="375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0" i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Poodle</a:t>
                  </a:r>
                </a:p>
              </p:txBody>
            </p:sp>
            <p:sp>
              <p:nvSpPr>
                <p:cNvPr id="6" name="Rechteck 5"/>
                <p:cNvSpPr/>
                <p:nvPr/>
              </p:nvSpPr>
              <p:spPr>
                <a:xfrm>
                  <a:off x="4982547" y="253347"/>
                  <a:ext cx="175727" cy="94082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Freihandform 6"/>
                <p:cNvSpPr/>
                <p:nvPr/>
              </p:nvSpPr>
              <p:spPr>
                <a:xfrm>
                  <a:off x="5094517" y="788009"/>
                  <a:ext cx="1520890" cy="205544"/>
                </a:xfrm>
                <a:custGeom>
                  <a:avLst/>
                  <a:gdLst>
                    <a:gd name="connsiteX0" fmla="*/ 0 w 1520890"/>
                    <a:gd name="connsiteY0" fmla="*/ 205544 h 205544"/>
                    <a:gd name="connsiteX1" fmla="*/ 335902 w 1520890"/>
                    <a:gd name="connsiteY1" fmla="*/ 271 h 205544"/>
                    <a:gd name="connsiteX2" fmla="*/ 774441 w 1520890"/>
                    <a:gd name="connsiteY2" fmla="*/ 158891 h 205544"/>
                    <a:gd name="connsiteX3" fmla="*/ 1212980 w 1520890"/>
                    <a:gd name="connsiteY3" fmla="*/ 28262 h 205544"/>
                    <a:gd name="connsiteX4" fmla="*/ 1520890 w 1520890"/>
                    <a:gd name="connsiteY4" fmla="*/ 102907 h 205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890" h="205544">
                      <a:moveTo>
                        <a:pt x="0" y="205544"/>
                      </a:moveTo>
                      <a:cubicBezTo>
                        <a:pt x="103414" y="106795"/>
                        <a:pt x="206829" y="8046"/>
                        <a:pt x="335902" y="271"/>
                      </a:cubicBezTo>
                      <a:cubicBezTo>
                        <a:pt x="464975" y="-7504"/>
                        <a:pt x="628261" y="154226"/>
                        <a:pt x="774441" y="158891"/>
                      </a:cubicBezTo>
                      <a:cubicBezTo>
                        <a:pt x="920621" y="163556"/>
                        <a:pt x="1088572" y="37593"/>
                        <a:pt x="1212980" y="28262"/>
                      </a:cubicBezTo>
                      <a:cubicBezTo>
                        <a:pt x="1337388" y="18931"/>
                        <a:pt x="1429139" y="60919"/>
                        <a:pt x="1520890" y="102907"/>
                      </a:cubicBezTo>
                    </a:path>
                  </a:pathLst>
                </a:cu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Freihandform 7"/>
                <p:cNvSpPr/>
                <p:nvPr/>
              </p:nvSpPr>
              <p:spPr>
                <a:xfrm>
                  <a:off x="5449081" y="874199"/>
                  <a:ext cx="1509095" cy="319639"/>
                </a:xfrm>
                <a:custGeom>
                  <a:avLst/>
                  <a:gdLst>
                    <a:gd name="connsiteX0" fmla="*/ 0 w 1509095"/>
                    <a:gd name="connsiteY0" fmla="*/ 0 h 319639"/>
                    <a:gd name="connsiteX1" fmla="*/ 391885 w 1509095"/>
                    <a:gd name="connsiteY1" fmla="*/ 223935 h 319639"/>
                    <a:gd name="connsiteX2" fmla="*/ 858416 w 1509095"/>
                    <a:gd name="connsiteY2" fmla="*/ 46653 h 319639"/>
                    <a:gd name="connsiteX3" fmla="*/ 1427583 w 1509095"/>
                    <a:gd name="connsiteY3" fmla="*/ 289249 h 319639"/>
                    <a:gd name="connsiteX4" fmla="*/ 1492898 w 1509095"/>
                    <a:gd name="connsiteY4" fmla="*/ 307910 h 319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09095" h="319639">
                      <a:moveTo>
                        <a:pt x="0" y="0"/>
                      </a:moveTo>
                      <a:cubicBezTo>
                        <a:pt x="124408" y="108080"/>
                        <a:pt x="248816" y="216160"/>
                        <a:pt x="391885" y="223935"/>
                      </a:cubicBezTo>
                      <a:cubicBezTo>
                        <a:pt x="534954" y="231711"/>
                        <a:pt x="685800" y="35767"/>
                        <a:pt x="858416" y="46653"/>
                      </a:cubicBezTo>
                      <a:cubicBezTo>
                        <a:pt x="1031032" y="57539"/>
                        <a:pt x="1321836" y="245706"/>
                        <a:pt x="1427583" y="289249"/>
                      </a:cubicBezTo>
                      <a:cubicBezTo>
                        <a:pt x="1533330" y="332792"/>
                        <a:pt x="1513114" y="320351"/>
                        <a:pt x="1492898" y="307910"/>
                      </a:cubicBezTo>
                    </a:path>
                  </a:pathLst>
                </a:cu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" name="Textfeld 8"/>
              <p:cNvSpPr txBox="1"/>
              <p:nvPr/>
            </p:nvSpPr>
            <p:spPr>
              <a:xfrm>
                <a:off x="5526902" y="619515"/>
                <a:ext cx="1465614" cy="13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to the core of your data</a:t>
                </a:r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6745913" y="1209984"/>
              <a:ext cx="16065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3200" spc="200" dirty="0">
                  <a:solidFill>
                    <a:schemeClr val="accent6"/>
                  </a:solidFill>
                </a:rPr>
                <a:t>+</a:t>
              </a:r>
              <a:r>
                <a:rPr lang="de-DE" sz="3200" spc="-100" dirty="0">
                  <a:solidFill>
                    <a:schemeClr val="accent6"/>
                  </a:solidFill>
                </a:rPr>
                <a:t>nucleos</a:t>
              </a:r>
              <a:endParaRPr lang="de-DE" sz="4000" spc="-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99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33</cp:revision>
  <dcterms:created xsi:type="dcterms:W3CDTF">2015-10-27T09:03:28Z</dcterms:created>
  <dcterms:modified xsi:type="dcterms:W3CDTF">2015-10-27T15:32:10Z</dcterms:modified>
</cp:coreProperties>
</file>