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4E2D5-ADBF-4C36-9513-770622D94BA2}" type="datetimeFigureOut">
              <a:rPr lang="de-DE" smtClean="0"/>
              <a:t>07.11.2015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97850-31EF-4EBD-9878-1DF89EB2F2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139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"/>
            <a:ext cx="11933382" cy="69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88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23B0-3F80-44B8-A0B6-5B319DDFD4C7}" type="datetime1">
              <a:rPr lang="de-DE" smtClean="0"/>
              <a:t>07.11.2015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Poodle Project - Jonas Ditz and Benjamin Schroeder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856E-2E56-4FC0-8A9B-687E2E16A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44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7C3A-0CDC-49E4-940B-A959869D9ACC}" type="datetime1">
              <a:rPr lang="de-DE" smtClean="0"/>
              <a:t>07.11.2015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Poodle Project - Jonas Ditz and Benjamin Schroeder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856E-2E56-4FC0-8A9B-687E2E16A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24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BC61-E80D-42A0-BF7D-1DD7BEDB77ED}" type="datetime1">
              <a:rPr lang="de-DE" smtClean="0"/>
              <a:t>07.11.2015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Poodle Project - Jonas Ditz and Benjamin Schroeder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856E-2E56-4FC0-8A9B-687E2E16A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595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891C-99CF-45C2-90DD-4E1B611976A3}" type="datetime1">
              <a:rPr lang="de-DE" smtClean="0"/>
              <a:t>07.11.2015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Poodle Project - Jonas Ditz and Benjamin Schroeder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856E-2E56-4FC0-8A9B-687E2E16A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61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ABA4-49A1-4A3B-A09A-E4B092570BB9}" type="datetime1">
              <a:rPr lang="de-DE" smtClean="0"/>
              <a:t>07.11.2015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Poodle Project - Jonas Ditz and Benjamin Schroeder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856E-2E56-4FC0-8A9B-687E2E16A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45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05493-035F-414F-8851-F2C945E744DA}" type="datetime1">
              <a:rPr lang="de-DE" smtClean="0"/>
              <a:t>07.11.2015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Poodle Project - Jonas Ditz and Benjamin Schroeder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856E-2E56-4FC0-8A9B-687E2E16A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95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B479-773E-4D08-B6D8-EEBA506408B5}" type="datetime1">
              <a:rPr lang="de-DE" smtClean="0"/>
              <a:t>07.11.2015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Poodle Project - Jonas Ditz and Benjamin Schroeder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856E-2E56-4FC0-8A9B-687E2E16A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12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6EB9-D790-4DAA-8651-42ACA2EB495C}" type="datetime1">
              <a:rPr lang="de-DE" smtClean="0"/>
              <a:t>07.11.2015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Poodle Project - Jonas Ditz and Benjamin Schroeder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856E-2E56-4FC0-8A9B-687E2E16A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96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BC02-16EC-4E72-8F6B-C7C26A7453C6}" type="datetime1">
              <a:rPr lang="de-DE" smtClean="0"/>
              <a:t>07.11.2015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Poodle Project - Jonas Ditz and Benjamin Schroeder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856E-2E56-4FC0-8A9B-687E2E16A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54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B333-CD34-42B9-BABA-E3B01337A305}" type="datetime1">
              <a:rPr lang="de-DE" smtClean="0"/>
              <a:t>07.11.2015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Poodle Project - Jonas Ditz and Benjamin Schroeder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856E-2E56-4FC0-8A9B-687E2E16A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53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B68DF-2443-42A8-9B0B-77ABCB4A1A73}" type="datetime1">
              <a:rPr lang="de-DE" smtClean="0"/>
              <a:t>07.11.2015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Poodle Project - Jonas Ditz and Benjamin Schroeder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B856E-2E56-4FC0-8A9B-687E2E16A621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89" y="6356350"/>
            <a:ext cx="823578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4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Project: </a:t>
            </a:r>
            <a:r>
              <a:rPr lang="de-DE" dirty="0" err="1" smtClean="0"/>
              <a:t>Poodle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To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104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Project: Poodle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Poodle</dc:title>
  <dc:creator>Benjamin Schroeder</dc:creator>
  <cp:lastModifiedBy>Benjamin Schroeder</cp:lastModifiedBy>
  <cp:revision>5</cp:revision>
  <dcterms:created xsi:type="dcterms:W3CDTF">2015-11-07T12:37:56Z</dcterms:created>
  <dcterms:modified xsi:type="dcterms:W3CDTF">2015-11-07T12:52:26Z</dcterms:modified>
</cp:coreProperties>
</file>