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74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6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9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0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4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01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6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0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45131"/>
              </p:ext>
            </p:extLst>
          </p:nvPr>
        </p:nvGraphicFramePr>
        <p:xfrm>
          <a:off x="524042" y="350696"/>
          <a:ext cx="24918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45875"/>
              </p:ext>
            </p:extLst>
          </p:nvPr>
        </p:nvGraphicFramePr>
        <p:xfrm>
          <a:off x="524042" y="2123349"/>
          <a:ext cx="2491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5928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39947"/>
              </p:ext>
            </p:extLst>
          </p:nvPr>
        </p:nvGraphicFramePr>
        <p:xfrm>
          <a:off x="524042" y="4261762"/>
          <a:ext cx="24918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8220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40982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66990"/>
              </p:ext>
            </p:extLst>
          </p:nvPr>
        </p:nvGraphicFramePr>
        <p:xfrm>
          <a:off x="3788610" y="350696"/>
          <a:ext cx="19935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43983"/>
              </p:ext>
            </p:extLst>
          </p:nvPr>
        </p:nvGraphicFramePr>
        <p:xfrm>
          <a:off x="3788610" y="2772429"/>
          <a:ext cx="19935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2883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47456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01837"/>
              </p:ext>
            </p:extLst>
          </p:nvPr>
        </p:nvGraphicFramePr>
        <p:xfrm>
          <a:off x="6554803" y="350696"/>
          <a:ext cx="19935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00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561341286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3693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33769"/>
              </p:ext>
            </p:extLst>
          </p:nvPr>
        </p:nvGraphicFramePr>
        <p:xfrm>
          <a:off x="6802443" y="4431942"/>
          <a:ext cx="349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3234367741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50749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0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6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20944"/>
              </p:ext>
            </p:extLst>
          </p:nvPr>
        </p:nvGraphicFramePr>
        <p:xfrm>
          <a:off x="177709" y="373125"/>
          <a:ext cx="349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3234367741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50749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05461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92041"/>
              </p:ext>
            </p:extLst>
          </p:nvPr>
        </p:nvGraphicFramePr>
        <p:xfrm>
          <a:off x="3969048" y="373125"/>
          <a:ext cx="2793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323436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46092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97599"/>
              </p:ext>
            </p:extLst>
          </p:nvPr>
        </p:nvGraphicFramePr>
        <p:xfrm>
          <a:off x="7284526" y="373125"/>
          <a:ext cx="20950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ACD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-5/3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</a:tbl>
          </a:graphicData>
        </a:graphic>
      </p:graphicFrame>
      <p:grpSp>
        <p:nvGrpSpPr>
          <p:cNvPr id="7" name="Gruppieren 6"/>
          <p:cNvGrpSpPr/>
          <p:nvPr/>
        </p:nvGrpSpPr>
        <p:grpSpPr>
          <a:xfrm>
            <a:off x="3778899" y="2836505"/>
            <a:ext cx="7239944" cy="3638940"/>
            <a:chOff x="2382415" y="1430504"/>
            <a:chExt cx="8077202" cy="4149980"/>
          </a:xfrm>
        </p:grpSpPr>
        <p:sp>
          <p:nvSpPr>
            <p:cNvPr id="8" name="Abgerundetes Rechteck 7"/>
            <p:cNvSpPr/>
            <p:nvPr/>
          </p:nvSpPr>
          <p:spPr>
            <a:xfrm>
              <a:off x="4442407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382415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152432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9862457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</a:t>
              </a:r>
              <a:endParaRPr lang="de-DE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1486" y="3844212"/>
              <a:ext cx="279918" cy="22393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 flipH="1" flipV="1">
              <a:off x="7427167" y="3954240"/>
              <a:ext cx="23845" cy="10944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endCxn id="12" idx="2"/>
            </p:cNvCxnSpPr>
            <p:nvPr/>
          </p:nvCxnSpPr>
          <p:spPr>
            <a:xfrm>
              <a:off x="7439089" y="3954240"/>
              <a:ext cx="1182397" cy="19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12" idx="6"/>
            </p:cNvCxnSpPr>
            <p:nvPr/>
          </p:nvCxnSpPr>
          <p:spPr>
            <a:xfrm>
              <a:off x="8901404" y="3956180"/>
              <a:ext cx="125963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11" idx="0"/>
            </p:cNvCxnSpPr>
            <p:nvPr/>
          </p:nvCxnSpPr>
          <p:spPr>
            <a:xfrm flipV="1">
              <a:off x="10161037" y="3956180"/>
              <a:ext cx="0" cy="10924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4740987" y="2748840"/>
              <a:ext cx="3110" cy="229882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 flipH="1" flipV="1">
              <a:off x="8717383" y="2749812"/>
              <a:ext cx="23845" cy="10944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740987" y="2748840"/>
              <a:ext cx="3976396" cy="97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6529355" y="2637844"/>
              <a:ext cx="279918" cy="22393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/>
            <p:cNvCxnSpPr/>
            <p:nvPr/>
          </p:nvCxnSpPr>
          <p:spPr>
            <a:xfrm flipH="1" flipV="1">
              <a:off x="2657149" y="1543444"/>
              <a:ext cx="23846" cy="350422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>
              <a:off x="2657149" y="1542472"/>
              <a:ext cx="4000242" cy="194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6657391" y="1544412"/>
              <a:ext cx="23845" cy="10944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4389275" y="1430504"/>
              <a:ext cx="279918" cy="2239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541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10049069" y="1389306"/>
            <a:ext cx="793102" cy="3516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0049069" y="836289"/>
            <a:ext cx="793102" cy="5530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0052977" y="1665003"/>
            <a:ext cx="793102" cy="351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686282" y="1543513"/>
            <a:ext cx="793102" cy="3516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5686282" y="990496"/>
            <a:ext cx="793102" cy="5530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716833" y="1156990"/>
            <a:ext cx="793102" cy="5530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81738" y="498650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B:TC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01369" y="1118642"/>
            <a:ext cx="7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C-CT</a:t>
            </a:r>
          </a:p>
          <a:p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CACT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021078" y="841643"/>
            <a:ext cx="839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C-CT</a:t>
            </a:r>
          </a:p>
          <a:p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CACT</a:t>
            </a:r>
          </a:p>
          <a:p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-TC-</a:t>
            </a:r>
          </a:p>
          <a:p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C-TT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05740" y="971834"/>
            <a:ext cx="81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C-CT</a:t>
            </a:r>
          </a:p>
          <a:p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CACT</a:t>
            </a:r>
          </a:p>
          <a:p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</a:t>
            </a:r>
            <a:endParaRPr lang="de-D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29012"/>
              </p:ext>
            </p:extLst>
          </p:nvPr>
        </p:nvGraphicFramePr>
        <p:xfrm>
          <a:off x="3816220" y="2191268"/>
          <a:ext cx="1993500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23297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08282"/>
              </p:ext>
            </p:extLst>
          </p:nvPr>
        </p:nvGraphicFramePr>
        <p:xfrm>
          <a:off x="373542" y="2191268"/>
          <a:ext cx="199350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700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561341286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36930"/>
                  </a:ext>
                </a:extLst>
              </a:tr>
            </a:tbl>
          </a:graphicData>
        </a:graphic>
      </p:graphicFrame>
      <p:cxnSp>
        <p:nvCxnSpPr>
          <p:cNvPr id="26" name="Gerade Verbindung mit Pfeil 25"/>
          <p:cNvCxnSpPr/>
          <p:nvPr/>
        </p:nvCxnSpPr>
        <p:spPr>
          <a:xfrm flipH="1" flipV="1">
            <a:off x="1841488" y="3953296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1370292" y="3564520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1221004" y="3161447"/>
            <a:ext cx="13994" cy="254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1029725" y="2828671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83738"/>
              </p:ext>
            </p:extLst>
          </p:nvPr>
        </p:nvGraphicFramePr>
        <p:xfrm>
          <a:off x="6880199" y="2191268"/>
          <a:ext cx="2491875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738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4926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5928"/>
                  </a:ext>
                </a:extLst>
              </a:tr>
            </a:tbl>
          </a:graphicData>
        </a:graphic>
      </p:graphicFrame>
      <p:cxnSp>
        <p:nvCxnSpPr>
          <p:cNvPr id="42" name="Gerade Verbindung mit Pfeil 41"/>
          <p:cNvCxnSpPr>
            <a:stCxn id="6" idx="3"/>
          </p:cNvCxnSpPr>
          <p:nvPr/>
        </p:nvCxnSpPr>
        <p:spPr>
          <a:xfrm flipV="1">
            <a:off x="2494471" y="1441806"/>
            <a:ext cx="288315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6587412" y="1441808"/>
            <a:ext cx="288315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krümmter Verbinder 44"/>
          <p:cNvCxnSpPr/>
          <p:nvPr/>
        </p:nvCxnSpPr>
        <p:spPr>
          <a:xfrm>
            <a:off x="3816220" y="671797"/>
            <a:ext cx="1576874" cy="770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7137919" y="472311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A: CTT</a:t>
            </a:r>
          </a:p>
        </p:txBody>
      </p:sp>
      <p:cxnSp>
        <p:nvCxnSpPr>
          <p:cNvPr id="47" name="Gekrümmter Verbinder 46"/>
          <p:cNvCxnSpPr/>
          <p:nvPr/>
        </p:nvCxnSpPr>
        <p:spPr>
          <a:xfrm>
            <a:off x="7893697" y="683316"/>
            <a:ext cx="1576874" cy="770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31212"/>
              </p:ext>
            </p:extLst>
          </p:nvPr>
        </p:nvGraphicFramePr>
        <p:xfrm>
          <a:off x="3816220" y="4598767"/>
          <a:ext cx="1993500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2883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47456"/>
                  </a:ext>
                </a:extLst>
              </a:tr>
            </a:tbl>
          </a:graphicData>
        </a:graphic>
      </p:graphicFrame>
      <p:cxnSp>
        <p:nvCxnSpPr>
          <p:cNvPr id="32" name="Gerade Verbindung mit Pfeil 31"/>
          <p:cNvCxnSpPr/>
          <p:nvPr/>
        </p:nvCxnSpPr>
        <p:spPr>
          <a:xfrm flipH="1" flipV="1">
            <a:off x="5473815" y="6344427"/>
            <a:ext cx="9332" cy="25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710333" y="5653534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4596735" y="5224325"/>
            <a:ext cx="2" cy="240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5184566" y="5986903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el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6038"/>
              </p:ext>
            </p:extLst>
          </p:nvPr>
        </p:nvGraphicFramePr>
        <p:xfrm>
          <a:off x="6880198" y="4515362"/>
          <a:ext cx="2491875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738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23332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703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54655"/>
              </p:ext>
            </p:extLst>
          </p:nvPr>
        </p:nvGraphicFramePr>
        <p:xfrm>
          <a:off x="9596234" y="2191268"/>
          <a:ext cx="2491875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738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8220"/>
                  </a:ext>
                </a:extLst>
              </a:tr>
              <a:tr h="33738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40982"/>
                  </a:ext>
                </a:extLst>
              </a:tr>
            </a:tbl>
          </a:graphicData>
        </a:graphic>
      </p:graphicFrame>
      <p:cxnSp>
        <p:nvCxnSpPr>
          <p:cNvPr id="38" name="Gerade Verbindung mit Pfeil 37"/>
          <p:cNvCxnSpPr/>
          <p:nvPr/>
        </p:nvCxnSpPr>
        <p:spPr>
          <a:xfrm flipH="1" flipV="1">
            <a:off x="11511079" y="3953296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10973014" y="3572623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10842171" y="3191282"/>
            <a:ext cx="1" cy="200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10509594" y="2895443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0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Breitbild</PresentationFormat>
  <Paragraphs>362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Schroeder</dc:creator>
  <cp:lastModifiedBy>Benjamin Schroeder</cp:lastModifiedBy>
  <cp:revision>19</cp:revision>
  <dcterms:created xsi:type="dcterms:W3CDTF">2015-11-04T13:26:27Z</dcterms:created>
  <dcterms:modified xsi:type="dcterms:W3CDTF">2015-11-04T15:11:18Z</dcterms:modified>
</cp:coreProperties>
</file>