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41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9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8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7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4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1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9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A468-64F3-49CB-8A95-0FD1A7B86092}" type="datetimeFigureOut">
              <a:rPr lang="de-DE" smtClean="0"/>
              <a:t>08.03.2017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933A-111C-4BB6-B291-44D5FE0EE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1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Communication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1314538" y="1689428"/>
            <a:ext cx="9859682" cy="40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22044"/>
              </p:ext>
            </p:extLst>
          </p:nvPr>
        </p:nvGraphicFramePr>
        <p:xfrm>
          <a:off x="581021" y="1832609"/>
          <a:ext cx="11077577" cy="473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757"/>
                <a:gridCol w="1363358"/>
                <a:gridCol w="1319128"/>
                <a:gridCol w="2310028"/>
                <a:gridCol w="2310028"/>
                <a:gridCol w="1209719"/>
                <a:gridCol w="1182559"/>
              </a:tblGrid>
              <a:tr h="263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Event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Level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Purpose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Media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Responsible Persons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Pre-Project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company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CEO,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Conception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CTO,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Information requests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Development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Project manager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Change request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Request of requirement changes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Email/Phone/Meeting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 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Daily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final product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Finalization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Software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In </a:t>
                      </a:r>
                      <a:r>
                        <a:rPr lang="de-DE" sz="1400" dirty="0" err="1">
                          <a:effectLst/>
                        </a:rPr>
                        <a:t>planning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Internal Communication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Content Placeholder 2"/>
          <p:cNvSpPr>
            <a:spLocks noGrp="1"/>
          </p:cNvSpPr>
          <p:nvPr/>
        </p:nvSpPr>
        <p:spPr>
          <a:xfrm>
            <a:off x="855391" y="2295525"/>
            <a:ext cx="6559804" cy="229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 control by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work coordination by centralization of developer team in one office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/>
              <a:t>Man hour rate </a:t>
            </a:r>
            <a:r>
              <a:rPr lang="en-US" dirty="0"/>
              <a:t>9</a:t>
            </a:r>
            <a:r>
              <a:rPr lang="en-US" dirty="0" smtClean="0"/>
              <a:t>0 </a:t>
            </a:r>
            <a:r>
              <a:rPr lang="en-US" dirty="0"/>
              <a:t>€ </a:t>
            </a:r>
          </a:p>
          <a:p>
            <a:r>
              <a:rPr lang="en-US" dirty="0"/>
              <a:t>Approximation of </a:t>
            </a:r>
            <a:r>
              <a:rPr lang="en-US" dirty="0" smtClean="0"/>
              <a:t>175 </a:t>
            </a:r>
            <a:r>
              <a:rPr lang="en-US" dirty="0"/>
              <a:t>man </a:t>
            </a:r>
            <a:r>
              <a:rPr lang="en-US" dirty="0" smtClean="0"/>
              <a:t>hours</a:t>
            </a:r>
          </a:p>
          <a:p>
            <a:pPr marL="0" indent="0">
              <a:buNone/>
            </a:pPr>
            <a:r>
              <a:rPr lang="en-US" dirty="0" smtClean="0"/>
              <a:t>        	Overall fix cost </a:t>
            </a:r>
            <a:r>
              <a:rPr lang="en-US" smtClean="0"/>
              <a:t>of 15750 </a:t>
            </a:r>
            <a:r>
              <a:rPr lang="en-US" dirty="0" smtClean="0"/>
              <a:t>€ to meet all 	initial requirements</a:t>
            </a:r>
          </a:p>
          <a:p>
            <a:endParaRPr lang="en-US" dirty="0" smtClean="0"/>
          </a:p>
          <a:p>
            <a:r>
              <a:rPr lang="en-US" dirty="0" smtClean="0"/>
              <a:t>New budget negotiations for any additional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Arrow: Right 3"/>
          <p:cNvSpPr/>
          <p:nvPr/>
        </p:nvSpPr>
        <p:spPr>
          <a:xfrm>
            <a:off x="1029865" y="2960005"/>
            <a:ext cx="664101" cy="22210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66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Times New Roman</vt:lpstr>
      <vt:lpstr>Office Theme</vt:lpstr>
      <vt:lpstr>Communication Plan</vt:lpstr>
      <vt:lpstr>Internal Communication</vt:lpstr>
      <vt:lpstr>Cost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Plan</dc:title>
  <dc:creator>Christoph Gröger</dc:creator>
  <cp:lastModifiedBy>Christoph Gröger</cp:lastModifiedBy>
  <cp:revision>6</cp:revision>
  <dcterms:created xsi:type="dcterms:W3CDTF">2017-03-08T14:11:55Z</dcterms:created>
  <dcterms:modified xsi:type="dcterms:W3CDTF">2017-03-08T15:01:49Z</dcterms:modified>
</cp:coreProperties>
</file>