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3" r:id="rId3"/>
    <p:sldId id="264" r:id="rId4"/>
    <p:sldId id="265" r:id="rId5"/>
    <p:sldId id="268" r:id="rId6"/>
    <p:sldId id="266" r:id="rId7"/>
    <p:sldId id="267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5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Manual (Registration)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Enter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password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r>
              <a:rPr lang="de-DE" dirty="0" smtClean="0"/>
              <a:t>Login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endParaRPr lang="de-DE" dirty="0" smtClean="0"/>
          </a:p>
          <a:p>
            <a:r>
              <a:rPr lang="de-DE" dirty="0" smtClean="0"/>
              <a:t>Add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629" y="2640012"/>
            <a:ext cx="4628570" cy="2643188"/>
          </a:xfrm>
        </p:spPr>
      </p:pic>
    </p:spTree>
    <p:extLst>
      <p:ext uri="{BB962C8B-B14F-4D97-AF65-F5344CB8AC3E}">
        <p14:creationId xmlns:p14="http://schemas.microsoft.com/office/powerpoint/2010/main" val="414289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Manual (Main menu)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Main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including</a:t>
            </a:r>
            <a:r>
              <a:rPr lang="de-DE" dirty="0" smtClean="0"/>
              <a:t> all </a:t>
            </a:r>
            <a:r>
              <a:rPr lang="de-DE" dirty="0" err="1" smtClean="0"/>
              <a:t>functionalities</a:t>
            </a:r>
            <a:r>
              <a:rPr lang="de-DE" dirty="0" smtClean="0"/>
              <a:t> on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r>
              <a:rPr lang="de-DE" dirty="0" err="1" smtClean="0"/>
              <a:t>Grouped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18" y="1993287"/>
            <a:ext cx="5710282" cy="44047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4517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Manual (Add new subscriber)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MSIN (10 </a:t>
            </a:r>
            <a:r>
              <a:rPr lang="de-DE" dirty="0" err="1" smtClean="0"/>
              <a:t>digit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Forename</a:t>
            </a:r>
            <a:endParaRPr lang="de-DE" dirty="0" smtClean="0"/>
          </a:p>
          <a:p>
            <a:r>
              <a:rPr lang="de-DE" dirty="0" err="1" smtClean="0"/>
              <a:t>Surname</a:t>
            </a:r>
            <a:endParaRPr lang="de-DE" dirty="0" smtClean="0"/>
          </a:p>
          <a:p>
            <a:r>
              <a:rPr lang="de-DE" dirty="0" smtClean="0"/>
              <a:t>Terminal type</a:t>
            </a:r>
          </a:p>
          <a:p>
            <a:r>
              <a:rPr lang="de-DE" dirty="0" err="1" smtClean="0"/>
              <a:t>Subscription</a:t>
            </a:r>
            <a:r>
              <a:rPr lang="de-DE" dirty="0" smtClean="0"/>
              <a:t> type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363" y="1985664"/>
            <a:ext cx="5901415" cy="3297536"/>
          </a:xfrm>
        </p:spPr>
      </p:pic>
    </p:spTree>
    <p:extLst>
      <p:ext uri="{BB962C8B-B14F-4D97-AF65-F5344CB8AC3E}">
        <p14:creationId xmlns:p14="http://schemas.microsoft.com/office/powerpoint/2010/main" val="2424755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Manual (Add new subscription type)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Subsription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endParaRPr lang="de-DE" dirty="0" smtClean="0"/>
          </a:p>
          <a:p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minutes</a:t>
            </a:r>
            <a:endParaRPr lang="de-DE" dirty="0" smtClean="0"/>
          </a:p>
          <a:p>
            <a:r>
              <a:rPr lang="de-DE" dirty="0" smtClean="0"/>
              <a:t>Data </a:t>
            </a:r>
            <a:r>
              <a:rPr lang="de-DE" dirty="0" err="1" smtClean="0"/>
              <a:t>volume</a:t>
            </a:r>
            <a:endParaRPr lang="de-DE" dirty="0" smtClean="0"/>
          </a:p>
          <a:p>
            <a:r>
              <a:rPr lang="de-DE" dirty="0" smtClean="0"/>
              <a:t>Extra </a:t>
            </a:r>
            <a:r>
              <a:rPr lang="de-DE" dirty="0" err="1" smtClean="0"/>
              <a:t>cost</a:t>
            </a:r>
            <a:r>
              <a:rPr lang="de-DE" dirty="0" smtClean="0"/>
              <a:t> per </a:t>
            </a:r>
            <a:r>
              <a:rPr lang="de-DE" dirty="0" err="1" smtClean="0"/>
              <a:t>minute</a:t>
            </a:r>
            <a:endParaRPr lang="de-DE" dirty="0" smtClean="0"/>
          </a:p>
          <a:p>
            <a:r>
              <a:rPr lang="de-DE" dirty="0" smtClean="0"/>
              <a:t>Basic </a:t>
            </a:r>
            <a:r>
              <a:rPr lang="de-DE" dirty="0" err="1" smtClean="0"/>
              <a:t>fee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endParaRPr lang="de-DE" dirty="0" smtClean="0"/>
          </a:p>
          <a:p>
            <a:r>
              <a:rPr lang="de-DE" dirty="0" smtClean="0"/>
              <a:t>Select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4" name="Inhaltsplatzhalt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80" y="2934454"/>
            <a:ext cx="6794830" cy="1881386"/>
          </a:xfrm>
        </p:spPr>
      </p:pic>
    </p:spTree>
    <p:extLst>
      <p:ext uri="{BB962C8B-B14F-4D97-AF65-F5344CB8AC3E}">
        <p14:creationId xmlns:p14="http://schemas.microsoft.com/office/powerpoint/2010/main" val="176154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Manual (Add new terminal)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Terminal </a:t>
            </a:r>
            <a:r>
              <a:rPr lang="de-DE" dirty="0" err="1" smtClean="0"/>
              <a:t>name</a:t>
            </a:r>
            <a:endParaRPr lang="de-DE" dirty="0" smtClean="0"/>
          </a:p>
          <a:p>
            <a:r>
              <a:rPr lang="de-DE" dirty="0" smtClean="0"/>
              <a:t>Select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/>
          </a:p>
          <a:p>
            <a:r>
              <a:rPr lang="de-DE" dirty="0" smtClean="0"/>
              <a:t>Select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39" y="3121491"/>
            <a:ext cx="7083745" cy="2405549"/>
          </a:xfrm>
        </p:spPr>
      </p:pic>
    </p:spTree>
    <p:extLst>
      <p:ext uri="{BB962C8B-B14F-4D97-AF65-F5344CB8AC3E}">
        <p14:creationId xmlns:p14="http://schemas.microsoft.com/office/powerpoint/2010/main" val="362851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Manual (New phone session)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Session type</a:t>
            </a:r>
          </a:p>
          <a:p>
            <a:r>
              <a:rPr lang="de-DE" dirty="0" smtClean="0"/>
              <a:t>MSIN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customer</a:t>
            </a:r>
            <a:endParaRPr lang="de-DE" dirty="0" smtClean="0"/>
          </a:p>
          <a:p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83" y="3926428"/>
            <a:ext cx="8437033" cy="1732692"/>
          </a:xfrm>
        </p:spPr>
      </p:pic>
    </p:spTree>
    <p:extLst>
      <p:ext uri="{BB962C8B-B14F-4D97-AF65-F5344CB8AC3E}">
        <p14:creationId xmlns:p14="http://schemas.microsoft.com/office/powerpoint/2010/main" val="2941313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Manual (New data session)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Session type</a:t>
            </a:r>
          </a:p>
          <a:p>
            <a:r>
              <a:rPr lang="de-DE" dirty="0" smtClean="0"/>
              <a:t>MSIN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customer</a:t>
            </a:r>
            <a:endParaRPr lang="de-DE" dirty="0" smtClean="0"/>
          </a:p>
          <a:p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4" name="Inhaltsplatzhalt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42" y="3879373"/>
            <a:ext cx="8135115" cy="2175669"/>
          </a:xfrm>
        </p:spPr>
      </p:pic>
    </p:spTree>
    <p:extLst>
      <p:ext uri="{BB962C8B-B14F-4D97-AF65-F5344CB8AC3E}">
        <p14:creationId xmlns:p14="http://schemas.microsoft.com/office/powerpoint/2010/main" val="1305927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Manual (New data session)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Invoice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59"/>
          <a:stretch/>
        </p:blipFill>
        <p:spPr>
          <a:xfrm>
            <a:off x="6878060" y="2069465"/>
            <a:ext cx="3744855" cy="3601984"/>
          </a:xfrm>
        </p:spPr>
      </p:pic>
    </p:spTree>
    <p:extLst>
      <p:ext uri="{BB962C8B-B14F-4D97-AF65-F5344CB8AC3E}">
        <p14:creationId xmlns:p14="http://schemas.microsoft.com/office/powerpoint/2010/main" val="114727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Testing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persistance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worked</a:t>
            </a:r>
            <a:endParaRPr lang="de-DE" dirty="0" smtClean="0"/>
          </a:p>
          <a:p>
            <a:r>
              <a:rPr lang="de-DE" dirty="0" smtClean="0"/>
              <a:t>Manual </a:t>
            </a:r>
            <a:r>
              <a:rPr lang="de-DE" dirty="0" err="1" smtClean="0"/>
              <a:t>black</a:t>
            </a:r>
            <a:r>
              <a:rPr lang="de-DE" dirty="0" smtClean="0"/>
              <a:t> box </a:t>
            </a:r>
            <a:r>
              <a:rPr lang="de-DE" dirty="0" err="1" smtClean="0"/>
              <a:t>testing</a:t>
            </a:r>
            <a:endParaRPr lang="de-DE" dirty="0" smtClean="0"/>
          </a:p>
          <a:p>
            <a:r>
              <a:rPr lang="de-DE" dirty="0" smtClean="0"/>
              <a:t>Lack </a:t>
            </a:r>
            <a:r>
              <a:rPr lang="de-DE" dirty="0" err="1" smtClean="0"/>
              <a:t>of</a:t>
            </a:r>
            <a:r>
              <a:rPr lang="de-DE" dirty="0" smtClean="0"/>
              <a:t> time</a:t>
            </a:r>
          </a:p>
          <a:p>
            <a:pPr lvl="1"/>
            <a:r>
              <a:rPr lang="de-DE" dirty="0"/>
              <a:t>Setup </a:t>
            </a:r>
            <a:r>
              <a:rPr lang="de-DE" dirty="0" err="1"/>
              <a:t>difficulties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beginning</a:t>
            </a:r>
            <a:endParaRPr lang="de-DE" dirty="0" smtClean="0"/>
          </a:p>
          <a:p>
            <a:pPr lvl="1"/>
            <a:r>
              <a:rPr lang="de-DE" dirty="0" err="1" smtClean="0"/>
              <a:t>Fewer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coverage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4789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Breitbild</PresentationFormat>
  <Paragraphs>41</Paragraphs>
  <Slides>9</Slides>
  <Notes>0</Notes>
  <HiddenSlides>9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Office Theme</vt:lpstr>
      <vt:lpstr>Manual (Registration)</vt:lpstr>
      <vt:lpstr>Manual (Main menu)</vt:lpstr>
      <vt:lpstr>Manual (Add new subscriber)</vt:lpstr>
      <vt:lpstr>Manual (Add new subscription type)</vt:lpstr>
      <vt:lpstr>Manual (Add new terminal)</vt:lpstr>
      <vt:lpstr>Manual (New phone session)</vt:lpstr>
      <vt:lpstr>Manual (New data session)</vt:lpstr>
      <vt:lpstr>Manual (New data session)</vt:lpstr>
      <vt:lpstr>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Lehmann</dc:creator>
  <cp:lastModifiedBy>mgessenich</cp:lastModifiedBy>
  <cp:revision>49</cp:revision>
  <dcterms:created xsi:type="dcterms:W3CDTF">2017-03-07T13:43:32Z</dcterms:created>
  <dcterms:modified xsi:type="dcterms:W3CDTF">2017-03-20T12:52:56Z</dcterms:modified>
</cp:coreProperties>
</file>