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B57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300" y="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969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8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15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10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841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2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90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890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66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765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38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CC52B-7AFD-4D2F-BC15-ADDF7F0E8659}" type="datetimeFigureOut">
              <a:rPr lang="en-US" smtClean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D226D-6836-49A0-A80F-C5C41B3E138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3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Cost Plan</a:t>
            </a:r>
          </a:p>
        </p:txBody>
      </p:sp>
      <p:graphicFrame>
        <p:nvGraphicFramePr>
          <p:cNvPr id="14" name="Inhaltsplatzhalt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96744"/>
              </p:ext>
            </p:extLst>
          </p:nvPr>
        </p:nvGraphicFramePr>
        <p:xfrm>
          <a:off x="581023" y="1635284"/>
          <a:ext cx="11077578" cy="49806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9478"/>
                <a:gridCol w="2367463"/>
                <a:gridCol w="2180213"/>
                <a:gridCol w="2176634"/>
                <a:gridCol w="2183790"/>
              </a:tblGrid>
              <a:tr h="2837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risk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monitoring/control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response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impact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likelihood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</a:tr>
              <a:tr h="99312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Matsecom</a:t>
                      </a:r>
                      <a:r>
                        <a:rPr lang="en-US" sz="1400" dirty="0">
                          <a:effectLst/>
                        </a:rPr>
                        <a:t> goes bankrupt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-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immediately </a:t>
                      </a:r>
                      <a:r>
                        <a:rPr lang="en-US" sz="1400" dirty="0">
                          <a:effectLst/>
                        </a:rPr>
                        <a:t>stop or pause development and look for components, that can be used in future projects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very high / cost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very </a:t>
                      </a:r>
                      <a:r>
                        <a:rPr lang="en-US" sz="1400" dirty="0">
                          <a:effectLst/>
                        </a:rPr>
                        <a:t>low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</a:tr>
              <a:tr h="6778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Illness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Make </a:t>
                      </a:r>
                      <a:r>
                        <a:rPr lang="en-US" sz="1400" dirty="0">
                          <a:effectLst/>
                        </a:rPr>
                        <a:t>your employees have a healthy lifestyle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overtime for other employees / hire external sources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medium / time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high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</a:tr>
              <a:tr h="2837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Code loss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Use </a:t>
                      </a:r>
                      <a:r>
                        <a:rPr lang="en-US" sz="1400" dirty="0">
                          <a:effectLst/>
                        </a:rPr>
                        <a:t>version control (</a:t>
                      </a:r>
                      <a:r>
                        <a:rPr lang="en-US" sz="1400" dirty="0" err="1">
                          <a:effectLst/>
                        </a:rPr>
                        <a:t>git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write new code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very high / time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very </a:t>
                      </a:r>
                      <a:r>
                        <a:rPr lang="en-US" sz="1400" dirty="0">
                          <a:effectLst/>
                        </a:rPr>
                        <a:t>low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</a:tr>
              <a:tr h="4474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New requirement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Test </a:t>
                      </a:r>
                      <a:r>
                        <a:rPr lang="en-US" sz="1400" dirty="0">
                          <a:effectLst/>
                        </a:rPr>
                        <a:t>requirement and get an estimate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implement or reject requirement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high / time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high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</a:tr>
              <a:tr h="5675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Existing requirement proves to be wrong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During </a:t>
                      </a:r>
                      <a:r>
                        <a:rPr lang="en-US" sz="1400" dirty="0">
                          <a:effectLst/>
                        </a:rPr>
                        <a:t>development test all requirements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change existing requirement and adapt code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high / time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high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</a:tr>
              <a:tr h="4474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Hardware defect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Use fairly new and maintained hardware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Buy new hardware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low /cost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low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</a:tr>
              <a:tr h="5675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Wrong time estimates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Check development according to time plan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Edit time plan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high / time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high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</a:tr>
              <a:tr h="5675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Data </a:t>
                      </a:r>
                      <a:r>
                        <a:rPr lang="de-DE" sz="14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leak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Secure </a:t>
                      </a:r>
                      <a:r>
                        <a:rPr lang="de-DE" sz="14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data</a:t>
                      </a:r>
                      <a:r>
                        <a:rPr lang="de-DE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de-DE" sz="14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storage</a:t>
                      </a:r>
                      <a:r>
                        <a:rPr lang="de-DE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via </a:t>
                      </a:r>
                      <a:r>
                        <a:rPr lang="de-DE" sz="14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authentication</a:t>
                      </a:r>
                      <a:r>
                        <a:rPr lang="de-DE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de-DE" sz="14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and</a:t>
                      </a:r>
                      <a:r>
                        <a:rPr lang="de-DE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de-DE" sz="14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encryption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Use</a:t>
                      </a:r>
                      <a:r>
                        <a:rPr lang="de-DE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legal</a:t>
                      </a:r>
                      <a:r>
                        <a:rPr lang="de-DE" sz="14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de-DE" sz="1400" baseline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measures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medium / </a:t>
                      </a:r>
                      <a:r>
                        <a:rPr lang="de-DE" sz="14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cost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very</a:t>
                      </a:r>
                      <a:r>
                        <a:rPr lang="de-DE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de-DE" sz="14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low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090" y="-157918"/>
            <a:ext cx="1983543" cy="1983543"/>
          </a:xfrm>
          <a:prstGeom prst="rect">
            <a:avLst/>
          </a:prstGeom>
        </p:spPr>
      </p:pic>
      <p:grpSp>
        <p:nvGrpSpPr>
          <p:cNvPr id="6" name="Gruppieren 5"/>
          <p:cNvGrpSpPr/>
          <p:nvPr/>
        </p:nvGrpSpPr>
        <p:grpSpPr>
          <a:xfrm>
            <a:off x="581024" y="1314449"/>
            <a:ext cx="11077575" cy="147638"/>
            <a:chOff x="581024" y="1314449"/>
            <a:chExt cx="11077575" cy="147638"/>
          </a:xfrm>
        </p:grpSpPr>
        <p:grpSp>
          <p:nvGrpSpPr>
            <p:cNvPr id="7" name="Gruppieren 6"/>
            <p:cNvGrpSpPr/>
            <p:nvPr/>
          </p:nvGrpSpPr>
          <p:grpSpPr>
            <a:xfrm rot="10800000">
              <a:off x="581024" y="1314449"/>
              <a:ext cx="7893344" cy="147637"/>
              <a:chOff x="1657350" y="566737"/>
              <a:chExt cx="3562350" cy="200025"/>
            </a:xfrm>
          </p:grpSpPr>
          <p:sp>
            <p:nvSpPr>
              <p:cNvPr id="10" name="Rechteck 9"/>
              <p:cNvSpPr/>
              <p:nvPr/>
            </p:nvSpPr>
            <p:spPr>
              <a:xfrm>
                <a:off x="2009775" y="619125"/>
                <a:ext cx="279082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1" name="Pfeil nach rechts 10"/>
              <p:cNvSpPr/>
              <p:nvPr/>
            </p:nvSpPr>
            <p:spPr>
              <a:xfrm>
                <a:off x="4972050" y="619125"/>
                <a:ext cx="247650" cy="9525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2" name="Rechteck 11"/>
              <p:cNvSpPr/>
              <p:nvPr/>
            </p:nvSpPr>
            <p:spPr>
              <a:xfrm>
                <a:off x="4867275" y="619125"/>
                <a:ext cx="10477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3" name="Richtungspfeil 12"/>
              <p:cNvSpPr/>
              <p:nvPr/>
            </p:nvSpPr>
            <p:spPr>
              <a:xfrm>
                <a:off x="1657350" y="566737"/>
                <a:ext cx="485775" cy="200025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8" name="Rechteck 7"/>
            <p:cNvSpPr/>
            <p:nvPr/>
          </p:nvSpPr>
          <p:spPr>
            <a:xfrm>
              <a:off x="8601075" y="1314450"/>
              <a:ext cx="666750" cy="147637"/>
            </a:xfrm>
            <a:prstGeom prst="rect">
              <a:avLst/>
            </a:prstGeom>
            <a:solidFill>
              <a:srgbClr val="FFE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/>
            <p:cNvSpPr/>
            <p:nvPr/>
          </p:nvSpPr>
          <p:spPr>
            <a:xfrm>
              <a:off x="9420224" y="1314450"/>
              <a:ext cx="2238375" cy="147637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1822450" y="16351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de-D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35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Microsoft Office PowerPoint</Application>
  <PresentationFormat>Benutzerdefiniert</PresentationFormat>
  <Paragraphs>47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 Theme</vt:lpstr>
      <vt:lpstr>Cost Plan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Caroline Lehmann</dc:creator>
  <cp:lastModifiedBy>Batke, Felix (regio iT)</cp:lastModifiedBy>
  <cp:revision>34</cp:revision>
  <dcterms:created xsi:type="dcterms:W3CDTF">2017-03-07T13:43:32Z</dcterms:created>
  <dcterms:modified xsi:type="dcterms:W3CDTF">2017-03-08T15:31:30Z</dcterms:modified>
</cp:coreProperties>
</file>