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EE135-E275-974B-AA40-639A48E864C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922C-2DD5-6240-9176-11309B5CF66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894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894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AC046-C336-3B4F-9C4D-886EBBAF96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036-E562-804B-BC55-A1D875BD41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6AE1-7440-2E45-979F-41B502D20AA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22385-ED95-B04E-BB26-4257BCFD798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E7161-EAAD-A54D-A34F-08E395F9CFC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ACD36-8EBD-4244-A55D-0C7424B04FC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C6B94-EF27-494C-B0B9-804B0E192E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0C8B5-F8DE-9043-820A-1478DD08A98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3E082-009C-1543-82D6-F489FA5F4E5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5CB0A-44F8-7843-90CB-632F752B38E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E45036-E562-804B-BC55-A1D875BD41F8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FA6D1DF6-CD04-45A1-BC59-1E84A8E682AE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Project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4524315"/>
          </a:xfrm>
        </p:spPr>
        <p:txBody>
          <a:bodyPr>
            <a:spAutoFit/>
          </a:bodyPr>
          <a:lstStyle/>
          <a:p>
            <a:r>
              <a:rPr lang="de-DE" smtClean="0"/>
              <a:t>Project management</a:t>
            </a:r>
          </a:p>
          <a:p>
            <a:r>
              <a:rPr lang="de-DE" smtClean="0"/>
              <a:t>Software</a:t>
            </a:r>
          </a:p>
          <a:p>
            <a:r>
              <a:rPr lang="de-DE" smtClean="0"/>
              <a:t>Deliverables management</a:t>
            </a:r>
          </a:p>
          <a:p>
            <a:r>
              <a:rPr lang="de-DE" smtClean="0"/>
              <a:t>Support services</a:t>
            </a:r>
          </a:p>
          <a:p>
            <a:r>
              <a:rPr lang="de-DE" smtClean="0"/>
              <a:t>Installation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5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EF5DBE67-F471-455D-847D-CB729AF0C792}{FA6D1DF6-CD04-45A1-BC59-1E84A8E682AE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Software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4425827"/>
          </a:xfrm>
        </p:spPr>
        <p:txBody>
          <a:bodyPr>
            <a:spAutoFit/>
          </a:bodyPr>
          <a:lstStyle/>
          <a:p>
            <a:r>
              <a:rPr lang="de-DE" smtClean="0"/>
              <a:t>System requirement definition</a:t>
            </a:r>
          </a:p>
          <a:p>
            <a:r>
              <a:rPr lang="de-DE" smtClean="0"/>
              <a:t>Software design</a:t>
            </a:r>
          </a:p>
          <a:p>
            <a:r>
              <a:rPr lang="de-DE" smtClean="0"/>
              <a:t>Coding</a:t>
            </a:r>
          </a:p>
          <a:p>
            <a:r>
              <a:rPr lang="de-DE" smtClean="0"/>
              <a:t>System integration testing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5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2B1C80F6-D052-46D1-B9A5-1F10F76D78F8}{EF5DBE67-F471-455D-847D-CB729AF0C792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 requirement definition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6D851375-969E-40DD-B0BF-B7690F4F116F}{EF5DBE67-F471-455D-847D-CB729AF0C792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Software design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3834896"/>
          </a:xfrm>
        </p:spPr>
        <p:txBody>
          <a:bodyPr>
            <a:spAutoFit/>
          </a:bodyPr>
          <a:lstStyle/>
          <a:p>
            <a:r>
              <a:rPr lang="en-GB" smtClean="0"/>
              <a:t>Software requirement specification</a:t>
            </a:r>
          </a:p>
          <a:p>
            <a:r>
              <a:rPr lang="en-GB" smtClean="0"/>
              <a:t>Software work package definition</a:t>
            </a:r>
          </a:p>
          <a:p>
            <a:r>
              <a:rPr lang="en-GB" smtClean="0"/>
              <a:t>Unit test planing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3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74A8F643-8B4F-4168-BE08-19FC378624F5}{6D851375-969E-40DD-B0BF-B7690F4F116F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Software requirement specification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38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20993C63-C303-4EEF-B93B-32C927E5AE71}{6D851375-969E-40DD-B0BF-B7690F4F116F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Software work package definition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2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F8B30573-6144-474A-9D99-8821CA9DC582}{6D851375-969E-40DD-B0BF-B7690F4F116F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Unit test planing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4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969A8662-5164-45C4-9314-D81598BBA6B9}{EF5DBE67-F471-455D-847D-CB729AF0C792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Coding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2357568"/>
          </a:xfrm>
        </p:spPr>
        <p:txBody>
          <a:bodyPr>
            <a:spAutoFit/>
          </a:bodyPr>
          <a:lstStyle/>
          <a:p>
            <a:r>
              <a:rPr lang="en-GB" smtClean="0"/>
              <a:t>Software coding</a:t>
            </a:r>
          </a:p>
          <a:p>
            <a:r>
              <a:rPr lang="en-GB" smtClean="0"/>
              <a:t>Unit test coding</a:t>
            </a:r>
          </a:p>
          <a:p>
            <a:r>
              <a:rPr lang="en-GB" smtClean="0"/>
              <a:t>Documenting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C4958092-F45F-4A93-B719-A90FAD7A6A45}{969A8662-5164-45C4-9314-D81598BBA6B9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Software coding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66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072031F9-2D66-45DF-813D-9E402044832B}{969A8662-5164-45C4-9314-D81598BBA6B9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Unit test coding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45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22EB71F8-EE55-48B0-A9D2-6B440191F67D}{969A8662-5164-45C4-9314-D81598BBA6B9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Documenting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813BB365-2FDA-4DCC-AE98-DD4111BFFD50}{FA6D1DF6-CD04-45A1-BC59-1E84A8E682AE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Project management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6691062"/>
          </a:xfrm>
        </p:spPr>
        <p:txBody>
          <a:bodyPr>
            <a:spAutoFit/>
          </a:bodyPr>
          <a:lstStyle/>
          <a:p>
            <a:r>
              <a:rPr lang="de-DE" smtClean="0"/>
              <a:t>Cost management</a:t>
            </a:r>
          </a:p>
          <a:p>
            <a:r>
              <a:rPr lang="de-DE" smtClean="0"/>
              <a:t>Time management</a:t>
            </a:r>
          </a:p>
          <a:p>
            <a:r>
              <a:rPr lang="de-DE" smtClean="0"/>
              <a:t>Scope management</a:t>
            </a:r>
          </a:p>
          <a:p>
            <a:r>
              <a:rPr lang="de-DE" smtClean="0"/>
              <a:t>Communications management</a:t>
            </a:r>
          </a:p>
          <a:p>
            <a:r>
              <a:rPr lang="de-DE" smtClean="0"/>
              <a:t>Human resources management</a:t>
            </a:r>
          </a:p>
          <a:p>
            <a:r>
              <a:rPr lang="de-DE" smtClean="0"/>
              <a:t>Risk management</a:t>
            </a:r>
          </a:p>
          <a:p>
            <a:r>
              <a:rPr lang="de-DE" smtClean="0"/>
              <a:t>Quality management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0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765BDDA5-BAA0-40F9-B1E5-AEDD4DECDA7F}{EF5DBE67-F471-455D-847D-CB729AF0C792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 integration testing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5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C7E17C47-7BE1-4C83-8B18-8872EC344B06}{FA6D1DF6-CD04-45A1-BC59-1E84A8E682AE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Deliverables management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2751522"/>
          </a:xfrm>
        </p:spPr>
        <p:txBody>
          <a:bodyPr>
            <a:spAutoFit/>
          </a:bodyPr>
          <a:lstStyle/>
          <a:p>
            <a:r>
              <a:rPr lang="en-GB" smtClean="0"/>
              <a:t>Deliverables production and packaging</a:t>
            </a:r>
          </a:p>
          <a:p>
            <a:r>
              <a:rPr lang="en-GB" smtClean="0"/>
              <a:t>Compose manual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5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0411785B-6938-48A3-9B77-1A5167E8D6FD}{C7E17C47-7BE1-4C83-8B18-8872EC344B0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Deliverables production and packaging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38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13E4C588-767A-4501-8ECC-C9F84710FF86}{C7E17C47-7BE1-4C83-8B18-8872EC344B0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Compose manual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94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14719CA3-65BA-4751-AF55-16CCB79986A6}{FA6D1DF6-CD04-45A1-BC59-1E84A8E682AE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Support services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2850011"/>
          </a:xfrm>
        </p:spPr>
        <p:txBody>
          <a:bodyPr>
            <a:spAutoFit/>
          </a:bodyPr>
          <a:lstStyle/>
          <a:p>
            <a:r>
              <a:rPr lang="fr-FR" smtClean="0"/>
              <a:t>Configuration management</a:t>
            </a:r>
          </a:p>
          <a:p>
            <a:r>
              <a:rPr lang="fr-FR" smtClean="0"/>
              <a:t>Maintenance</a:t>
            </a:r>
          </a:p>
          <a:p>
            <a:r>
              <a:rPr lang="fr-FR" smtClean="0"/>
              <a:t>Technical training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752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4B9C745A-27A3-4F05-B634-E00E6BDA70C1}{14719CA3-65BA-4751-AF55-16CCB79986A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Configuration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80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85493BCE-9F24-466E-9EA5-DAE15A3210F4}{14719CA3-65BA-4751-AF55-16CCB79986A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Maintenance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785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D55B69A5-4777-4B69-BA4D-A1AE47722C19}{14719CA3-65BA-4751-AF55-16CCB79986A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Technical training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AFB7ACD5-C4B7-428C-8307-E44DDCD3A646}{FA6D1DF6-CD04-45A1-BC59-1E84A8E682AE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Installation</a:t>
            </a:r>
            <a:endParaRPr lang="de-DE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4114800" cy="3834896"/>
          </a:xfrm>
        </p:spPr>
        <p:txBody>
          <a:bodyPr>
            <a:spAutoFit/>
          </a:bodyPr>
          <a:lstStyle/>
          <a:p>
            <a:r>
              <a:rPr lang="de-DE" smtClean="0"/>
              <a:t>Installation planning</a:t>
            </a:r>
          </a:p>
          <a:p>
            <a:r>
              <a:rPr lang="de-DE" smtClean="0"/>
              <a:t>Installation management &amp; coordination</a:t>
            </a:r>
          </a:p>
          <a:p>
            <a:r>
              <a:rPr lang="de-DE" smtClean="0"/>
              <a:t>Installation testing and verification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385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0A87B0EC-06B7-4B56-B7E4-D408E9A60A83}{AFB7ACD5-C4B7-428C-8307-E44DDCD3A64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Installation planning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3795C67E-C496-4FBF-92EA-630D2B8E8377}{813BB365-2FDA-4DCC-AE98-DD4111BFFD50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Cost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392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2DEE4632-11C6-4ABA-BA38-E58B99F60053}{AFB7ACD5-C4B7-428C-8307-E44DDCD3A64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Installation management &amp; coordination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5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9B171CB9-EB22-4D74-835A-E0617545C562}{AFB7ACD5-C4B7-428C-8307-E44DDCD3A646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Installation testing and verification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E44D10D6-2A62-42DF-A116-8C21BCF55CF4}{813BB365-2FDA-4DCC-AE98-DD4111BFFD50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Time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2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868AE1DA-352B-4DC0-9D02-1DE6C46B2134}{813BB365-2FDA-4DCC-AE98-DD4111BFFD50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Scope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10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5603D33F-3E4F-4171-AF8A-4C661D0E566F}{813BB365-2FDA-4DCC-AE98-DD4111BFFD50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Communications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097A25E0-E611-4956-9146-2584A41481F2}{813BB365-2FDA-4DCC-AE98-DD4111BFFD50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Human resources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3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C3F47891-F2E3-4A2C-AA19-DAC5780822E3}{813BB365-2FDA-4DCC-AE98-DD4111BFFD50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Risk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7D0D2FD0-C698-4209-81E1-E7C0BF370D99}{813BB365-2FDA-4DCC-AE98-DD4111BFFD50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Quality management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5713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6599"/>
      </a:dk2>
      <a:lt2>
        <a:srgbClr val="808080"/>
      </a:lt2>
      <a:accent1>
        <a:srgbClr val="5DC9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E1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FDEC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EF4CA"/>
        </a:accent5>
        <a:accent6>
          <a:srgbClr val="E7B9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FFFFF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Bildschirmpräsentation (4:3)</PresentationFormat>
  <Paragraphs>61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Blank</vt:lpstr>
      <vt:lpstr>Project</vt:lpstr>
      <vt:lpstr>Project management</vt:lpstr>
      <vt:lpstr>Cost management</vt:lpstr>
      <vt:lpstr>Time management</vt:lpstr>
      <vt:lpstr>Scope management</vt:lpstr>
      <vt:lpstr>Communications management</vt:lpstr>
      <vt:lpstr>Human resources management</vt:lpstr>
      <vt:lpstr>Risk management</vt:lpstr>
      <vt:lpstr>Quality management</vt:lpstr>
      <vt:lpstr>Software</vt:lpstr>
      <vt:lpstr>System requirement definition</vt:lpstr>
      <vt:lpstr>Software design</vt:lpstr>
      <vt:lpstr>Software requirement specification</vt:lpstr>
      <vt:lpstr>Software work package definition</vt:lpstr>
      <vt:lpstr>Unit test planing</vt:lpstr>
      <vt:lpstr>Coding</vt:lpstr>
      <vt:lpstr>Software coding</vt:lpstr>
      <vt:lpstr>Unit test coding</vt:lpstr>
      <vt:lpstr>Documenting</vt:lpstr>
      <vt:lpstr>System integration testing </vt:lpstr>
      <vt:lpstr>Deliverables management</vt:lpstr>
      <vt:lpstr>Deliverables production and packaging</vt:lpstr>
      <vt:lpstr>Compose manual</vt:lpstr>
      <vt:lpstr>Support services</vt:lpstr>
      <vt:lpstr>Configuration management</vt:lpstr>
      <vt:lpstr>Maintenance</vt:lpstr>
      <vt:lpstr>Technical training</vt:lpstr>
      <vt:lpstr>Installation</vt:lpstr>
      <vt:lpstr>Installation planning</vt:lpstr>
      <vt:lpstr>Installation management &amp; coordination</vt:lpstr>
      <vt:lpstr>Installation testing and verification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Jens Ø. Nielsen</dc:creator>
  <cp:lastModifiedBy>Florian Schaar</cp:lastModifiedBy>
  <cp:revision>2</cp:revision>
  <dcterms:created xsi:type="dcterms:W3CDTF">2010-11-10T15:08:28Z</dcterms:created>
  <dcterms:modified xsi:type="dcterms:W3CDTF">2017-03-08T15:04:04Z</dcterms:modified>
</cp:coreProperties>
</file>