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5" r:id="rId4"/>
    <p:sldId id="266" r:id="rId5"/>
    <p:sldId id="267" r:id="rId6"/>
    <p:sldId id="258" r:id="rId7"/>
    <p:sldId id="257" r:id="rId8"/>
    <p:sldId id="260" r:id="rId9"/>
    <p:sldId id="261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7" b="30438"/>
          <a:stretch/>
        </p:blipFill>
        <p:spPr>
          <a:xfrm>
            <a:off x="6119602" y="4333874"/>
            <a:ext cx="4528321" cy="18097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29733" y="6143626"/>
            <a:ext cx="4377933" cy="54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CEO: Martin </a:t>
            </a:r>
            <a:r>
              <a:rPr lang="en-US" dirty="0" smtClean="0"/>
              <a:t>Geßenich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91830"/>
              </p:ext>
            </p:extLst>
          </p:nvPr>
        </p:nvGraphicFramePr>
        <p:xfrm>
          <a:off x="581023" y="1635284"/>
          <a:ext cx="11077578" cy="4835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78"/>
                <a:gridCol w="3233739"/>
                <a:gridCol w="2926080"/>
                <a:gridCol w="1544320"/>
                <a:gridCol w="1203961"/>
              </a:tblGrid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monitoring/control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likelihood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993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Matsecom</a:t>
                      </a:r>
                      <a:r>
                        <a:rPr lang="en-US" sz="1400" dirty="0">
                          <a:effectLst/>
                        </a:rPr>
                        <a:t> goes bankrupt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immediately </a:t>
                      </a:r>
                      <a:r>
                        <a:rPr lang="en-US" sz="1400" dirty="0">
                          <a:effectLst/>
                        </a:rPr>
                        <a:t>stop or pause development and look for components, that can be used in future projects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677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Illness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Make </a:t>
                      </a:r>
                      <a:r>
                        <a:rPr lang="en-US" sz="1400" dirty="0">
                          <a:effectLst/>
                        </a:rPr>
                        <a:t>your employees have a healthy lifestyle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overtime for other employees / hire external sources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loss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Use </a:t>
                      </a:r>
                      <a:r>
                        <a:rPr lang="en-US" sz="1400" dirty="0">
                          <a:effectLst/>
                        </a:rPr>
                        <a:t>version control (</a:t>
                      </a:r>
                      <a:r>
                        <a:rPr lang="en-US" sz="1400" dirty="0" err="1">
                          <a:effectLst/>
                        </a:rPr>
                        <a:t>git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new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 </a:t>
                      </a:r>
                      <a:r>
                        <a:rPr lang="en-US" sz="1400" dirty="0">
                          <a:effectLst/>
                        </a:rPr>
                        <a:t>requirement and get an estimate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 or reject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Existing requirement proves to be wrong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During </a:t>
                      </a:r>
                      <a:r>
                        <a:rPr lang="en-US" sz="1400" dirty="0">
                          <a:effectLst/>
                        </a:rPr>
                        <a:t>development test all requirements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existing requirement and adapt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 defect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fairly new and maintained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Buy new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 /cost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time estimates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 development according to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leak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Secure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storage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via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authentication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encryption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legal</a:t>
                      </a:r>
                      <a:r>
                        <a:rPr lang="de-DE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 /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2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CTO: Florian </a:t>
            </a:r>
            <a:r>
              <a:rPr lang="en-US" dirty="0" err="1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+49241 79123689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Christoph.groeger@crap.com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/>
              <a:t>Dev. Manager: Felix </a:t>
            </a:r>
            <a:r>
              <a:rPr lang="en-US" dirty="0" err="1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Man hour rate 9</a:t>
            </a:r>
            <a:r>
              <a:rPr lang="en-US" dirty="0" smtClean="0"/>
              <a:t>0 </a:t>
            </a:r>
            <a:r>
              <a:rPr lang="en-US" dirty="0"/>
              <a:t>€ </a:t>
            </a:r>
          </a:p>
          <a:p>
            <a:r>
              <a:rPr lang="en-US" dirty="0"/>
              <a:t>Approximation of </a:t>
            </a:r>
            <a:r>
              <a:rPr lang="en-US" dirty="0" smtClean="0"/>
              <a:t>175 </a:t>
            </a:r>
            <a:r>
              <a:rPr lang="en-US" dirty="0"/>
              <a:t>man </a:t>
            </a:r>
            <a:r>
              <a:rPr lang="en-US" dirty="0" smtClean="0"/>
              <a:t>hours</a:t>
            </a:r>
          </a:p>
          <a:p>
            <a:pPr marL="0" indent="0">
              <a:buNone/>
            </a:pPr>
            <a:r>
              <a:rPr lang="en-US" dirty="0" smtClean="0"/>
              <a:t>        	Overall fix cost </a:t>
            </a:r>
            <a:r>
              <a:rPr lang="en-US" smtClean="0"/>
              <a:t>of 15750 </a:t>
            </a:r>
            <a:r>
              <a:rPr lang="en-US" dirty="0" smtClean="0"/>
              <a:t>€ to meet all 	initial requirements</a:t>
            </a:r>
          </a:p>
          <a:p>
            <a:endParaRPr lang="en-US" dirty="0" smtClean="0"/>
          </a:p>
          <a:p>
            <a:r>
              <a:rPr lang="en-US" dirty="0" smtClean="0"/>
              <a:t>New budget negotiations for any additional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rrow: Right 3"/>
          <p:cNvSpPr/>
          <p:nvPr/>
        </p:nvSpPr>
        <p:spPr>
          <a:xfrm>
            <a:off x="1029865" y="2960005"/>
            <a:ext cx="664101" cy="22210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Scope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D:\Privat\Documents\Studium\5-Semester\Software Development in a Customer Suplier Relation\Project\trunk\Documents\20170309_Project plan\CRAP_scope-plan_W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9" y="1462087"/>
            <a:ext cx="11285350" cy="525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49" name="Picture 1" descr="D:\Privat\Documents\Studium\5-Semester\Software Development in a Customer Suplier Relation\Project\trunk\Documents\20170309_Project plan\time_pla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5" y="1843540"/>
            <a:ext cx="11878350" cy="31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D:\Privat\Documents\Studium\5-Semester\Software Development in a Customer Suplier Relation\Project\trunk\Documents\20170309_Project plan\time_pl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37" y="1747913"/>
            <a:ext cx="6997926" cy="33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Quality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Inhaltsplatzhalt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Early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smtClean="0"/>
              <a:t>Early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7562"/>
              </p:ext>
            </p:extLst>
          </p:nvPr>
        </p:nvGraphicFramePr>
        <p:xfrm>
          <a:off x="838200" y="2005701"/>
          <a:ext cx="10515600" cy="27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76"/>
                <a:gridCol w="2042906"/>
                <a:gridCol w="2042906"/>
                <a:gridCol w="2042906"/>
                <a:gridCol w="2042906"/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Martin (CEO)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Florian (CTO)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Christoph (SM)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Caroline (PM)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Felix (DM)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dirty="0" err="1" smtClean="0"/>
                        <a:t>management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smtClean="0"/>
                        <a:t>interface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Authentication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Invoice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service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Data </a:t>
                      </a:r>
                      <a:r>
                        <a:rPr lang="de-DE" sz="1800" dirty="0" err="1" smtClean="0"/>
                        <a:t>storage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Session </a:t>
                      </a:r>
                      <a:r>
                        <a:rPr lang="de-DE" sz="1800" dirty="0" err="1" smtClean="0"/>
                        <a:t>simulation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Manual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581021" y="1832609"/>
          <a:ext cx="11077577" cy="473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57"/>
                <a:gridCol w="1363358"/>
                <a:gridCol w="1319128"/>
                <a:gridCol w="2310028"/>
                <a:gridCol w="2310028"/>
                <a:gridCol w="1209719"/>
                <a:gridCol w="1182559"/>
              </a:tblGrid>
              <a:tr h="263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Event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Level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Purpose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Media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Responsible Persons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Pre-Project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company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CEO,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Conception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CTO,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Information requests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Development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Project manager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Change request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Request of requirement changes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Email/Phone/Meeting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 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Daily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final product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Finalization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Software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In </a:t>
                      </a:r>
                      <a:r>
                        <a:rPr lang="de-DE" sz="1400" dirty="0" err="1">
                          <a:effectLst/>
                        </a:rPr>
                        <a:t>planning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Internal Communication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855391" y="2295525"/>
            <a:ext cx="6559804" cy="22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 control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work coordination by centralization of developer team in one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Benutzerdefiniert</PresentationFormat>
  <Paragraphs>156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Customer Related Applications and Programs</vt:lpstr>
      <vt:lpstr>Cost Plan</vt:lpstr>
      <vt:lpstr>Scope Plan</vt:lpstr>
      <vt:lpstr>Time Plan</vt:lpstr>
      <vt:lpstr>Time Plan</vt:lpstr>
      <vt:lpstr>Quality management</vt:lpstr>
      <vt:lpstr>Human resources management</vt:lpstr>
      <vt:lpstr>Communication Plan</vt:lpstr>
      <vt:lpstr>Internal Communication</vt:lpstr>
      <vt:lpstr>Risk Plan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Florian Schaar</cp:lastModifiedBy>
  <cp:revision>45</cp:revision>
  <dcterms:created xsi:type="dcterms:W3CDTF">2017-03-07T13:43:32Z</dcterms:created>
  <dcterms:modified xsi:type="dcterms:W3CDTF">2017-03-08T16:32:53Z</dcterms:modified>
</cp:coreProperties>
</file>