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.groeger@crap.com" TargetMode="External"/><Relationship Id="rId2" Type="http://schemas.openxmlformats.org/officeDocument/2006/relationships/hyperlink" Target="mailto:Martin.gessenich@cra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Customer Related Applications and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Flexible solutions for telecommunication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27" y="2993639"/>
            <a:ext cx="4528321" cy="45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4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Company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1252" cy="4351338"/>
          </a:xfrm>
        </p:spPr>
        <p:txBody>
          <a:bodyPr/>
          <a:lstStyle/>
          <a:p>
            <a:r>
              <a:rPr lang="en-US" dirty="0"/>
              <a:t>230 employees</a:t>
            </a:r>
          </a:p>
          <a:p>
            <a:r>
              <a:rPr lang="en-US" dirty="0"/>
              <a:t>Founded 1988</a:t>
            </a:r>
          </a:p>
          <a:p>
            <a:r>
              <a:rPr lang="en-US" dirty="0"/>
              <a:t>Site: 52064 Aachen, </a:t>
            </a:r>
            <a:r>
              <a:rPr lang="en-US" dirty="0" err="1"/>
              <a:t>Mariabrunnstraße</a:t>
            </a:r>
            <a:r>
              <a:rPr lang="en-US" dirty="0"/>
              <a:t> 1 </a:t>
            </a:r>
          </a:p>
          <a:p>
            <a:endParaRPr lang="en-US" dirty="0"/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06" y="1825625"/>
            <a:ext cx="5288702" cy="3702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“We have never worked together with a more flexible company.”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Urs</a:t>
            </a:r>
            <a:r>
              <a:rPr lang="en-US" dirty="0"/>
              <a:t> </a:t>
            </a:r>
            <a:r>
              <a:rPr lang="en-US" dirty="0" err="1"/>
              <a:t>Schaeppi</a:t>
            </a:r>
            <a:r>
              <a:rPr lang="en-US" dirty="0"/>
              <a:t>, Swisscom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“Reliable. Accurate. Running steadily with a quick maintenance </a:t>
            </a:r>
          </a:p>
          <a:p>
            <a:pPr marL="0" indent="0">
              <a:buNone/>
            </a:pPr>
            <a:r>
              <a:rPr lang="en-US" dirty="0"/>
              <a:t>  response time since installation.”</a:t>
            </a:r>
          </a:p>
          <a:p>
            <a:pPr marL="0" indent="0">
              <a:buNone/>
            </a:pPr>
            <a:r>
              <a:rPr lang="en-US" dirty="0"/>
              <a:t> - Hannes </a:t>
            </a:r>
            <a:r>
              <a:rPr lang="en-US" dirty="0" err="1"/>
              <a:t>Ametsreiter</a:t>
            </a:r>
            <a:r>
              <a:rPr lang="en-US" dirty="0"/>
              <a:t>, Vodafone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49" y="5037690"/>
            <a:ext cx="1576849" cy="113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89" y="5015445"/>
            <a:ext cx="2789632" cy="1401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89" y="5067558"/>
            <a:ext cx="2073592" cy="1349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Previous Projects with Telstra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9554" cy="4351338"/>
          </a:xfrm>
        </p:spPr>
        <p:txBody>
          <a:bodyPr/>
          <a:lstStyle/>
          <a:p>
            <a:r>
              <a:rPr lang="en-US" dirty="0"/>
              <a:t>Automated collection of business data </a:t>
            </a:r>
          </a:p>
          <a:p>
            <a:r>
              <a:rPr lang="en-US" dirty="0"/>
              <a:t>Report service for invoices</a:t>
            </a:r>
          </a:p>
          <a:p>
            <a:r>
              <a:rPr lang="en-US" dirty="0"/>
              <a:t>Close collaboration with our customer Telstra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78" y="2103396"/>
            <a:ext cx="3635639" cy="335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CEO: Martin </a:t>
            </a:r>
            <a:r>
              <a:rPr lang="en-US" dirty="0" err="1"/>
              <a:t>Geßenich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Martin.gessenich@crap.com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+49241 79123789</a:t>
            </a:r>
          </a:p>
          <a:p>
            <a:r>
              <a:rPr lang="en-US" dirty="0"/>
              <a:t>Sales Manager: Christoph </a:t>
            </a:r>
            <a:r>
              <a:rPr lang="en-US" dirty="0" err="1"/>
              <a:t>Gröger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Christoph.groeger@crap.com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+49241 79128902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9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Customer Related Applications and Programs</vt:lpstr>
      <vt:lpstr>Company facts</vt:lpstr>
      <vt:lpstr>References</vt:lpstr>
      <vt:lpstr>Previous Projects with Telstra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Caroline Lehmann</cp:lastModifiedBy>
  <cp:revision>15</cp:revision>
  <dcterms:created xsi:type="dcterms:W3CDTF">2017-03-07T13:43:32Z</dcterms:created>
  <dcterms:modified xsi:type="dcterms:W3CDTF">2017-03-07T14:12:05Z</dcterms:modified>
</cp:coreProperties>
</file>