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explosion val="6"/>
            <c:extLst>
              <c:ext xmlns:c16="http://schemas.microsoft.com/office/drawing/2014/chart" uri="{C3380CC4-5D6E-409C-BE32-E72D297353CC}">
                <c16:uniqueId val="{00000000-EB02-4199-875A-2F5AA991C3F8}"/>
              </c:ext>
            </c:extLst>
          </c:dPt>
          <c:dPt>
            <c:idx val="1"/>
            <c:bubble3D val="0"/>
            <c:explosion val="7"/>
            <c:extLst>
              <c:ext xmlns:c16="http://schemas.microsoft.com/office/drawing/2014/chart" uri="{C3380CC4-5D6E-409C-BE32-E72D297353CC}">
                <c16:uniqueId val="{00000001-EB02-4199-875A-2F5AA991C3F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02-4199-875A-2F5AA991C3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15%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02-4199-875A-2F5AA991C3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20%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02-4199-875A-2F5AA991C3F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45%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02-4199-875A-2F5AA991C3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Development</c:v>
                </c:pt>
                <c:pt idx="1">
                  <c:v>Testing</c:v>
                </c:pt>
                <c:pt idx="2">
                  <c:v>Administration</c:v>
                </c:pt>
                <c:pt idx="3">
                  <c:v>Other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02-4199-875A-2F5AA991C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tin.gessenich@crap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aroline.lehmann@crap.com" TargetMode="External"/><Relationship Id="rId4" Type="http://schemas.openxmlformats.org/officeDocument/2006/relationships/hyperlink" Target="mailto:Christoph.groeger@crap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Customer Related Applications and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Flexible solutions for telecommunication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7" b="30438"/>
          <a:stretch/>
        </p:blipFill>
        <p:spPr>
          <a:xfrm>
            <a:off x="6119602" y="4333874"/>
            <a:ext cx="4528321" cy="18097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131616" y="5169692"/>
            <a:ext cx="4411934" cy="97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CEO: Martin </a:t>
            </a:r>
            <a:r>
              <a:rPr lang="en-US" dirty="0" err="1"/>
              <a:t>Geßenich</a:t>
            </a:r>
            <a:endParaRPr lang="en-US" dirty="0"/>
          </a:p>
          <a:p>
            <a:pPr algn="l"/>
            <a:r>
              <a:rPr lang="en-US" dirty="0"/>
              <a:t>Sales Manager: Christoph </a:t>
            </a:r>
            <a:r>
              <a:rPr lang="en-US" dirty="0" err="1"/>
              <a:t>Gröger</a:t>
            </a: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4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r>
              <a:rPr lang="en-US" dirty="0"/>
              <a:t>Man hour rate 120 € </a:t>
            </a:r>
          </a:p>
          <a:p>
            <a:r>
              <a:rPr lang="en-US" dirty="0"/>
              <a:t>Approximation of 60 man hours</a:t>
            </a:r>
          </a:p>
          <a:p>
            <a:r>
              <a:rPr lang="en-US" dirty="0"/>
              <a:t>Mark-up 25 %</a:t>
            </a:r>
          </a:p>
          <a:p>
            <a:pPr marL="0" indent="0">
              <a:buNone/>
            </a:pPr>
            <a:r>
              <a:rPr lang="en-US" dirty="0"/>
              <a:t>         Overall fix cost of 9000 €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Arrow: Right 3"/>
          <p:cNvSpPr/>
          <p:nvPr/>
        </p:nvSpPr>
        <p:spPr>
          <a:xfrm>
            <a:off x="1013924" y="3472069"/>
            <a:ext cx="463826" cy="19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391" y="1978025"/>
            <a:ext cx="5162550" cy="4351338"/>
          </a:xfrm>
        </p:spPr>
        <p:txBody>
          <a:bodyPr>
            <a:normAutofit/>
          </a:bodyPr>
          <a:lstStyle/>
          <a:p>
            <a:r>
              <a:rPr lang="en-US" dirty="0"/>
              <a:t>CEO: Martin </a:t>
            </a:r>
            <a:r>
              <a:rPr lang="en-US" dirty="0" err="1"/>
              <a:t>Geßenich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Martin.gessenich@crap.com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+49241 79123789</a:t>
            </a:r>
          </a:p>
          <a:p>
            <a:r>
              <a:rPr lang="en-US" dirty="0"/>
              <a:t>CTO: Florian </a:t>
            </a:r>
            <a:r>
              <a:rPr lang="en-US" dirty="0" err="1"/>
              <a:t>Schaar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Florian.schaar@crap.com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+49241 79123689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6" name="Gruppieren 5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ichtungspfeil 11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5572125" y="1978025"/>
            <a:ext cx="5743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Manager: Christoph </a:t>
            </a:r>
            <a:r>
              <a:rPr lang="en-US" dirty="0" err="1"/>
              <a:t>Gröger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Christoph.groeger@crap.com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+49241 79128902</a:t>
            </a:r>
          </a:p>
          <a:p>
            <a:r>
              <a:rPr lang="en-US" dirty="0"/>
              <a:t>Project Manager: Caroline Lehmann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Caroline.lehmann@crap.com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+49241 79128901</a:t>
            </a:r>
          </a:p>
          <a:p>
            <a:r>
              <a:rPr lang="en-US" dirty="0"/>
              <a:t>Dev. Manager: Felix </a:t>
            </a:r>
            <a:r>
              <a:rPr lang="en-US" dirty="0" err="1"/>
              <a:t>Batke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Felix.batke@crap.com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1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Company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1252" cy="4351338"/>
          </a:xfrm>
        </p:spPr>
        <p:txBody>
          <a:bodyPr/>
          <a:lstStyle/>
          <a:p>
            <a:r>
              <a:rPr lang="en-US" dirty="0"/>
              <a:t>Founded 1988</a:t>
            </a:r>
          </a:p>
          <a:p>
            <a:r>
              <a:rPr lang="en-US" dirty="0"/>
              <a:t>Steadily growing</a:t>
            </a:r>
          </a:p>
          <a:p>
            <a:r>
              <a:rPr lang="en-US" dirty="0"/>
              <a:t>230 employees</a:t>
            </a:r>
          </a:p>
          <a:p>
            <a:r>
              <a:rPr lang="en-US" dirty="0"/>
              <a:t>Site: 52064 Aachen, </a:t>
            </a:r>
            <a:r>
              <a:rPr lang="en-US" dirty="0" err="1"/>
              <a:t>Mariabrunnstraße</a:t>
            </a:r>
            <a:r>
              <a:rPr lang="en-US" dirty="0"/>
              <a:t> 1 </a:t>
            </a:r>
          </a:p>
          <a:p>
            <a:endParaRPr lang="en-US" dirty="0"/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06" y="1825625"/>
            <a:ext cx="5288702" cy="3702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302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Company distribution</a:t>
            </a:r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6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6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55046056"/>
              </p:ext>
            </p:extLst>
          </p:nvPr>
        </p:nvGraphicFramePr>
        <p:xfrm>
          <a:off x="2411411" y="13531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78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Company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5527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Direct and lasting customer contact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Extensibility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Reliable quality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Easy understandable documentation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Training and support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445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“We have never worked together with a more flexible company.”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Urs</a:t>
            </a:r>
            <a:r>
              <a:rPr lang="en-US" dirty="0"/>
              <a:t> </a:t>
            </a:r>
            <a:r>
              <a:rPr lang="en-US" dirty="0" err="1"/>
              <a:t>Schaeppi</a:t>
            </a:r>
            <a:r>
              <a:rPr lang="en-US" dirty="0"/>
              <a:t>, Swisscom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“Reliable. Accurate. Running steadily with a quick maintenance </a:t>
            </a:r>
          </a:p>
          <a:p>
            <a:pPr marL="0" indent="0">
              <a:buNone/>
            </a:pPr>
            <a:r>
              <a:rPr lang="en-US" dirty="0"/>
              <a:t>  response time during all that years.”</a:t>
            </a:r>
          </a:p>
          <a:p>
            <a:pPr marL="0" indent="0">
              <a:buNone/>
            </a:pPr>
            <a:r>
              <a:rPr lang="en-US" dirty="0"/>
              <a:t> - Hannes </a:t>
            </a:r>
            <a:r>
              <a:rPr lang="en-US" dirty="0" err="1"/>
              <a:t>Ametsreiter</a:t>
            </a:r>
            <a:r>
              <a:rPr lang="en-US" dirty="0"/>
              <a:t>, Vodafone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49" y="5037690"/>
            <a:ext cx="1576849" cy="113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89" y="5015445"/>
            <a:ext cx="2789632" cy="1401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89" y="5067558"/>
            <a:ext cx="2073592" cy="1349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9" name="Gruppieren 8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Pfeil nach rechts 12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ichtungspfeil 14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3822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93" y="302023"/>
            <a:ext cx="2073592" cy="1349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Previous Projects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r>
              <a:rPr lang="en-US" dirty="0"/>
              <a:t>Project started in 2002</a:t>
            </a:r>
          </a:p>
          <a:p>
            <a:pPr lvl="1"/>
            <a:r>
              <a:rPr lang="en-US" dirty="0"/>
              <a:t>Automated collection of business data </a:t>
            </a:r>
          </a:p>
          <a:p>
            <a:pPr lvl="1"/>
            <a:r>
              <a:rPr lang="en-US" dirty="0"/>
              <a:t>Report service for invoices</a:t>
            </a:r>
          </a:p>
          <a:p>
            <a:r>
              <a:rPr lang="en-US" dirty="0"/>
              <a:t>Continuous maintenance since installation</a:t>
            </a:r>
          </a:p>
          <a:p>
            <a:pPr lvl="1"/>
            <a:r>
              <a:rPr lang="en-US" dirty="0"/>
              <a:t>Including upgrades and trainings</a:t>
            </a:r>
          </a:p>
          <a:p>
            <a:r>
              <a:rPr lang="en-US" dirty="0"/>
              <a:t>Close collaboration with our customer Telstra during all stages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76" y="2103396"/>
            <a:ext cx="3635639" cy="335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148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Technical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Delivery: one executable jar file</a:t>
            </a:r>
          </a:p>
          <a:p>
            <a:r>
              <a:rPr lang="en-US" dirty="0"/>
              <a:t>Persistent storage of data</a:t>
            </a:r>
          </a:p>
          <a:p>
            <a:r>
              <a:rPr lang="en-US" dirty="0"/>
              <a:t>Slim command Line interface</a:t>
            </a:r>
          </a:p>
          <a:p>
            <a:r>
              <a:rPr lang="en-US" dirty="0"/>
              <a:t>Each user gets a unique account to ensure verification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3993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Time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r>
              <a:rPr lang="en-US" dirty="0"/>
              <a:t>3 x 4 hours </a:t>
            </a:r>
          </a:p>
          <a:p>
            <a:r>
              <a:rPr lang="en-US" dirty="0"/>
              <a:t>Wednesday 03/08 to Friday 03/10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953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Communication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90" y="1729833"/>
            <a:ext cx="8236619" cy="4556113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1314538" y="1689428"/>
            <a:ext cx="9859682" cy="40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3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Wingdings</vt:lpstr>
      <vt:lpstr>Office Theme</vt:lpstr>
      <vt:lpstr>Customer Related Applications and Programs</vt:lpstr>
      <vt:lpstr>Company facts</vt:lpstr>
      <vt:lpstr>Company distribution</vt:lpstr>
      <vt:lpstr>Company philosophy</vt:lpstr>
      <vt:lpstr>References</vt:lpstr>
      <vt:lpstr>Previous Projects with</vt:lpstr>
      <vt:lpstr>Technical Proposal</vt:lpstr>
      <vt:lpstr>Time Plan</vt:lpstr>
      <vt:lpstr>Communication Plan</vt:lpstr>
      <vt:lpstr>Cost Plan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Caroline Lehmann</cp:lastModifiedBy>
  <cp:revision>30</cp:revision>
  <dcterms:created xsi:type="dcterms:W3CDTF">2017-03-07T13:43:32Z</dcterms:created>
  <dcterms:modified xsi:type="dcterms:W3CDTF">2017-03-07T16:15:32Z</dcterms:modified>
</cp:coreProperties>
</file>