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3x 0.5 day </a:t>
            </a:r>
          </a:p>
          <a:p>
            <a:r>
              <a:rPr lang="en-US" dirty="0" smtClean="0"/>
              <a:t>Wednesday 03/08 to Friday 03/10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hour rate 120 € </a:t>
            </a:r>
          </a:p>
          <a:p>
            <a:r>
              <a:rPr lang="en-US" dirty="0" smtClean="0"/>
              <a:t>Prediction of 60 man hours</a:t>
            </a:r>
          </a:p>
          <a:p>
            <a:r>
              <a:rPr lang="en-US" dirty="0" smtClean="0"/>
              <a:t>Mark-up 25 %</a:t>
            </a:r>
          </a:p>
          <a:p>
            <a:r>
              <a:rPr lang="en-US" dirty="0" smtClean="0"/>
              <a:t>Overall cost of 9000 €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 plan</vt:lpstr>
      <vt:lpstr>Costs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mgessenich</cp:lastModifiedBy>
  <cp:revision>18</cp:revision>
  <dcterms:created xsi:type="dcterms:W3CDTF">2017-03-07T13:43:32Z</dcterms:created>
  <dcterms:modified xsi:type="dcterms:W3CDTF">2017-03-07T16:02:42Z</dcterms:modified>
</cp:coreProperties>
</file>