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6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77AB-29EE-4ED7-974D-FBEA18831EC4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4D8A-1D4A-4BA7-BD55-8DCAA3813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6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77AB-29EE-4ED7-974D-FBEA18831EC4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4D8A-1D4A-4BA7-BD55-8DCAA3813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9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77AB-29EE-4ED7-974D-FBEA18831EC4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4D8A-1D4A-4BA7-BD55-8DCAA3813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2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77AB-29EE-4ED7-974D-FBEA18831EC4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4D8A-1D4A-4BA7-BD55-8DCAA3813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1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77AB-29EE-4ED7-974D-FBEA18831EC4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4D8A-1D4A-4BA7-BD55-8DCAA3813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1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77AB-29EE-4ED7-974D-FBEA18831EC4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4D8A-1D4A-4BA7-BD55-8DCAA3813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8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77AB-29EE-4ED7-974D-FBEA18831EC4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4D8A-1D4A-4BA7-BD55-8DCAA3813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4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77AB-29EE-4ED7-974D-FBEA18831EC4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4D8A-1D4A-4BA7-BD55-8DCAA3813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8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77AB-29EE-4ED7-974D-FBEA18831EC4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4D8A-1D4A-4BA7-BD55-8DCAA3813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8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77AB-29EE-4ED7-974D-FBEA18831EC4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4D8A-1D4A-4BA7-BD55-8DCAA3813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2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77AB-29EE-4ED7-974D-FBEA18831EC4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4D8A-1D4A-4BA7-BD55-8DCAA3813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1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E77AB-29EE-4ED7-974D-FBEA18831EC4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54D8A-1D4A-4BA7-BD55-8DCAA3813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0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Human resources management</a:t>
            </a:r>
          </a:p>
        </p:txBody>
      </p:sp>
      <p:graphicFrame>
        <p:nvGraphicFramePr>
          <p:cNvPr id="17" name="Inhaltsplatzhalt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819013"/>
              </p:ext>
            </p:extLst>
          </p:nvPr>
        </p:nvGraphicFramePr>
        <p:xfrm>
          <a:off x="838200" y="2005701"/>
          <a:ext cx="10515600" cy="2722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2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2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2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29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0578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Martin (CEO)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Florian (CTO)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Christoph (SM)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Caroline (PM)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Felix (DM)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578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Testing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/>
                        <a:t>Testing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/>
                        <a:t>Testing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/>
                        <a:t>Testing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Testing</a:t>
                      </a:r>
                      <a:endParaRPr lang="de-DE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578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User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User 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Authentication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/>
                        <a:t>Invoice</a:t>
                      </a:r>
                      <a:r>
                        <a:rPr lang="de-DE" sz="1800" dirty="0"/>
                        <a:t>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Data Storage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578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Session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Session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AutoShape 2" descr="Bildergebnis für telstra"/>
          <p:cNvSpPr>
            <a:spLocks noChangeAspect="1" noChangeArrowheads="1"/>
          </p:cNvSpPr>
          <p:nvPr/>
        </p:nvSpPr>
        <p:spPr bwMode="auto">
          <a:xfrm>
            <a:off x="3900488" y="2000250"/>
            <a:ext cx="43910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" name="Rechteck 4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3691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Follow-up time plan</a:t>
            </a:r>
          </a:p>
          <a:p>
            <a:r>
              <a:rPr lang="en-US" dirty="0"/>
              <a:t>Follow-up human resources management</a:t>
            </a:r>
          </a:p>
          <a:p>
            <a:r>
              <a:rPr lang="en-US" dirty="0"/>
              <a:t>Follow-up risks</a:t>
            </a:r>
          </a:p>
          <a:p>
            <a:r>
              <a:rPr lang="en-US" dirty="0"/>
              <a:t>Follow-up communication management </a:t>
            </a:r>
          </a:p>
          <a:p>
            <a:r>
              <a:rPr lang="en-US" dirty="0"/>
              <a:t>Final product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4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779" y="2755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Time Plan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558" y="-448659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470188" y="10096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8"/>
          <a:stretch/>
        </p:blipFill>
        <p:spPr bwMode="auto">
          <a:xfrm>
            <a:off x="1809748" y="1195952"/>
            <a:ext cx="8729663" cy="243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8"/>
          <a:stretch/>
        </p:blipFill>
        <p:spPr bwMode="auto">
          <a:xfrm>
            <a:off x="1809748" y="3629891"/>
            <a:ext cx="8729663" cy="305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16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64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Narrow</vt:lpstr>
      <vt:lpstr>Calibri</vt:lpstr>
      <vt:lpstr>Calibri Light</vt:lpstr>
      <vt:lpstr>Office Theme</vt:lpstr>
      <vt:lpstr>Human resources management</vt:lpstr>
      <vt:lpstr>Contents</vt:lpstr>
      <vt:lpstr>Time Plan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Plan</dc:title>
  <dc:creator>Caroline Lehmann</dc:creator>
  <cp:lastModifiedBy>Caroline Lehmann</cp:lastModifiedBy>
  <cp:revision>7</cp:revision>
  <dcterms:created xsi:type="dcterms:W3CDTF">2017-03-20T11:58:47Z</dcterms:created>
  <dcterms:modified xsi:type="dcterms:W3CDTF">2017-03-20T12:47:46Z</dcterms:modified>
</cp:coreProperties>
</file>