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Technical Proposal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9554" cy="4351338"/>
          </a:xfrm>
        </p:spPr>
        <p:txBody>
          <a:bodyPr/>
          <a:lstStyle/>
          <a:p>
            <a:r>
              <a:rPr lang="en-US" dirty="0" smtClean="0"/>
              <a:t>Persistent storage of data</a:t>
            </a:r>
          </a:p>
          <a:p>
            <a:r>
              <a:rPr lang="en-US" dirty="0" smtClean="0"/>
              <a:t>Slim command Line interface</a:t>
            </a:r>
            <a:endParaRPr lang="en-US" dirty="0"/>
          </a:p>
          <a:p>
            <a:r>
              <a:rPr lang="en-US" dirty="0" smtClean="0"/>
              <a:t>Customer achieves an executable jar file</a:t>
            </a:r>
          </a:p>
          <a:p>
            <a:r>
              <a:rPr lang="en-US" dirty="0" smtClean="0"/>
              <a:t>Each user gets a unique account to </a:t>
            </a:r>
            <a:r>
              <a:rPr lang="en-US" smtClean="0"/>
              <a:t>ensure verification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78" y="2103396"/>
            <a:ext cx="3635639" cy="335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Technical 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Batke, Felix (regio iT)</cp:lastModifiedBy>
  <cp:revision>17</cp:revision>
  <dcterms:created xsi:type="dcterms:W3CDTF">2017-03-07T13:43:32Z</dcterms:created>
  <dcterms:modified xsi:type="dcterms:W3CDTF">2017-03-07T16:09:22Z</dcterms:modified>
</cp:coreProperties>
</file>