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A468-64F3-49CB-8A95-0FD1A7B86092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41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A468-64F3-49CB-8A95-0FD1A7B86092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97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A468-64F3-49CB-8A95-0FD1A7B86092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85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A468-64F3-49CB-8A95-0FD1A7B86092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79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A468-64F3-49CB-8A95-0FD1A7B86092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A468-64F3-49CB-8A95-0FD1A7B86092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49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A468-64F3-49CB-8A95-0FD1A7B86092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68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A468-64F3-49CB-8A95-0FD1A7B86092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10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A468-64F3-49CB-8A95-0FD1A7B86092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61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A468-64F3-49CB-8A95-0FD1A7B86092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96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A468-64F3-49CB-8A95-0FD1A7B86092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A468-64F3-49CB-8A95-0FD1A7B86092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11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Communication Plan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-1314538" y="1689428"/>
            <a:ext cx="9859682" cy="40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04547"/>
              </p:ext>
            </p:extLst>
          </p:nvPr>
        </p:nvGraphicFramePr>
        <p:xfrm>
          <a:off x="581021" y="1832610"/>
          <a:ext cx="11077577" cy="46624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2757"/>
                <a:gridCol w="1203628"/>
                <a:gridCol w="1923068"/>
                <a:gridCol w="1885361"/>
                <a:gridCol w="1819373"/>
                <a:gridCol w="1112363"/>
                <a:gridCol w="1751027"/>
              </a:tblGrid>
              <a:tr h="291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>
                          <a:effectLst/>
                        </a:rPr>
                        <a:t>Event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>
                          <a:effectLst/>
                        </a:rPr>
                        <a:t>Level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 err="1">
                          <a:effectLst/>
                        </a:rPr>
                        <a:t>Purpose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>
                          <a:effectLst/>
                        </a:rPr>
                        <a:t>Media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>
                          <a:effectLst/>
                        </a:rPr>
                        <a:t>Responsible Persons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>
                          <a:effectLst/>
                        </a:rPr>
                        <a:t>Date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>
                          <a:effectLst/>
                        </a:rPr>
                        <a:t>Status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58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 err="1">
                          <a:effectLst/>
                        </a:rPr>
                        <a:t>Presentation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of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project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planning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 err="1">
                          <a:effectLst/>
                        </a:rPr>
                        <a:t>Planning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 err="1">
                          <a:effectLst/>
                        </a:rPr>
                        <a:t>Delivery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of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project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planning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>
                          <a:effectLst/>
                        </a:rPr>
                        <a:t>Presentation and Email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>
                          <a:effectLst/>
                        </a:rPr>
                        <a:t>Company management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>
                          <a:effectLst/>
                        </a:rPr>
                        <a:t>2017-03-09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 err="1" smtClean="0">
                          <a:effectLst/>
                        </a:rPr>
                        <a:t>Complete</a:t>
                      </a:r>
                      <a:r>
                        <a:rPr lang="de-DE" sz="1500" baseline="0" dirty="0" smtClean="0">
                          <a:effectLst/>
                        </a:rPr>
                        <a:t> </a:t>
                      </a:r>
                      <a:r>
                        <a:rPr lang="de-DE" sz="1500" baseline="0" dirty="0" err="1" smtClean="0">
                          <a:effectLst/>
                        </a:rPr>
                        <a:t>and</a:t>
                      </a:r>
                      <a:r>
                        <a:rPr lang="de-DE" sz="1500" baseline="0" dirty="0" smtClean="0">
                          <a:effectLst/>
                        </a:rPr>
                        <a:t> </a:t>
                      </a:r>
                      <a:r>
                        <a:rPr lang="de-DE" sz="1500" baseline="0" dirty="0" err="1" smtClean="0">
                          <a:effectLst/>
                        </a:rPr>
                        <a:t>a</a:t>
                      </a:r>
                      <a:r>
                        <a:rPr lang="de-DE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ccording</a:t>
                      </a:r>
                      <a:r>
                        <a:rPr lang="de-DE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de-DE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plan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2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>
                          <a:effectLst/>
                        </a:rPr>
                        <a:t>Information </a:t>
                      </a:r>
                      <a:r>
                        <a:rPr lang="de-DE" sz="1500" dirty="0" err="1">
                          <a:effectLst/>
                        </a:rPr>
                        <a:t>requests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>
                          <a:effectLst/>
                        </a:rPr>
                        <a:t>Development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 err="1">
                          <a:effectLst/>
                        </a:rPr>
                        <a:t>To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share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information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>
                          <a:effectLst/>
                        </a:rPr>
                        <a:t>Email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>
                          <a:effectLst/>
                        </a:rPr>
                        <a:t>Project manager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>
                          <a:effectLst/>
                        </a:rPr>
                        <a:t>On </a:t>
                      </a:r>
                      <a:r>
                        <a:rPr lang="de-DE" sz="1500" dirty="0" err="1">
                          <a:effectLst/>
                        </a:rPr>
                        <a:t>demand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 err="1" smtClean="0">
                          <a:effectLst/>
                        </a:rPr>
                        <a:t>Complete</a:t>
                      </a:r>
                      <a:r>
                        <a:rPr lang="de-DE" sz="1500" baseline="0" dirty="0" smtClean="0">
                          <a:effectLst/>
                        </a:rPr>
                        <a:t> </a:t>
                      </a:r>
                      <a:r>
                        <a:rPr lang="de-DE" sz="1500" baseline="0" dirty="0" err="1" smtClean="0">
                          <a:effectLst/>
                        </a:rPr>
                        <a:t>and</a:t>
                      </a:r>
                      <a:r>
                        <a:rPr lang="de-DE" sz="1500" baseline="0" dirty="0" smtClean="0">
                          <a:effectLst/>
                        </a:rPr>
                        <a:t> </a:t>
                      </a:r>
                      <a:r>
                        <a:rPr lang="de-DE" sz="1500" baseline="0" dirty="0" err="1" smtClean="0">
                          <a:effectLst/>
                        </a:rPr>
                        <a:t>a</a:t>
                      </a:r>
                      <a:r>
                        <a:rPr lang="de-DE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ccording</a:t>
                      </a:r>
                      <a:r>
                        <a:rPr lang="de-DE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de-DE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plan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58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>
                          <a:effectLst/>
                        </a:rPr>
                        <a:t>Change request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>
                          <a:effectLst/>
                        </a:rPr>
                        <a:t>Development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>
                          <a:effectLst/>
                        </a:rPr>
                        <a:t>Request </a:t>
                      </a:r>
                      <a:r>
                        <a:rPr lang="de-DE" sz="1500" dirty="0" err="1">
                          <a:effectLst/>
                        </a:rPr>
                        <a:t>of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requirement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changes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 smtClean="0">
                          <a:effectLst/>
                        </a:rPr>
                        <a:t>Meeting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>
                          <a:effectLst/>
                        </a:rPr>
                        <a:t>Company </a:t>
                      </a:r>
                      <a:r>
                        <a:rPr lang="de-DE" sz="1500" dirty="0" err="1">
                          <a:effectLst/>
                        </a:rPr>
                        <a:t>management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 smtClean="0">
                          <a:effectLst/>
                        </a:rPr>
                        <a:t>2017-03-10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 err="1" smtClean="0">
                          <a:effectLst/>
                        </a:rPr>
                        <a:t>Complete</a:t>
                      </a:r>
                      <a:r>
                        <a:rPr lang="de-DE" sz="1500" baseline="0" dirty="0" smtClean="0">
                          <a:effectLst/>
                        </a:rPr>
                        <a:t> </a:t>
                      </a:r>
                      <a:r>
                        <a:rPr lang="de-DE" sz="1500" baseline="0" dirty="0" err="1" smtClean="0">
                          <a:effectLst/>
                        </a:rPr>
                        <a:t>and</a:t>
                      </a:r>
                      <a:r>
                        <a:rPr lang="de-DE" sz="1500" baseline="0" dirty="0" smtClean="0">
                          <a:effectLst/>
                        </a:rPr>
                        <a:t> </a:t>
                      </a:r>
                      <a:r>
                        <a:rPr lang="de-DE" sz="1500" baseline="0" dirty="0" err="1" smtClean="0">
                          <a:effectLst/>
                        </a:rPr>
                        <a:t>a</a:t>
                      </a:r>
                      <a:r>
                        <a:rPr lang="de-DE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ccording</a:t>
                      </a:r>
                      <a:r>
                        <a:rPr lang="de-DE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de-DE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plan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2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>
                          <a:effectLst/>
                        </a:rPr>
                        <a:t>Status meeting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>
                          <a:effectLst/>
                        </a:rPr>
                        <a:t>Development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 err="1">
                          <a:effectLst/>
                        </a:rPr>
                        <a:t>To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share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information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>
                          <a:effectLst/>
                        </a:rPr>
                        <a:t>Meeting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>
                          <a:effectLst/>
                        </a:rPr>
                        <a:t>Company </a:t>
                      </a:r>
                      <a:r>
                        <a:rPr lang="de-DE" sz="1500" dirty="0" err="1">
                          <a:effectLst/>
                        </a:rPr>
                        <a:t>management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 smtClean="0">
                          <a:effectLst/>
                        </a:rPr>
                        <a:t>2017-03-10</a:t>
                      </a:r>
                      <a:endParaRPr lang="de-DE" sz="15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 err="1" smtClean="0">
                          <a:effectLst/>
                        </a:rPr>
                        <a:t>Complete</a:t>
                      </a:r>
                      <a:r>
                        <a:rPr lang="de-DE" sz="1500" baseline="0" dirty="0" smtClean="0">
                          <a:effectLst/>
                        </a:rPr>
                        <a:t> </a:t>
                      </a:r>
                      <a:r>
                        <a:rPr lang="de-DE" sz="1500" baseline="0" dirty="0" err="1" smtClean="0">
                          <a:effectLst/>
                        </a:rPr>
                        <a:t>and</a:t>
                      </a:r>
                      <a:r>
                        <a:rPr lang="de-DE" sz="1500" baseline="0" dirty="0" smtClean="0">
                          <a:effectLst/>
                        </a:rPr>
                        <a:t> </a:t>
                      </a:r>
                      <a:r>
                        <a:rPr lang="de-DE" sz="1500" baseline="0" dirty="0" err="1" smtClean="0">
                          <a:effectLst/>
                        </a:rPr>
                        <a:t>a</a:t>
                      </a:r>
                      <a:r>
                        <a:rPr lang="de-DE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ccording</a:t>
                      </a:r>
                      <a:r>
                        <a:rPr lang="de-DE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de-DE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plan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2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>
                          <a:effectLst/>
                        </a:rPr>
                        <a:t>Presentation of final product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>
                          <a:effectLst/>
                        </a:rPr>
                        <a:t>Finalization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 err="1">
                          <a:effectLst/>
                        </a:rPr>
                        <a:t>Delivery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of</a:t>
                      </a:r>
                      <a:r>
                        <a:rPr lang="de-DE" sz="1500" dirty="0">
                          <a:effectLst/>
                        </a:rPr>
                        <a:t> Software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 err="1">
                          <a:effectLst/>
                        </a:rPr>
                        <a:t>Presentation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>
                          <a:effectLst/>
                        </a:rPr>
                        <a:t>Company </a:t>
                      </a:r>
                      <a:r>
                        <a:rPr lang="de-DE" sz="1500" dirty="0" err="1">
                          <a:effectLst/>
                        </a:rPr>
                        <a:t>management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>
                          <a:effectLst/>
                        </a:rPr>
                        <a:t>2017-03-20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 err="1" smtClean="0">
                          <a:effectLst/>
                        </a:rPr>
                        <a:t>Ongoing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3688" y="1831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3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Internal Communication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3688" y="1831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6" name="Content Placeholder 2"/>
          <p:cNvSpPr>
            <a:spLocks noGrp="1"/>
          </p:cNvSpPr>
          <p:nvPr/>
        </p:nvSpPr>
        <p:spPr>
          <a:xfrm>
            <a:off x="855391" y="2295525"/>
            <a:ext cx="9589508" cy="426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Easy </a:t>
            </a:r>
            <a:r>
              <a:rPr lang="en-US" dirty="0" smtClean="0"/>
              <a:t>work coordination by centralization of developer team in one office</a:t>
            </a:r>
          </a:p>
          <a:p>
            <a:r>
              <a:rPr lang="en-US" dirty="0" smtClean="0"/>
              <a:t>Daily team meetings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sz="2800" dirty="0" smtClean="0"/>
              <a:t>Conclusion: All communication worked and was not a problem to the project</a:t>
            </a:r>
            <a:endParaRPr lang="en-US" sz="2800" dirty="0"/>
          </a:p>
        </p:txBody>
      </p:sp>
      <p:sp>
        <p:nvSpPr>
          <p:cNvPr id="14" name="Arrow: Right 3"/>
          <p:cNvSpPr/>
          <p:nvPr/>
        </p:nvSpPr>
        <p:spPr>
          <a:xfrm>
            <a:off x="899587" y="4428290"/>
            <a:ext cx="664101" cy="22210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4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48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Times New Roman</vt:lpstr>
      <vt:lpstr>Office Theme</vt:lpstr>
      <vt:lpstr>Communication Plan</vt:lpstr>
      <vt:lpstr>Internal Communication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Plan</dc:title>
  <dc:creator>Christoph Gröger</dc:creator>
  <cp:lastModifiedBy>Christoph Gröger</cp:lastModifiedBy>
  <cp:revision>11</cp:revision>
  <dcterms:created xsi:type="dcterms:W3CDTF">2017-03-08T14:11:55Z</dcterms:created>
  <dcterms:modified xsi:type="dcterms:W3CDTF">2017-03-20T12:38:10Z</dcterms:modified>
</cp:coreProperties>
</file>