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Risk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22450" y="1635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209746"/>
              </p:ext>
            </p:extLst>
          </p:nvPr>
        </p:nvGraphicFramePr>
        <p:xfrm>
          <a:off x="211015" y="1635126"/>
          <a:ext cx="11828584" cy="5004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295"/>
                <a:gridCol w="2527963"/>
                <a:gridCol w="2087324"/>
                <a:gridCol w="1828795"/>
                <a:gridCol w="1926857"/>
                <a:gridCol w="1412350"/>
              </a:tblGrid>
              <a:tr h="259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risk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monitoring/control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response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impact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likelihood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Occurence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</a:tr>
              <a:tr h="778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Illness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make your employees have a healthy lifestyle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overtime for other employees / hire external sources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 / time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</a:tr>
              <a:tr h="259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 loss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 version control (</a:t>
                      </a:r>
                      <a:r>
                        <a:rPr lang="en-US" sz="1600" dirty="0" err="1">
                          <a:effectLst/>
                        </a:rPr>
                        <a:t>git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 new code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very high / time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Very low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</a:tr>
              <a:tr h="778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New requirement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requirement and get an </a:t>
                      </a:r>
                      <a:r>
                        <a:rPr lang="en-US" sz="1600" dirty="0" smtClean="0">
                          <a:effectLst/>
                        </a:rPr>
                        <a:t>estimate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implement or reject requirement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 / time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</a:tr>
              <a:tr h="778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Existing requirement proves to be wrong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during development test all requirements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change existing requirement and adapt code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 / time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</a:tr>
              <a:tr h="778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Hardware defect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 fairly new and maintained </a:t>
                      </a:r>
                      <a:r>
                        <a:rPr lang="en-US" sz="1600" dirty="0" smtClean="0">
                          <a:effectLst/>
                        </a:rPr>
                        <a:t>hardware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Buy new hardware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 /cost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</a:tr>
              <a:tr h="1177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Wrong time estimates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Check development according to time plan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Edit time plan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 / time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32" marR="4993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Risk: Code Loss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22450" y="1635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Monitoring/control: </a:t>
            </a:r>
            <a:r>
              <a:rPr lang="en-US" dirty="0" smtClean="0"/>
              <a:t>	use </a:t>
            </a:r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</a:t>
            </a:r>
            <a:endParaRPr lang="de-DE" dirty="0"/>
          </a:p>
          <a:p>
            <a:pPr lvl="0"/>
            <a:r>
              <a:rPr lang="en-US" dirty="0"/>
              <a:t>Response: </a:t>
            </a:r>
            <a:r>
              <a:rPr lang="en-US" dirty="0" smtClean="0"/>
              <a:t>			write </a:t>
            </a:r>
            <a:r>
              <a:rPr lang="en-US" dirty="0"/>
              <a:t>new code</a:t>
            </a:r>
            <a:endParaRPr lang="de-DE" dirty="0"/>
          </a:p>
          <a:p>
            <a:pPr lvl="0"/>
            <a:r>
              <a:rPr lang="en-US" dirty="0"/>
              <a:t>Impact: </a:t>
            </a:r>
            <a:r>
              <a:rPr lang="en-US" dirty="0" smtClean="0"/>
              <a:t>			very </a:t>
            </a:r>
            <a:r>
              <a:rPr lang="en-US" dirty="0"/>
              <a:t>high</a:t>
            </a:r>
            <a:endParaRPr lang="de-DE" dirty="0"/>
          </a:p>
          <a:p>
            <a:pPr lvl="0"/>
            <a:r>
              <a:rPr lang="en-US" dirty="0"/>
              <a:t>Likelihood: </a:t>
            </a:r>
            <a:r>
              <a:rPr lang="en-US" dirty="0" smtClean="0"/>
              <a:t>		very low</a:t>
            </a:r>
          </a:p>
          <a:p>
            <a:pPr lvl="0"/>
            <a:endParaRPr lang="de-DE" dirty="0"/>
          </a:p>
          <a:p>
            <a:pPr lvl="0"/>
            <a:r>
              <a:rPr lang="en-US" dirty="0"/>
              <a:t>Reason: </a:t>
            </a:r>
            <a:r>
              <a:rPr lang="en-US" dirty="0" smtClean="0"/>
              <a:t>			Wrong </a:t>
            </a:r>
            <a:r>
              <a:rPr lang="en-US" dirty="0"/>
              <a:t>use of </a:t>
            </a:r>
            <a:r>
              <a:rPr lang="en-US" dirty="0" err="1"/>
              <a:t>Git</a:t>
            </a:r>
            <a:endParaRPr lang="de-DE" dirty="0"/>
          </a:p>
          <a:p>
            <a:pPr lvl="0"/>
            <a:r>
              <a:rPr lang="en-US" dirty="0"/>
              <a:t>For the </a:t>
            </a:r>
            <a:r>
              <a:rPr lang="en-US" dirty="0" smtClean="0"/>
              <a:t>future: 	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training for all employees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0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Risk: New Requirement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22450" y="1635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Monitoring/control: </a:t>
            </a:r>
            <a:r>
              <a:rPr lang="en-US" dirty="0" smtClean="0"/>
              <a:t>	test </a:t>
            </a:r>
            <a:r>
              <a:rPr lang="en-US" dirty="0"/>
              <a:t>requirement and get an estimate</a:t>
            </a:r>
            <a:endParaRPr lang="de-DE" dirty="0"/>
          </a:p>
          <a:p>
            <a:pPr lvl="0"/>
            <a:r>
              <a:rPr lang="en-US" dirty="0"/>
              <a:t>Response: </a:t>
            </a:r>
            <a:r>
              <a:rPr lang="en-US" dirty="0" smtClean="0"/>
              <a:t>			implement </a:t>
            </a:r>
            <a:r>
              <a:rPr lang="en-US" dirty="0"/>
              <a:t>or reject requirement</a:t>
            </a:r>
            <a:endParaRPr lang="de-DE" dirty="0"/>
          </a:p>
          <a:p>
            <a:pPr lvl="0"/>
            <a:r>
              <a:rPr lang="en-US" dirty="0"/>
              <a:t>Impact: </a:t>
            </a:r>
            <a:r>
              <a:rPr lang="en-US" dirty="0" smtClean="0"/>
              <a:t>			high</a:t>
            </a:r>
            <a:endParaRPr lang="de-DE" dirty="0"/>
          </a:p>
          <a:p>
            <a:pPr lvl="0"/>
            <a:r>
              <a:rPr lang="en-US" dirty="0"/>
              <a:t>Likelihood: </a:t>
            </a:r>
            <a:r>
              <a:rPr lang="en-US" dirty="0" smtClean="0"/>
              <a:t>		high</a:t>
            </a:r>
          </a:p>
          <a:p>
            <a:pPr lvl="0"/>
            <a:endParaRPr lang="de-DE" dirty="0"/>
          </a:p>
          <a:p>
            <a:pPr lvl="0"/>
            <a:r>
              <a:rPr lang="en-US" dirty="0"/>
              <a:t>Reason:  </a:t>
            </a:r>
            <a:r>
              <a:rPr lang="en-US" dirty="0" smtClean="0"/>
              <a:t>			Change </a:t>
            </a:r>
            <a:r>
              <a:rPr lang="en-US" dirty="0"/>
              <a:t>request by MATSECOM</a:t>
            </a:r>
            <a:endParaRPr lang="de-DE" dirty="0"/>
          </a:p>
          <a:p>
            <a:pPr lvl="0"/>
            <a:r>
              <a:rPr lang="en-US" dirty="0" smtClean="0"/>
              <a:t>For the future:		Not </a:t>
            </a:r>
            <a:r>
              <a:rPr lang="en-US" dirty="0"/>
              <a:t>preventable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8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Risk: Wrong time estimates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22450" y="1635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Monitoring/control: </a:t>
            </a:r>
            <a:r>
              <a:rPr lang="en-US" dirty="0" smtClean="0"/>
              <a:t>	Check </a:t>
            </a:r>
            <a:r>
              <a:rPr lang="en-US" dirty="0"/>
              <a:t>development according to time plan</a:t>
            </a:r>
            <a:endParaRPr lang="de-DE" dirty="0"/>
          </a:p>
          <a:p>
            <a:pPr lvl="0"/>
            <a:r>
              <a:rPr lang="en-US" dirty="0"/>
              <a:t>Response: </a:t>
            </a:r>
            <a:r>
              <a:rPr lang="en-US" dirty="0" smtClean="0"/>
              <a:t>			Edit </a:t>
            </a:r>
            <a:r>
              <a:rPr lang="en-US" dirty="0"/>
              <a:t>time plan</a:t>
            </a:r>
            <a:endParaRPr lang="de-DE" dirty="0"/>
          </a:p>
          <a:p>
            <a:pPr lvl="0"/>
            <a:r>
              <a:rPr lang="en-US" dirty="0"/>
              <a:t>Impact: </a:t>
            </a:r>
            <a:r>
              <a:rPr lang="en-US" dirty="0" smtClean="0"/>
              <a:t>			high</a:t>
            </a:r>
            <a:endParaRPr lang="de-DE" dirty="0"/>
          </a:p>
          <a:p>
            <a:pPr lvl="0"/>
            <a:r>
              <a:rPr lang="en-US" dirty="0"/>
              <a:t>Likelihood: </a:t>
            </a:r>
            <a:r>
              <a:rPr lang="en-US" dirty="0" smtClean="0"/>
              <a:t>		high</a:t>
            </a:r>
          </a:p>
          <a:p>
            <a:pPr lvl="0"/>
            <a:endParaRPr lang="de-DE" dirty="0"/>
          </a:p>
          <a:p>
            <a:pPr lvl="0"/>
            <a:r>
              <a:rPr lang="en-US" dirty="0"/>
              <a:t>Reason</a:t>
            </a:r>
            <a:r>
              <a:rPr lang="en-US" dirty="0" smtClean="0"/>
              <a:t>:			Setup </a:t>
            </a:r>
            <a:r>
              <a:rPr lang="en-US" dirty="0"/>
              <a:t>took longer than expected</a:t>
            </a:r>
            <a:endParaRPr lang="de-DE" dirty="0"/>
          </a:p>
          <a:p>
            <a:pPr lvl="0"/>
            <a:r>
              <a:rPr lang="en-US" dirty="0"/>
              <a:t>For the </a:t>
            </a:r>
            <a:r>
              <a:rPr lang="en-US" dirty="0" smtClean="0"/>
              <a:t>future: 		Take </a:t>
            </a:r>
            <a:r>
              <a:rPr lang="en-US" dirty="0"/>
              <a:t>setup in mind/ Experience will prevent </a:t>
            </a:r>
            <a:r>
              <a:rPr lang="en-US" dirty="0" smtClean="0"/>
              <a:t>					this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8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Benutzerdefiniert</PresentationFormat>
  <Paragraphs>71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 Theme</vt:lpstr>
      <vt:lpstr>Risk Plan</vt:lpstr>
      <vt:lpstr>Risk: Code Loss</vt:lpstr>
      <vt:lpstr>Risk: New Requirement</vt:lpstr>
      <vt:lpstr>Risk: Wrong time estimates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Batke, Felix (regio iT)</cp:lastModifiedBy>
  <cp:revision>44</cp:revision>
  <dcterms:created xsi:type="dcterms:W3CDTF">2017-03-07T13:43:32Z</dcterms:created>
  <dcterms:modified xsi:type="dcterms:W3CDTF">2017-03-20T12:53:50Z</dcterms:modified>
</cp:coreProperties>
</file>