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Human resources management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27562"/>
              </p:ext>
            </p:extLst>
          </p:nvPr>
        </p:nvGraphicFramePr>
        <p:xfrm>
          <a:off x="838200" y="2005701"/>
          <a:ext cx="10515600" cy="272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976"/>
                <a:gridCol w="2042906"/>
                <a:gridCol w="2042906"/>
                <a:gridCol w="2042906"/>
                <a:gridCol w="2042906"/>
              </a:tblGrid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Martin (CEO)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Florian (CTO)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Christoph (SM)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Caroline (PM)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Felix (DM)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User </a:t>
                      </a:r>
                      <a:r>
                        <a:rPr lang="de-DE" sz="1800" dirty="0" err="1" smtClean="0"/>
                        <a:t>management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User </a:t>
                      </a:r>
                      <a:r>
                        <a:rPr lang="de-DE" sz="1800" smtClean="0"/>
                        <a:t>interface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Authentication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Invoice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service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Data </a:t>
                      </a:r>
                      <a:r>
                        <a:rPr lang="de-DE" sz="1800" dirty="0" err="1" smtClean="0"/>
                        <a:t>storage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Session </a:t>
                      </a:r>
                      <a:r>
                        <a:rPr lang="de-DE" sz="1800" dirty="0" err="1" smtClean="0"/>
                        <a:t>simulation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Manual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302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Human resources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mgessenich</cp:lastModifiedBy>
  <cp:revision>41</cp:revision>
  <dcterms:created xsi:type="dcterms:W3CDTF">2017-03-07T13:43:32Z</dcterms:created>
  <dcterms:modified xsi:type="dcterms:W3CDTF">2017-03-08T15:49:46Z</dcterms:modified>
</cp:coreProperties>
</file>