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5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6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C52B-7AFD-4D2F-BC15-ADDF7F0E8659}" type="datetimeFigureOut">
              <a:rPr lang="en-US" smtClean="0"/>
              <a:t>3/8/2017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226D-6836-49A0-A80F-C5C41B3E13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Human resources management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7" name="Inhaltsplatzhalt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226958"/>
              </p:ext>
            </p:extLst>
          </p:nvPr>
        </p:nvGraphicFramePr>
        <p:xfrm>
          <a:off x="838200" y="1825625"/>
          <a:ext cx="10515599" cy="408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679"/>
                <a:gridCol w="855292"/>
                <a:gridCol w="855292"/>
                <a:gridCol w="855292"/>
                <a:gridCol w="855292"/>
                <a:gridCol w="855292"/>
                <a:gridCol w="855292"/>
                <a:gridCol w="1710584"/>
                <a:gridCol w="855292"/>
                <a:gridCol w="855292"/>
              </a:tblGrid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Person</a:t>
                      </a:r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Tuesday</a:t>
                      </a:r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Wednesday</a:t>
                      </a:r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Thursday</a:t>
                      </a:r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Friday</a:t>
                      </a:r>
                      <a:endParaRPr lang="de-DE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Monday</a:t>
                      </a:r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Martin (CEO)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Lecture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RFP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Lecture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PM </a:t>
                      </a:r>
                      <a:r>
                        <a:rPr lang="de-DE" sz="1400" dirty="0" err="1" smtClean="0"/>
                        <a:t>Planning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Presentation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Implementation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Implementation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/>
                        <a:t>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Presentation</a:t>
                      </a:r>
                      <a:endParaRPr lang="de-DE" sz="1400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Florian (CTO)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Lecture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RFP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 smtClean="0"/>
                        <a:t>Lecture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PM </a:t>
                      </a:r>
                      <a:r>
                        <a:rPr lang="de-DE" sz="1400" dirty="0" err="1" smtClean="0"/>
                        <a:t>Planning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Presentation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Implementation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Implementation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Implementation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Presentation</a:t>
                      </a:r>
                      <a:endParaRPr lang="de-DE" sz="1400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Christoph (SM)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Lecture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RFP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Lecture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PM Planning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Presentation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Implementation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Implementation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Implementation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Presentation</a:t>
                      </a:r>
                      <a:endParaRPr lang="de-DE" sz="1400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Caroline (PM)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Lecture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RFP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Lecture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PM Planning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Presentation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Implementation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Implementation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Implementation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smtClean="0"/>
                        <a:t>Presentation</a:t>
                      </a:r>
                      <a:endParaRPr lang="de-DE" sz="1400" dirty="0"/>
                    </a:p>
                  </a:txBody>
                  <a:tcPr anchor="ctr"/>
                </a:tc>
              </a:tr>
              <a:tr h="680578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Felix (DM)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Lecture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RFP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Lecture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PM </a:t>
                      </a:r>
                      <a:r>
                        <a:rPr lang="de-DE" sz="1400" dirty="0" err="1" smtClean="0"/>
                        <a:t>Planning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Presentation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Implementation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Implementation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smtClean="0"/>
                        <a:t>Implementation</a:t>
                      </a:r>
                      <a:endParaRPr lang="de-D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 err="1" smtClean="0"/>
                        <a:t>Presentation</a:t>
                      </a:r>
                      <a:endParaRPr lang="de-DE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AutoShape 2" descr="Bildergebnis für telstra"/>
          <p:cNvSpPr>
            <a:spLocks noChangeAspect="1" noChangeArrowheads="1"/>
          </p:cNvSpPr>
          <p:nvPr/>
        </p:nvSpPr>
        <p:spPr bwMode="auto">
          <a:xfrm>
            <a:off x="3900488" y="2000250"/>
            <a:ext cx="4391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090" y="-157918"/>
            <a:ext cx="1983543" cy="1983543"/>
          </a:xfrm>
          <a:prstGeom prst="rect">
            <a:avLst/>
          </a:prstGeom>
        </p:spPr>
      </p:pic>
      <p:grpSp>
        <p:nvGrpSpPr>
          <p:cNvPr id="6" name="Gruppieren 5"/>
          <p:cNvGrpSpPr/>
          <p:nvPr/>
        </p:nvGrpSpPr>
        <p:grpSpPr>
          <a:xfrm>
            <a:off x="581024" y="1314449"/>
            <a:ext cx="11077575" cy="147638"/>
            <a:chOff x="581024" y="1314449"/>
            <a:chExt cx="11077575" cy="147638"/>
          </a:xfrm>
        </p:grpSpPr>
        <p:grpSp>
          <p:nvGrpSpPr>
            <p:cNvPr id="7" name="Gruppieren 6"/>
            <p:cNvGrpSpPr/>
            <p:nvPr/>
          </p:nvGrpSpPr>
          <p:grpSpPr>
            <a:xfrm rot="10800000">
              <a:off x="581024" y="1314449"/>
              <a:ext cx="7893344" cy="147637"/>
              <a:chOff x="1657350" y="566737"/>
              <a:chExt cx="3562350" cy="200025"/>
            </a:xfrm>
          </p:grpSpPr>
          <p:sp>
            <p:nvSpPr>
              <p:cNvPr id="10" name="Rechteck 9"/>
              <p:cNvSpPr/>
              <p:nvPr/>
            </p:nvSpPr>
            <p:spPr>
              <a:xfrm>
                <a:off x="2009775" y="619125"/>
                <a:ext cx="279082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Pfeil nach rechts 10"/>
              <p:cNvSpPr/>
              <p:nvPr/>
            </p:nvSpPr>
            <p:spPr>
              <a:xfrm>
                <a:off x="4972050" y="619125"/>
                <a:ext cx="247650" cy="95250"/>
              </a:xfrm>
              <a:prstGeom prst="rightArrow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/>
              <p:cNvSpPr/>
              <p:nvPr/>
            </p:nvSpPr>
            <p:spPr>
              <a:xfrm>
                <a:off x="4867275" y="619125"/>
                <a:ext cx="104775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ichtungspfeil 12"/>
              <p:cNvSpPr/>
              <p:nvPr/>
            </p:nvSpPr>
            <p:spPr>
              <a:xfrm>
                <a:off x="1657350" y="566737"/>
                <a:ext cx="485775" cy="200025"/>
              </a:xfrm>
              <a:prstGeom prst="homePlat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" name="Rechteck 4"/>
            <p:cNvSpPr/>
            <p:nvPr/>
          </p:nvSpPr>
          <p:spPr>
            <a:xfrm>
              <a:off x="8601075" y="1314450"/>
              <a:ext cx="666750" cy="147637"/>
            </a:xfrm>
            <a:prstGeom prst="rect">
              <a:avLst/>
            </a:prstGeom>
            <a:solidFill>
              <a:srgbClr val="FFE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9420224" y="1314450"/>
              <a:ext cx="2238375" cy="147637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302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57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Human resources management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Lehmann</dc:creator>
  <cp:lastModifiedBy>mgessenich</cp:lastModifiedBy>
  <cp:revision>39</cp:revision>
  <dcterms:created xsi:type="dcterms:W3CDTF">2017-03-07T13:43:32Z</dcterms:created>
  <dcterms:modified xsi:type="dcterms:W3CDTF">2017-03-08T15:05:05Z</dcterms:modified>
</cp:coreProperties>
</file>