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explosion val="6"/>
          </c:dPt>
          <c:dPt>
            <c:idx val="1"/>
            <c:bubble3D val="0"/>
            <c:explosion val="7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20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15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20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45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Tabelle1!$A$2:$A$5</c:f>
              <c:strCache>
                <c:ptCount val="4"/>
                <c:pt idx="0">
                  <c:v>Development</c:v>
                </c:pt>
                <c:pt idx="1">
                  <c:v>Testing</c:v>
                </c:pt>
                <c:pt idx="2">
                  <c:v>Administration</c:v>
                </c:pt>
                <c:pt idx="3">
                  <c:v>Other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aroline.lehmann@crap.com" TargetMode="External"/><Relationship Id="rId4" Type="http://schemas.openxmlformats.org/officeDocument/2006/relationships/hyperlink" Target="mailto:Christoph.groeger@crap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Customer Related Applications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solutions for telecommunication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7" b="30438"/>
          <a:stretch/>
        </p:blipFill>
        <p:spPr>
          <a:xfrm>
            <a:off x="6119602" y="4333874"/>
            <a:ext cx="4528321" cy="18097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131616" y="5169692"/>
            <a:ext cx="4411934" cy="97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CEO: Martin </a:t>
            </a:r>
            <a:r>
              <a:rPr lang="en-US" dirty="0" err="1" smtClean="0"/>
              <a:t>Geßenich</a:t>
            </a:r>
            <a:endParaRPr lang="en-US" dirty="0" smtClean="0"/>
          </a:p>
          <a:p>
            <a:pPr algn="l"/>
            <a:r>
              <a:rPr lang="en-US" dirty="0" smtClean="0"/>
              <a:t>Sales Manager: Christoph </a:t>
            </a:r>
            <a:r>
              <a:rPr lang="en-US" dirty="0" err="1" smtClean="0"/>
              <a:t>Gröger</a:t>
            </a:r>
            <a:endParaRPr lang="en-US" dirty="0" smtClean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91" y="1978025"/>
            <a:ext cx="5162550" cy="4351338"/>
          </a:xfrm>
        </p:spPr>
        <p:txBody>
          <a:bodyPr>
            <a:normAutofit/>
          </a:bodyPr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</a:t>
            </a:r>
            <a:r>
              <a:rPr lang="en-US" dirty="0" smtClean="0"/>
              <a:t>79123789</a:t>
            </a:r>
            <a:endParaRPr lang="en-US" dirty="0" smtClean="0"/>
          </a:p>
          <a:p>
            <a:r>
              <a:rPr lang="en-US" dirty="0" smtClean="0"/>
              <a:t>CTO: Florian </a:t>
            </a:r>
            <a:r>
              <a:rPr lang="en-US" dirty="0" err="1" smtClean="0"/>
              <a:t>Schaar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Florian.schaar@crap.com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</a:t>
            </a:r>
            <a:r>
              <a:rPr lang="en-US" dirty="0" smtClean="0"/>
              <a:t>79123689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6" name="Gruppieren 5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ichtungspfeil 11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5572125" y="1978025"/>
            <a:ext cx="574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Sales Manager: Christoph </a:t>
            </a:r>
            <a:r>
              <a:rPr lang="en-US" dirty="0" err="1" smtClean="0"/>
              <a:t>Gröger</a:t>
            </a: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hlinkClick r:id="rId4"/>
              </a:rPr>
              <a:t>Christoph.groeger@crap.com</a:t>
            </a: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+49241 79128902</a:t>
            </a:r>
          </a:p>
          <a:p>
            <a:r>
              <a:rPr lang="en-US" dirty="0"/>
              <a:t>Project Manager: Caroline Lehmann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Caroline.lehmann@crap.com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+49241 79128901</a:t>
            </a:r>
          </a:p>
          <a:p>
            <a:r>
              <a:rPr lang="en-US" dirty="0" smtClean="0"/>
              <a:t>Dev. Manager</a:t>
            </a:r>
            <a:r>
              <a:rPr lang="en-US" dirty="0"/>
              <a:t>: </a:t>
            </a:r>
            <a:r>
              <a:rPr lang="en-US" dirty="0" smtClean="0"/>
              <a:t>Felix </a:t>
            </a:r>
            <a:r>
              <a:rPr lang="en-US" dirty="0" err="1" smtClean="0"/>
              <a:t>Batke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5"/>
              </a:rPr>
              <a:t>Felix.batke@crap.com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</a:t>
            </a:r>
            <a:r>
              <a:rPr lang="en-US" dirty="0" smtClean="0"/>
              <a:t>79128905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1252" cy="4351338"/>
          </a:xfrm>
        </p:spPr>
        <p:txBody>
          <a:bodyPr/>
          <a:lstStyle/>
          <a:p>
            <a:r>
              <a:rPr lang="en-US" dirty="0"/>
              <a:t>Founded </a:t>
            </a:r>
            <a:r>
              <a:rPr lang="en-US" dirty="0" smtClean="0"/>
              <a:t>1988</a:t>
            </a:r>
          </a:p>
          <a:p>
            <a:r>
              <a:rPr lang="en-US" dirty="0" smtClean="0"/>
              <a:t>Steadily growing</a:t>
            </a:r>
            <a:endParaRPr lang="en-US" dirty="0"/>
          </a:p>
          <a:p>
            <a:r>
              <a:rPr lang="en-US" dirty="0" smtClean="0"/>
              <a:t>230 employees</a:t>
            </a:r>
            <a:endParaRPr lang="en-US" dirty="0"/>
          </a:p>
          <a:p>
            <a:r>
              <a:rPr lang="en-US" dirty="0" smtClean="0"/>
              <a:t>Site</a:t>
            </a:r>
            <a:r>
              <a:rPr lang="en-US" dirty="0"/>
              <a:t>: 52064 Aachen, </a:t>
            </a:r>
            <a:r>
              <a:rPr lang="en-US" dirty="0" err="1"/>
              <a:t>Mariabrunnstraße</a:t>
            </a:r>
            <a:r>
              <a:rPr lang="en-US" dirty="0"/>
              <a:t> 1 </a:t>
            </a:r>
          </a:p>
          <a:p>
            <a:endParaRPr lang="en-US" dirty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06" y="1825625"/>
            <a:ext cx="5288702" cy="370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distribution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6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6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55046056"/>
              </p:ext>
            </p:extLst>
          </p:nvPr>
        </p:nvGraphicFramePr>
        <p:xfrm>
          <a:off x="2411411" y="13531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philosophy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527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Direct and lasting customer contact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Extensibility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Reliable quality management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Easy understandable documentation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Training and support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44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“We have never worked together with a more flexible company.”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Urs</a:t>
            </a:r>
            <a:r>
              <a:rPr lang="en-US" dirty="0"/>
              <a:t> </a:t>
            </a:r>
            <a:r>
              <a:rPr lang="en-US" dirty="0" err="1"/>
              <a:t>Schaeppi</a:t>
            </a:r>
            <a:r>
              <a:rPr lang="en-US" dirty="0"/>
              <a:t>, Swisscom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“Reliable. Accurate. Running steadily with a quick maintenance </a:t>
            </a:r>
          </a:p>
          <a:p>
            <a:pPr marL="0" indent="0">
              <a:buNone/>
            </a:pPr>
            <a:r>
              <a:rPr lang="en-US" dirty="0"/>
              <a:t>  response time </a:t>
            </a:r>
            <a:r>
              <a:rPr lang="en-US" dirty="0" smtClean="0"/>
              <a:t>during all that years.”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Hannes </a:t>
            </a:r>
            <a:r>
              <a:rPr lang="en-US" dirty="0" err="1"/>
              <a:t>Ametsreiter</a:t>
            </a:r>
            <a:r>
              <a:rPr lang="en-US" dirty="0"/>
              <a:t>, Vodafone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49" y="5037690"/>
            <a:ext cx="1576849" cy="113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89" y="5015445"/>
            <a:ext cx="2789632" cy="1401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9" y="5067558"/>
            <a:ext cx="2073592" cy="1349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9" name="Gruppieren 8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rechts 12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ichtungspfeil 14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3822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93" y="302023"/>
            <a:ext cx="2073592" cy="1349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Previous Projects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with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 smtClean="0"/>
              <a:t>Project started in 2002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/>
              <a:t>collection of </a:t>
            </a:r>
            <a:r>
              <a:rPr lang="en-US" dirty="0" smtClean="0"/>
              <a:t>business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Report service for </a:t>
            </a:r>
            <a:r>
              <a:rPr lang="en-US" dirty="0" smtClean="0"/>
              <a:t>invoices</a:t>
            </a:r>
          </a:p>
          <a:p>
            <a:r>
              <a:rPr lang="en-US" dirty="0" smtClean="0"/>
              <a:t>Continuous maintenance since installation</a:t>
            </a:r>
          </a:p>
          <a:p>
            <a:pPr lvl="1"/>
            <a:r>
              <a:rPr lang="en-US" dirty="0" smtClean="0"/>
              <a:t>Including upgrades and trainings</a:t>
            </a: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collaboration with our customer </a:t>
            </a:r>
            <a:r>
              <a:rPr lang="en-US" dirty="0" smtClean="0"/>
              <a:t>Telstra during all stages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76" y="2103396"/>
            <a:ext cx="3635639" cy="335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148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Technical Proposal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3993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Benutzerdefiniert</PresentationFormat>
  <Paragraphs>54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Customer Related Applications and Programs</vt:lpstr>
      <vt:lpstr>Company facts</vt:lpstr>
      <vt:lpstr>Company distribution</vt:lpstr>
      <vt:lpstr>Company philosophy</vt:lpstr>
      <vt:lpstr>References</vt:lpstr>
      <vt:lpstr>Previous Projects with</vt:lpstr>
      <vt:lpstr>Technical Proposal</vt:lpstr>
      <vt:lpstr>Time Plan</vt:lpstr>
      <vt:lpstr>Communication Plan</vt:lpstr>
      <vt:lpstr>Cost Plan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Florian Schaar</cp:lastModifiedBy>
  <cp:revision>20</cp:revision>
  <dcterms:created xsi:type="dcterms:W3CDTF">2017-03-07T13:43:32Z</dcterms:created>
  <dcterms:modified xsi:type="dcterms:W3CDTF">2017-03-07T15:59:35Z</dcterms:modified>
</cp:coreProperties>
</file>