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F459A-4EF1-0228-F1DF-B20AB0D7F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01DF79-6E06-0FA4-7615-7009D14D7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F92D5-9DCB-8DB7-79E9-301A0577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464FE-602B-E0AF-4F2B-BC142E3D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92784-B77F-52CD-0980-7682AD1B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816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9CEB9-0237-F894-B205-DDE29CE2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46A5AE-6AA5-EBDF-05FD-9F91D699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49068-DC2C-1903-2B31-59EFBFC5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22210-28C2-3F5C-4AB6-7F2EBA22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DF3C8-1D12-4850-AB5A-121CD9B3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94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D887EB-F63A-9051-39B3-338DF6859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F95E43-5CB7-341B-0A55-940C7D09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C36CF-FF68-E3F6-A657-2DC520BA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2D084-6D52-A459-FF5E-DB10EDEC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C9FEB-1CAA-06C5-B771-A7566B2C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235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C900-11BA-5C13-8935-6DCF6E94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880C3-D09B-3C06-A8DB-A2BE237E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CB36D4-81D5-13A2-C500-CEF3715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920AB-F63B-A714-881C-0E29A705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D6013-60E7-6457-C73D-AA921D29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36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8808-C2C6-47FF-4583-4FA916D4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5069CA-627B-A0CD-A627-B82C411A9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96E3E-EFD7-F05B-8A95-34F0557A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1F281A-B1EA-2F9F-1180-445A07B7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2B9C0-3307-5E69-65A9-8826E64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018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9768-4312-80BB-0E82-A0A422D3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84382-E007-A9A7-3E9E-1D36266B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5E653-8B8A-23B6-9464-2B7BF51B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196C35-6925-E7B2-5DF7-AF068EEE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F79CDC-0224-7786-00B2-0F6C08E2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1A0808-DB21-88DB-C0BA-9A104A14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3366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E06B-E98B-59FF-BF7C-259635F2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0F6FBD-7466-BC47-D567-6F6A06AC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832A6A-2001-D421-490D-5FFDA530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7798FF-6792-7180-7E98-70F36584B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61A77A-6379-5043-DF8B-D706B7E2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200262-F7C7-F329-0ACD-CFDE8252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45C133-9BDF-F96B-5736-D5DB55DB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5FB12C-BA08-59D9-6549-D7821A7C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04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53F92-4E62-D2AC-AE1E-AF43E493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6D1C6A-3CD6-6187-6C4C-D39FC48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D58BB5-7390-C550-94C1-9139423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D37F3-42EF-178C-DB38-5A80FB62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5242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FFFBC8-5BF5-4FAC-CD33-8DD381C4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DE2D9F-134D-EC0A-9F1B-1F8FE348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28EE66-8BE1-4143-8092-DEF095AD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615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46AA3-0C7B-B7C8-BFBC-5E567E4F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9ED9F-905F-E7EB-CE84-BEC3AE2D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43091-9BED-FEE1-ACE1-783E90C9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C87DC-1AF3-9995-2B02-841A5C15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FCB86-3BE3-C17D-AE74-844484A6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84D48-524A-06DE-04A6-E7A4B550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9079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970B1-FED1-73C8-A0D6-57B9F2C3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F49AF6-AB05-E988-4BA2-FE8E78F8D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CC35B-3378-F99A-36E9-7468697BF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7A903-B3EA-5F67-9EED-28173837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CAF88-07CD-EB60-AAE8-3EC25E9F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A13A7-3F23-AA2E-7DED-90C23A26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3149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448858-6388-2303-CE2B-43B39FF9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7102E6-48F9-5242-1335-DBD51349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2F847-4A41-03B9-B4CE-D05732BC6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E7C9-3395-4338-AF09-CF368CAB664D}" type="datetimeFigureOut">
              <a:rPr lang="es-VE" smtClean="0"/>
              <a:t>7/1/2025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6A52F-1767-3514-F8F2-2EB6E3C6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66F7D-1ADE-427C-BAA9-5568DDAA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A831-2FC4-4FCE-BD4B-7C1B0E29339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49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9B6484C-A819-2C80-3C12-DE05DF099986}"/>
              </a:ext>
            </a:extLst>
          </p:cNvPr>
          <p:cNvSpPr/>
          <p:nvPr/>
        </p:nvSpPr>
        <p:spPr>
          <a:xfrm>
            <a:off x="2545976" y="1361281"/>
            <a:ext cx="7100047" cy="4135437"/>
          </a:xfrm>
          <a:prstGeom prst="rect">
            <a:avLst/>
          </a:prstGeom>
          <a:solidFill>
            <a:srgbClr val="002060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1443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</cp:revision>
  <dcterms:created xsi:type="dcterms:W3CDTF">2025-01-07T20:05:41Z</dcterms:created>
  <dcterms:modified xsi:type="dcterms:W3CDTF">2025-01-07T20:05:49Z</dcterms:modified>
</cp:coreProperties>
</file>