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6014-9561-B765-3DC7-534BA348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CE2D0-4525-6454-2B25-B258707F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FA6FE-8C3D-6EA0-66F2-3B594C0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4AED0-44B5-4413-8C63-1102B00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B3AE4-CC7D-334E-4925-8921181A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2066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F606F-137E-3A15-A6EE-B90128E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2679D-DBEC-58B0-F85D-0DB1342E8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3F456-5EF9-4707-545A-432FC232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B5334-88AB-5946-9452-FD22470A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4BC92-AC2F-E2B3-418D-C559A984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00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4AE375-806F-42D6-33E8-A7F649596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E17299-D7DB-0FC3-A1C1-2A320E2F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C4454-C6CF-69DD-261D-27F2D189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708E5-B0C0-9F10-9458-87BF01FF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8A43B-AD77-3DFC-9CB1-EC50C940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065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CB76-F1FF-E80A-0FFE-2CA90584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77F5D-1224-F11B-9A77-7CCAB903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5E56C-386F-C42F-855A-43B7F76B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7E97E-966F-3140-DDB5-1073A424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A5C99-86D0-3260-66FD-D6307FEF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564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6242-0375-1806-596D-3BD52F0F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93BBB-78C3-9A47-5B44-46242172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2478B-A19E-EC23-A40E-6B3026B8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41CF5-558F-40FF-42B3-722B8353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1ADE1-0B34-0035-2B7D-0E228044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43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5B7D2-EF6A-9D24-C600-1277663A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B85B8-2C7A-AD80-57B4-89BF2F79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C4D25-4DFD-222A-35DA-D7DFDF6D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67BE30-A10F-3B95-B1C5-98BC21C2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E637B-156B-5212-0062-BE91464E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651B7-B2DA-7642-484A-96482E30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97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8416-7AB4-1025-4945-24891089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174A05-9598-8C44-5DFE-61157D39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219D34-3E21-3168-2511-68EC13C6C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5790F-8518-0D01-1DE5-319033E27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AC865E-56B0-01C3-A743-82BAB031D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0AFEA-EFB3-DD35-BA56-5E5839DF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6A3CFE-3E21-41C2-1CCD-76771831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66D26E-326C-2D04-CF1F-7986C2A5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90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4415B-73D1-CFD6-F6E2-72704C49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CC9BF0-5001-26A8-DDAE-AFB8639F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88C2F-5064-B826-5E1B-C9C0196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3B9B59-6BCD-D34C-F246-064C787F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57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D3D407-A598-354E-30DA-76B0880E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A901F5-9A2A-2D12-1478-AABDF19A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A1AC89-3012-B93C-B1A8-7A4B9EAA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0819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D7418-AC0D-48A9-1395-03E7310D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BC7F1-389A-891D-5CE8-F38E410E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42F19-D701-A4FD-8065-CB9EE08F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F05B9-21F5-E61B-8ACA-FB3F9012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CE4EA1-8261-1616-FD94-86F52409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158E1-EBBA-537B-F0C2-79DEB18E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489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23AE-6D9B-F3D7-B43C-56C7C7FF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BAE9B9-37FA-1925-E9B1-6E99D1B32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EF5E2-42B3-2096-C2E6-E6E7D68D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86BBE1-0346-044E-49A8-41D31A3F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B1E291-2137-AE5D-F44C-5B2D9C1D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9F885-D300-ED86-E315-EF862782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14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D1846F-A88F-7479-3BE7-5AC071D7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F2077-FB51-8226-027F-C5C5A3D3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FB6B5-FD66-5EBB-4529-F42E64FB7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EC89-132B-4E3E-A2CC-A41E57792AB4}" type="datetimeFigureOut">
              <a:rPr lang="es-VE" smtClean="0"/>
              <a:t>8/1/2025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AE546-126F-AB66-749D-33EDDE3B3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8D0F64-8770-2B7B-B008-1C5EF79C9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29B3-1675-4920-9805-6AE8F969B47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24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C8BACA-A508-7D8D-A8C1-B57384F9FD0A}"/>
              </a:ext>
            </a:extLst>
          </p:cNvPr>
          <p:cNvSpPr/>
          <p:nvPr/>
        </p:nvSpPr>
        <p:spPr>
          <a:xfrm>
            <a:off x="3671888" y="1128713"/>
            <a:ext cx="5100637" cy="3300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6020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</cp:revision>
  <dcterms:created xsi:type="dcterms:W3CDTF">2025-01-08T14:57:43Z</dcterms:created>
  <dcterms:modified xsi:type="dcterms:W3CDTF">2025-01-08T14:57:54Z</dcterms:modified>
</cp:coreProperties>
</file>