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rimo Bold" charset="1" panose="020B0704020202020204"/>
      <p:regular r:id="rId17"/>
    </p:embeddedFont>
    <p:embeddedFont>
      <p:font typeface="Arimo" charset="1" panose="020B0604020202020204"/>
      <p:regular r:id="rId18"/>
    </p:embeddedFont>
    <p:embeddedFont>
      <p:font typeface="Canva Sans Bold" charset="1" panose="020B08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Slides/notesSlide2.xml" Type="http://schemas.openxmlformats.org/officeDocument/2006/relationships/notesSlide"/><Relationship Id="rId21" Target="notesSlides/notesSlide3.xml" Type="http://schemas.openxmlformats.org/officeDocument/2006/relationships/notesSlide"/><Relationship Id="rId22" Target="notesSlides/notesSlide4.xml" Type="http://schemas.openxmlformats.org/officeDocument/2006/relationships/notesSlide"/><Relationship Id="rId23" Target="notesSlides/notesSlide5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24568" y="3447286"/>
            <a:ext cx="3563412" cy="6839734"/>
          </a:xfrm>
          <a:custGeom>
            <a:avLst/>
            <a:gdLst/>
            <a:ahLst/>
            <a:cxnLst/>
            <a:rect r="r" b="b" t="t" l="l"/>
            <a:pathLst>
              <a:path h="6839734" w="3563412">
                <a:moveTo>
                  <a:pt x="0" y="0"/>
                </a:moveTo>
                <a:lnTo>
                  <a:pt x="3563412" y="0"/>
                </a:lnTo>
                <a:lnTo>
                  <a:pt x="3563412" y="6839734"/>
                </a:lnTo>
                <a:lnTo>
                  <a:pt x="0" y="68397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924764" y="0"/>
            <a:ext cx="5443736" cy="774840"/>
            <a:chOff x="0" y="0"/>
            <a:chExt cx="7258315" cy="10331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" y="127"/>
              <a:ext cx="7258177" cy="1032764"/>
            </a:xfrm>
            <a:custGeom>
              <a:avLst/>
              <a:gdLst/>
              <a:ahLst/>
              <a:cxnLst/>
              <a:rect r="r" b="b" t="t" l="l"/>
              <a:pathLst>
                <a:path h="1032764" w="7258177">
                  <a:moveTo>
                    <a:pt x="0" y="0"/>
                  </a:moveTo>
                  <a:lnTo>
                    <a:pt x="0" y="1032764"/>
                  </a:lnTo>
                  <a:lnTo>
                    <a:pt x="7258177" y="1032764"/>
                  </a:lnTo>
                  <a:lnTo>
                    <a:pt x="7258177" y="0"/>
                  </a:lnTo>
                  <a:close/>
                </a:path>
              </a:pathLst>
            </a:custGeom>
            <a:solidFill>
              <a:srgbClr val="00FFC5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747626" y="0"/>
            <a:ext cx="1329294" cy="774840"/>
            <a:chOff x="0" y="0"/>
            <a:chExt cx="1772392" cy="10331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" y="127"/>
              <a:ext cx="1772031" cy="1032764"/>
            </a:xfrm>
            <a:custGeom>
              <a:avLst/>
              <a:gdLst/>
              <a:ahLst/>
              <a:cxnLst/>
              <a:rect r="r" b="b" t="t" l="l"/>
              <a:pathLst>
                <a:path h="1032764" w="1772031">
                  <a:moveTo>
                    <a:pt x="0" y="0"/>
                  </a:moveTo>
                  <a:lnTo>
                    <a:pt x="0" y="1032764"/>
                  </a:lnTo>
                  <a:lnTo>
                    <a:pt x="1772031" y="1032764"/>
                  </a:lnTo>
                  <a:lnTo>
                    <a:pt x="1772031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2098268" y="1877232"/>
            <a:ext cx="424196" cy="771552"/>
            <a:chOff x="0" y="0"/>
            <a:chExt cx="565595" cy="102873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27" y="127"/>
              <a:ext cx="565277" cy="1028573"/>
            </a:xfrm>
            <a:custGeom>
              <a:avLst/>
              <a:gdLst/>
              <a:ahLst/>
              <a:cxnLst/>
              <a:rect r="r" b="b" t="t" l="l"/>
              <a:pathLst>
                <a:path h="1028573" w="565277">
                  <a:moveTo>
                    <a:pt x="408813" y="0"/>
                  </a:moveTo>
                  <a:lnTo>
                    <a:pt x="0" y="963168"/>
                  </a:lnTo>
                  <a:lnTo>
                    <a:pt x="154432" y="1028573"/>
                  </a:lnTo>
                  <a:lnTo>
                    <a:pt x="565277" y="67437"/>
                  </a:lnTo>
                  <a:lnTo>
                    <a:pt x="408813" y="0"/>
                  </a:lnTo>
                  <a:close/>
                </a:path>
              </a:pathLst>
            </a:custGeom>
            <a:solidFill>
              <a:srgbClr val="00FFC5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747626" y="2017490"/>
            <a:ext cx="334480" cy="491038"/>
            <a:chOff x="0" y="0"/>
            <a:chExt cx="445973" cy="6547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" y="127"/>
              <a:ext cx="445897" cy="654558"/>
            </a:xfrm>
            <a:custGeom>
              <a:avLst/>
              <a:gdLst/>
              <a:ahLst/>
              <a:cxnLst/>
              <a:rect r="r" b="b" t="t" l="l"/>
              <a:pathLst>
                <a:path h="654558" w="445897">
                  <a:moveTo>
                    <a:pt x="326263" y="0"/>
                  </a:moveTo>
                  <a:lnTo>
                    <a:pt x="0" y="326263"/>
                  </a:lnTo>
                  <a:lnTo>
                    <a:pt x="326263" y="654558"/>
                  </a:lnTo>
                  <a:lnTo>
                    <a:pt x="445897" y="534924"/>
                  </a:lnTo>
                  <a:lnTo>
                    <a:pt x="237109" y="326263"/>
                  </a:lnTo>
                  <a:lnTo>
                    <a:pt x="445897" y="119634"/>
                  </a:lnTo>
                  <a:lnTo>
                    <a:pt x="326263" y="0"/>
                  </a:lnTo>
                  <a:close/>
                </a:path>
              </a:pathLst>
            </a:custGeom>
            <a:solidFill>
              <a:srgbClr val="00FFC5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536984" y="2017490"/>
            <a:ext cx="336124" cy="491038"/>
            <a:chOff x="0" y="0"/>
            <a:chExt cx="448165" cy="6547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127"/>
              <a:ext cx="447929" cy="654558"/>
            </a:xfrm>
            <a:custGeom>
              <a:avLst/>
              <a:gdLst/>
              <a:ahLst/>
              <a:cxnLst/>
              <a:rect r="r" b="b" t="t" l="l"/>
              <a:pathLst>
                <a:path h="654558" w="447929">
                  <a:moveTo>
                    <a:pt x="119634" y="0"/>
                  </a:moveTo>
                  <a:lnTo>
                    <a:pt x="0" y="119634"/>
                  </a:lnTo>
                  <a:lnTo>
                    <a:pt x="208788" y="326263"/>
                  </a:lnTo>
                  <a:lnTo>
                    <a:pt x="0" y="534924"/>
                  </a:lnTo>
                  <a:lnTo>
                    <a:pt x="119634" y="654558"/>
                  </a:lnTo>
                  <a:lnTo>
                    <a:pt x="447929" y="326263"/>
                  </a:lnTo>
                  <a:lnTo>
                    <a:pt x="119634" y="0"/>
                  </a:lnTo>
                  <a:close/>
                </a:path>
              </a:pathLst>
            </a:custGeom>
            <a:solidFill>
              <a:srgbClr val="00FFC5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032040" y="9967194"/>
            <a:ext cx="2108790" cy="319824"/>
            <a:chOff x="0" y="0"/>
            <a:chExt cx="2811720" cy="4264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27" y="127"/>
              <a:ext cx="2811399" cy="426339"/>
            </a:xfrm>
            <a:custGeom>
              <a:avLst/>
              <a:gdLst/>
              <a:ahLst/>
              <a:cxnLst/>
              <a:rect r="r" b="b" t="t" l="l"/>
              <a:pathLst>
                <a:path h="426339" w="2811399">
                  <a:moveTo>
                    <a:pt x="0" y="0"/>
                  </a:moveTo>
                  <a:lnTo>
                    <a:pt x="0" y="426339"/>
                  </a:lnTo>
                  <a:lnTo>
                    <a:pt x="2811399" y="426339"/>
                  </a:lnTo>
                  <a:lnTo>
                    <a:pt x="2811399" y="0"/>
                  </a:lnTo>
                  <a:close/>
                </a:path>
              </a:pathLst>
            </a:custGeom>
            <a:solidFill>
              <a:srgbClr val="00FFC5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2320682" y="9967194"/>
            <a:ext cx="4305378" cy="319824"/>
            <a:chOff x="0" y="0"/>
            <a:chExt cx="5740504" cy="4264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127"/>
              <a:ext cx="5740527" cy="426339"/>
            </a:xfrm>
            <a:custGeom>
              <a:avLst/>
              <a:gdLst/>
              <a:ahLst/>
              <a:cxnLst/>
              <a:rect r="r" b="b" t="t" l="l"/>
              <a:pathLst>
                <a:path h="426339" w="5740527">
                  <a:moveTo>
                    <a:pt x="0" y="0"/>
                  </a:moveTo>
                  <a:lnTo>
                    <a:pt x="0" y="426339"/>
                  </a:lnTo>
                  <a:lnTo>
                    <a:pt x="5740527" y="426339"/>
                  </a:lnTo>
                  <a:lnTo>
                    <a:pt x="5740527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3610666" y="8904034"/>
            <a:ext cx="7501846" cy="321332"/>
            <a:chOff x="0" y="0"/>
            <a:chExt cx="10002461" cy="42844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002266" cy="428498"/>
            </a:xfrm>
            <a:custGeom>
              <a:avLst/>
              <a:gdLst/>
              <a:ahLst/>
              <a:cxnLst/>
              <a:rect r="r" b="b" t="t" l="l"/>
              <a:pathLst>
                <a:path h="428498" w="10002266">
                  <a:moveTo>
                    <a:pt x="0" y="0"/>
                  </a:moveTo>
                  <a:lnTo>
                    <a:pt x="0" y="428498"/>
                  </a:lnTo>
                  <a:lnTo>
                    <a:pt x="10002266" y="428498"/>
                  </a:lnTo>
                  <a:lnTo>
                    <a:pt x="10002266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0" y="8904034"/>
            <a:ext cx="2981290" cy="321332"/>
            <a:chOff x="0" y="0"/>
            <a:chExt cx="3975053" cy="42844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27" y="0"/>
              <a:ext cx="3974719" cy="428498"/>
            </a:xfrm>
            <a:custGeom>
              <a:avLst/>
              <a:gdLst/>
              <a:ahLst/>
              <a:cxnLst/>
              <a:rect r="r" b="b" t="t" l="l"/>
              <a:pathLst>
                <a:path h="428498" w="3974719">
                  <a:moveTo>
                    <a:pt x="0" y="0"/>
                  </a:moveTo>
                  <a:lnTo>
                    <a:pt x="0" y="428498"/>
                  </a:lnTo>
                  <a:lnTo>
                    <a:pt x="3974719" y="428498"/>
                  </a:lnTo>
                  <a:lnTo>
                    <a:pt x="3974719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92186" y="9435614"/>
            <a:ext cx="6436906" cy="321468"/>
            <a:chOff x="0" y="0"/>
            <a:chExt cx="8582541" cy="42862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127"/>
              <a:ext cx="8582406" cy="428371"/>
            </a:xfrm>
            <a:custGeom>
              <a:avLst/>
              <a:gdLst/>
              <a:ahLst/>
              <a:cxnLst/>
              <a:rect r="r" b="b" t="t" l="l"/>
              <a:pathLst>
                <a:path h="428371" w="8582406">
                  <a:moveTo>
                    <a:pt x="0" y="0"/>
                  </a:moveTo>
                  <a:lnTo>
                    <a:pt x="0" y="428371"/>
                  </a:lnTo>
                  <a:lnTo>
                    <a:pt x="8582406" y="428371"/>
                  </a:lnTo>
                  <a:lnTo>
                    <a:pt x="8582406" y="0"/>
                  </a:lnTo>
                  <a:close/>
                </a:path>
              </a:pathLst>
            </a:custGeom>
            <a:solidFill>
              <a:srgbClr val="00FFC5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0" y="9435614"/>
            <a:ext cx="729092" cy="321468"/>
            <a:chOff x="0" y="0"/>
            <a:chExt cx="972123" cy="42862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127" y="127"/>
              <a:ext cx="972058" cy="428371"/>
            </a:xfrm>
            <a:custGeom>
              <a:avLst/>
              <a:gdLst/>
              <a:ahLst/>
              <a:cxnLst/>
              <a:rect r="r" b="b" t="t" l="l"/>
              <a:pathLst>
                <a:path h="428371" w="972058">
                  <a:moveTo>
                    <a:pt x="0" y="0"/>
                  </a:moveTo>
                  <a:lnTo>
                    <a:pt x="0" y="428371"/>
                  </a:lnTo>
                  <a:lnTo>
                    <a:pt x="972058" y="428371"/>
                  </a:lnTo>
                  <a:lnTo>
                    <a:pt x="972058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0" y="9967194"/>
            <a:ext cx="1657064" cy="319824"/>
            <a:chOff x="0" y="0"/>
            <a:chExt cx="2209419" cy="42643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127" y="127"/>
              <a:ext cx="2209292" cy="426339"/>
            </a:xfrm>
            <a:custGeom>
              <a:avLst/>
              <a:gdLst/>
              <a:ahLst/>
              <a:cxnLst/>
              <a:rect r="r" b="b" t="t" l="l"/>
              <a:pathLst>
                <a:path h="426339" w="2209292">
                  <a:moveTo>
                    <a:pt x="0" y="0"/>
                  </a:moveTo>
                  <a:lnTo>
                    <a:pt x="0" y="426339"/>
                  </a:lnTo>
                  <a:lnTo>
                    <a:pt x="2209292" y="426339"/>
                  </a:lnTo>
                  <a:lnTo>
                    <a:pt x="220929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924805" y="237027"/>
            <a:ext cx="3186202" cy="1640205"/>
            <a:chOff x="0" y="0"/>
            <a:chExt cx="4248270" cy="218694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2417989" y="0"/>
              <a:ext cx="1830281" cy="2186940"/>
            </a:xfrm>
            <a:custGeom>
              <a:avLst/>
              <a:gdLst/>
              <a:ahLst/>
              <a:cxnLst/>
              <a:rect r="r" b="b" t="t" l="l"/>
              <a:pathLst>
                <a:path h="2186940" w="1830281">
                  <a:moveTo>
                    <a:pt x="0" y="0"/>
                  </a:moveTo>
                  <a:lnTo>
                    <a:pt x="1830281" y="0"/>
                  </a:lnTo>
                  <a:lnTo>
                    <a:pt x="1830281" y="2186940"/>
                  </a:lnTo>
                  <a:lnTo>
                    <a:pt x="0" y="2186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108625" cy="2108625"/>
            </a:xfrm>
            <a:custGeom>
              <a:avLst/>
              <a:gdLst/>
              <a:ahLst/>
              <a:cxnLst/>
              <a:rect r="r" b="b" t="t" l="l"/>
              <a:pathLst>
                <a:path h="2108625" w="2108625">
                  <a:moveTo>
                    <a:pt x="0" y="0"/>
                  </a:moveTo>
                  <a:lnTo>
                    <a:pt x="2108625" y="0"/>
                  </a:lnTo>
                  <a:lnTo>
                    <a:pt x="2108625" y="2108625"/>
                  </a:lnTo>
                  <a:lnTo>
                    <a:pt x="0" y="2108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364546" y="3637786"/>
            <a:ext cx="15097060" cy="377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33"/>
              </a:lnSpc>
            </a:pPr>
            <a:r>
              <a:rPr lang="en-US" sz="10034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CREATING </a:t>
            </a:r>
          </a:p>
          <a:p>
            <a:pPr algn="l">
              <a:lnSpc>
                <a:spcPts val="9633"/>
              </a:lnSpc>
            </a:pPr>
            <a:r>
              <a:rPr lang="en-US" sz="10034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CLASS AND MODULES </a:t>
            </a:r>
          </a:p>
          <a:p>
            <a:pPr algn="l">
              <a:lnSpc>
                <a:spcPts val="9633"/>
              </a:lnSpc>
            </a:pPr>
            <a:r>
              <a:rPr lang="en-US" sz="10034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IN PYTHON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840827" y="8162288"/>
            <a:ext cx="5270181" cy="741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4693">
                <a:solidFill>
                  <a:srgbClr val="00FFC5"/>
                </a:solidFill>
                <a:latin typeface="Arimo"/>
                <a:ea typeface="Arimo"/>
                <a:cs typeface="Arimo"/>
                <a:sym typeface="Arimo"/>
              </a:rPr>
              <a:t>Priestly Bulan Lobo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694755"/>
            <a:ext cx="3496129" cy="3477059"/>
          </a:xfrm>
          <a:custGeom>
            <a:avLst/>
            <a:gdLst/>
            <a:ahLst/>
            <a:cxnLst/>
            <a:rect r="r" b="b" t="t" l="l"/>
            <a:pathLst>
              <a:path h="3477059" w="3496129">
                <a:moveTo>
                  <a:pt x="0" y="0"/>
                </a:moveTo>
                <a:lnTo>
                  <a:pt x="3496129" y="0"/>
                </a:lnTo>
                <a:lnTo>
                  <a:pt x="3496129" y="3477059"/>
                </a:lnTo>
                <a:lnTo>
                  <a:pt x="0" y="3477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84529" y="3504255"/>
            <a:ext cx="11874771" cy="3518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77"/>
              </a:lnSpc>
            </a:pPr>
            <a:r>
              <a:rPr lang="en-US" sz="1012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CREATING</a:t>
            </a:r>
          </a:p>
          <a:p>
            <a:pPr algn="ctr">
              <a:lnSpc>
                <a:spcPts val="14177"/>
              </a:lnSpc>
            </a:pPr>
            <a:r>
              <a:rPr lang="en-US" sz="1012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CLASS IN PYTHON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35450" y="0"/>
            <a:ext cx="14652600" cy="781200"/>
            <a:chOff x="0" y="0"/>
            <a:chExt cx="19536800" cy="1041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536790" cy="1041654"/>
            </a:xfrm>
            <a:custGeom>
              <a:avLst/>
              <a:gdLst/>
              <a:ahLst/>
              <a:cxnLst/>
              <a:rect r="r" b="b" t="t" l="l"/>
              <a:pathLst>
                <a:path h="1041654" w="19536790">
                  <a:moveTo>
                    <a:pt x="0" y="0"/>
                  </a:moveTo>
                  <a:lnTo>
                    <a:pt x="19536790" y="0"/>
                  </a:lnTo>
                  <a:lnTo>
                    <a:pt x="19536790" y="1041654"/>
                  </a:lnTo>
                  <a:lnTo>
                    <a:pt x="0" y="1041654"/>
                  </a:lnTo>
                  <a:close/>
                </a:path>
              </a:pathLst>
            </a:custGeom>
            <a:solidFill>
              <a:srgbClr val="00FFC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4313274"/>
            <a:ext cx="4215794" cy="257528"/>
            <a:chOff x="0" y="0"/>
            <a:chExt cx="5621059" cy="3433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621020" cy="343408"/>
            </a:xfrm>
            <a:custGeom>
              <a:avLst/>
              <a:gdLst/>
              <a:ahLst/>
              <a:cxnLst/>
              <a:rect r="r" b="b" t="t" l="l"/>
              <a:pathLst>
                <a:path h="343408" w="5621020">
                  <a:moveTo>
                    <a:pt x="0" y="0"/>
                  </a:moveTo>
                  <a:lnTo>
                    <a:pt x="0" y="343408"/>
                  </a:lnTo>
                  <a:lnTo>
                    <a:pt x="5621020" y="343408"/>
                  </a:lnTo>
                  <a:lnTo>
                    <a:pt x="5621020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215940" y="4313274"/>
            <a:ext cx="2231076" cy="257528"/>
            <a:chOff x="0" y="0"/>
            <a:chExt cx="2974768" cy="34337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74721" cy="343408"/>
            </a:xfrm>
            <a:custGeom>
              <a:avLst/>
              <a:gdLst/>
              <a:ahLst/>
              <a:cxnLst/>
              <a:rect r="r" b="b" t="t" l="l"/>
              <a:pathLst>
                <a:path h="343408" w="2974721">
                  <a:moveTo>
                    <a:pt x="0" y="0"/>
                  </a:moveTo>
                  <a:lnTo>
                    <a:pt x="0" y="343408"/>
                  </a:lnTo>
                  <a:lnTo>
                    <a:pt x="2974721" y="343408"/>
                  </a:lnTo>
                  <a:lnTo>
                    <a:pt x="2974721" y="0"/>
                  </a:lnTo>
                  <a:close/>
                </a:path>
              </a:pathLst>
            </a:custGeom>
            <a:solidFill>
              <a:srgbClr val="00FFC5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861784" y="4739712"/>
            <a:ext cx="3290052" cy="257528"/>
            <a:chOff x="0" y="0"/>
            <a:chExt cx="4386736" cy="3433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86707" cy="343281"/>
            </a:xfrm>
            <a:custGeom>
              <a:avLst/>
              <a:gdLst/>
              <a:ahLst/>
              <a:cxnLst/>
              <a:rect r="r" b="b" t="t" l="l"/>
              <a:pathLst>
                <a:path h="343281" w="4386707">
                  <a:moveTo>
                    <a:pt x="0" y="0"/>
                  </a:moveTo>
                  <a:lnTo>
                    <a:pt x="0" y="343281"/>
                  </a:lnTo>
                  <a:lnTo>
                    <a:pt x="4386707" y="343281"/>
                  </a:lnTo>
                  <a:lnTo>
                    <a:pt x="438670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195652" y="4739712"/>
            <a:ext cx="956282" cy="257528"/>
            <a:chOff x="0" y="0"/>
            <a:chExt cx="1275043" cy="3433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75080" cy="343281"/>
            </a:xfrm>
            <a:custGeom>
              <a:avLst/>
              <a:gdLst/>
              <a:ahLst/>
              <a:cxnLst/>
              <a:rect r="r" b="b" t="t" l="l"/>
              <a:pathLst>
                <a:path h="343281" w="1275080">
                  <a:moveTo>
                    <a:pt x="0" y="0"/>
                  </a:moveTo>
                  <a:lnTo>
                    <a:pt x="0" y="343281"/>
                  </a:lnTo>
                  <a:lnTo>
                    <a:pt x="1275080" y="343281"/>
                  </a:lnTo>
                  <a:lnTo>
                    <a:pt x="1275080" y="0"/>
                  </a:lnTo>
                  <a:close/>
                </a:path>
              </a:pathLst>
            </a:custGeom>
            <a:solidFill>
              <a:srgbClr val="00FFC5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331508" y="4739712"/>
            <a:ext cx="1115554" cy="257528"/>
            <a:chOff x="0" y="0"/>
            <a:chExt cx="1487405" cy="34337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87424" cy="343281"/>
            </a:xfrm>
            <a:custGeom>
              <a:avLst/>
              <a:gdLst/>
              <a:ahLst/>
              <a:cxnLst/>
              <a:rect r="r" b="b" t="t" l="l"/>
              <a:pathLst>
                <a:path h="343281" w="1487424">
                  <a:moveTo>
                    <a:pt x="0" y="0"/>
                  </a:moveTo>
                  <a:lnTo>
                    <a:pt x="0" y="343281"/>
                  </a:lnTo>
                  <a:lnTo>
                    <a:pt x="1487424" y="343281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0" y="6445426"/>
            <a:ext cx="2945500" cy="256784"/>
            <a:chOff x="0" y="0"/>
            <a:chExt cx="3927333" cy="34237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927348" cy="342392"/>
            </a:xfrm>
            <a:custGeom>
              <a:avLst/>
              <a:gdLst/>
              <a:ahLst/>
              <a:cxnLst/>
              <a:rect r="r" b="b" t="t" l="l"/>
              <a:pathLst>
                <a:path h="342392" w="3927348">
                  <a:moveTo>
                    <a:pt x="0" y="0"/>
                  </a:moveTo>
                  <a:lnTo>
                    <a:pt x="0" y="342392"/>
                  </a:lnTo>
                  <a:lnTo>
                    <a:pt x="3927348" y="342392"/>
                  </a:lnTo>
                  <a:lnTo>
                    <a:pt x="3927348" y="0"/>
                  </a:lnTo>
                  <a:close/>
                </a:path>
              </a:pathLst>
            </a:custGeom>
            <a:solidFill>
              <a:srgbClr val="00FFC5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4404236" y="4739712"/>
            <a:ext cx="257528" cy="257528"/>
            <a:chOff x="0" y="0"/>
            <a:chExt cx="343371" cy="34337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43281" cy="343281"/>
            </a:xfrm>
            <a:custGeom>
              <a:avLst/>
              <a:gdLst/>
              <a:ahLst/>
              <a:cxnLst/>
              <a:rect r="r" b="b" t="t" l="l"/>
              <a:pathLst>
                <a:path h="343281" w="343281">
                  <a:moveTo>
                    <a:pt x="0" y="0"/>
                  </a:moveTo>
                  <a:lnTo>
                    <a:pt x="0" y="343281"/>
                  </a:lnTo>
                  <a:lnTo>
                    <a:pt x="343281" y="343281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4813544" y="4739712"/>
            <a:ext cx="257528" cy="257528"/>
            <a:chOff x="0" y="0"/>
            <a:chExt cx="343371" cy="34337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43281" cy="343281"/>
            </a:xfrm>
            <a:custGeom>
              <a:avLst/>
              <a:gdLst/>
              <a:ahLst/>
              <a:cxnLst/>
              <a:rect r="r" b="b" t="t" l="l"/>
              <a:pathLst>
                <a:path h="343281" w="343281">
                  <a:moveTo>
                    <a:pt x="0" y="0"/>
                  </a:moveTo>
                  <a:lnTo>
                    <a:pt x="0" y="343281"/>
                  </a:lnTo>
                  <a:lnTo>
                    <a:pt x="343281" y="343281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4122178" y="5592584"/>
            <a:ext cx="257528" cy="257498"/>
            <a:chOff x="0" y="0"/>
            <a:chExt cx="343371" cy="34333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43281" cy="343281"/>
            </a:xfrm>
            <a:custGeom>
              <a:avLst/>
              <a:gdLst/>
              <a:ahLst/>
              <a:cxnLst/>
              <a:rect r="r" b="b" t="t" l="l"/>
              <a:pathLst>
                <a:path h="343281" w="343281">
                  <a:moveTo>
                    <a:pt x="0" y="0"/>
                  </a:moveTo>
                  <a:lnTo>
                    <a:pt x="0" y="343281"/>
                  </a:lnTo>
                  <a:lnTo>
                    <a:pt x="343281" y="343281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3712872" y="5592584"/>
            <a:ext cx="256752" cy="257498"/>
            <a:chOff x="0" y="0"/>
            <a:chExt cx="342336" cy="34333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42392" cy="343281"/>
            </a:xfrm>
            <a:custGeom>
              <a:avLst/>
              <a:gdLst/>
              <a:ahLst/>
              <a:cxnLst/>
              <a:rect r="r" b="b" t="t" l="l"/>
              <a:pathLst>
                <a:path h="343281" w="342392">
                  <a:moveTo>
                    <a:pt x="0" y="0"/>
                  </a:moveTo>
                  <a:lnTo>
                    <a:pt x="0" y="343281"/>
                  </a:lnTo>
                  <a:lnTo>
                    <a:pt x="342392" y="343281"/>
                  </a:lnTo>
                  <a:lnTo>
                    <a:pt x="34239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283010" y="5592584"/>
            <a:ext cx="257528" cy="257498"/>
            <a:chOff x="0" y="0"/>
            <a:chExt cx="343371" cy="34333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43281" cy="343281"/>
            </a:xfrm>
            <a:custGeom>
              <a:avLst/>
              <a:gdLst/>
              <a:ahLst/>
              <a:cxnLst/>
              <a:rect r="r" b="b" t="t" l="l"/>
              <a:pathLst>
                <a:path h="343281" w="343281">
                  <a:moveTo>
                    <a:pt x="0" y="0"/>
                  </a:moveTo>
                  <a:lnTo>
                    <a:pt x="0" y="343281"/>
                  </a:lnTo>
                  <a:lnTo>
                    <a:pt x="343281" y="343281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6189600" y="5166148"/>
            <a:ext cx="257498" cy="257528"/>
            <a:chOff x="0" y="0"/>
            <a:chExt cx="343331" cy="34337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43281" cy="343281"/>
            </a:xfrm>
            <a:custGeom>
              <a:avLst/>
              <a:gdLst/>
              <a:ahLst/>
              <a:cxnLst/>
              <a:rect r="r" b="b" t="t" l="l"/>
              <a:pathLst>
                <a:path h="343281" w="343281">
                  <a:moveTo>
                    <a:pt x="0" y="0"/>
                  </a:moveTo>
                  <a:lnTo>
                    <a:pt x="0" y="343281"/>
                  </a:lnTo>
                  <a:lnTo>
                    <a:pt x="343281" y="343281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383268" y="4739712"/>
            <a:ext cx="257528" cy="257528"/>
            <a:chOff x="0" y="0"/>
            <a:chExt cx="343371" cy="34337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43281" cy="343281"/>
            </a:xfrm>
            <a:custGeom>
              <a:avLst/>
              <a:gdLst/>
              <a:ahLst/>
              <a:cxnLst/>
              <a:rect r="r" b="b" t="t" l="l"/>
              <a:pathLst>
                <a:path h="343281" w="343281">
                  <a:moveTo>
                    <a:pt x="0" y="0"/>
                  </a:moveTo>
                  <a:lnTo>
                    <a:pt x="0" y="343281"/>
                  </a:lnTo>
                  <a:lnTo>
                    <a:pt x="343281" y="343281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2679146" y="6018276"/>
            <a:ext cx="3289306" cy="257498"/>
            <a:chOff x="0" y="0"/>
            <a:chExt cx="4385741" cy="34333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385691" cy="343281"/>
            </a:xfrm>
            <a:custGeom>
              <a:avLst/>
              <a:gdLst/>
              <a:ahLst/>
              <a:cxnLst/>
              <a:rect r="r" b="b" t="t" l="l"/>
              <a:pathLst>
                <a:path h="343281" w="4385691">
                  <a:moveTo>
                    <a:pt x="0" y="0"/>
                  </a:moveTo>
                  <a:lnTo>
                    <a:pt x="0" y="343281"/>
                  </a:lnTo>
                  <a:lnTo>
                    <a:pt x="4385691" y="343281"/>
                  </a:lnTo>
                  <a:lnTo>
                    <a:pt x="438569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2679146" y="6018276"/>
            <a:ext cx="956312" cy="257498"/>
            <a:chOff x="0" y="0"/>
            <a:chExt cx="1275083" cy="34333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75080" cy="343281"/>
            </a:xfrm>
            <a:custGeom>
              <a:avLst/>
              <a:gdLst/>
              <a:ahLst/>
              <a:cxnLst/>
              <a:rect r="r" b="b" t="t" l="l"/>
              <a:pathLst>
                <a:path h="343281" w="1275080">
                  <a:moveTo>
                    <a:pt x="0" y="0"/>
                  </a:moveTo>
                  <a:lnTo>
                    <a:pt x="0" y="343281"/>
                  </a:lnTo>
                  <a:lnTo>
                    <a:pt x="1275080" y="343281"/>
                  </a:lnTo>
                  <a:lnTo>
                    <a:pt x="1275080" y="0"/>
                  </a:lnTo>
                  <a:close/>
                </a:path>
              </a:pathLst>
            </a:custGeom>
            <a:solidFill>
              <a:srgbClr val="00FFC5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0" y="6019020"/>
            <a:ext cx="1499550" cy="256752"/>
            <a:chOff x="0" y="0"/>
            <a:chExt cx="1999400" cy="34233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99361" cy="342392"/>
            </a:xfrm>
            <a:custGeom>
              <a:avLst/>
              <a:gdLst/>
              <a:ahLst/>
              <a:cxnLst/>
              <a:rect r="r" b="b" t="t" l="l"/>
              <a:pathLst>
                <a:path h="342392" w="1999361">
                  <a:moveTo>
                    <a:pt x="0" y="0"/>
                  </a:moveTo>
                  <a:lnTo>
                    <a:pt x="0" y="342392"/>
                  </a:lnTo>
                  <a:lnTo>
                    <a:pt x="1999361" y="342392"/>
                  </a:lnTo>
                  <a:lnTo>
                    <a:pt x="1999361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2169374" y="6018276"/>
            <a:ext cx="257528" cy="257498"/>
            <a:chOff x="0" y="0"/>
            <a:chExt cx="343371" cy="34333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343281" cy="343281"/>
            </a:xfrm>
            <a:custGeom>
              <a:avLst/>
              <a:gdLst/>
              <a:ahLst/>
              <a:cxnLst/>
              <a:rect r="r" b="b" t="t" l="l"/>
              <a:pathLst>
                <a:path h="343281" w="343281">
                  <a:moveTo>
                    <a:pt x="0" y="0"/>
                  </a:moveTo>
                  <a:lnTo>
                    <a:pt x="0" y="343281"/>
                  </a:lnTo>
                  <a:lnTo>
                    <a:pt x="343281" y="343281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759324" y="6018276"/>
            <a:ext cx="257498" cy="257498"/>
            <a:chOff x="0" y="0"/>
            <a:chExt cx="343331" cy="343331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43281" cy="343281"/>
            </a:xfrm>
            <a:custGeom>
              <a:avLst/>
              <a:gdLst/>
              <a:ahLst/>
              <a:cxnLst/>
              <a:rect r="r" b="b" t="t" l="l"/>
              <a:pathLst>
                <a:path h="343281" w="343281">
                  <a:moveTo>
                    <a:pt x="0" y="0"/>
                  </a:moveTo>
                  <a:lnTo>
                    <a:pt x="0" y="343281"/>
                  </a:lnTo>
                  <a:lnTo>
                    <a:pt x="343281" y="343281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067958" y="6871116"/>
            <a:ext cx="257498" cy="257528"/>
            <a:chOff x="0" y="0"/>
            <a:chExt cx="343331" cy="3433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343281" cy="343281"/>
            </a:xfrm>
            <a:custGeom>
              <a:avLst/>
              <a:gdLst/>
              <a:ahLst/>
              <a:cxnLst/>
              <a:rect r="r" b="b" t="t" l="l"/>
              <a:pathLst>
                <a:path h="343281" w="343281">
                  <a:moveTo>
                    <a:pt x="0" y="0"/>
                  </a:moveTo>
                  <a:lnTo>
                    <a:pt x="0" y="343281"/>
                  </a:lnTo>
                  <a:lnTo>
                    <a:pt x="343281" y="343281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677244" y="6871116"/>
            <a:ext cx="257498" cy="257528"/>
            <a:chOff x="0" y="0"/>
            <a:chExt cx="343331" cy="34337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43281" cy="343281"/>
            </a:xfrm>
            <a:custGeom>
              <a:avLst/>
              <a:gdLst/>
              <a:ahLst/>
              <a:cxnLst/>
              <a:rect r="r" b="b" t="t" l="l"/>
              <a:pathLst>
                <a:path h="343281" w="343281">
                  <a:moveTo>
                    <a:pt x="0" y="0"/>
                  </a:moveTo>
                  <a:lnTo>
                    <a:pt x="0" y="343281"/>
                  </a:lnTo>
                  <a:lnTo>
                    <a:pt x="343281" y="343281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00FFC5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285782" y="6871116"/>
            <a:ext cx="257528" cy="257528"/>
            <a:chOff x="0" y="0"/>
            <a:chExt cx="343371" cy="343371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343281" cy="343281"/>
            </a:xfrm>
            <a:custGeom>
              <a:avLst/>
              <a:gdLst/>
              <a:ahLst/>
              <a:cxnLst/>
              <a:rect r="r" b="b" t="t" l="l"/>
              <a:pathLst>
                <a:path h="343281" w="343281">
                  <a:moveTo>
                    <a:pt x="0" y="0"/>
                  </a:moveTo>
                  <a:lnTo>
                    <a:pt x="0" y="343281"/>
                  </a:lnTo>
                  <a:lnTo>
                    <a:pt x="343281" y="343281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6189600" y="6018276"/>
            <a:ext cx="257498" cy="257498"/>
            <a:chOff x="0" y="0"/>
            <a:chExt cx="343331" cy="34333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343281" cy="343281"/>
            </a:xfrm>
            <a:custGeom>
              <a:avLst/>
              <a:gdLst/>
              <a:ahLst/>
              <a:cxnLst/>
              <a:rect r="r" b="b" t="t" l="l"/>
              <a:pathLst>
                <a:path h="343281" w="343281">
                  <a:moveTo>
                    <a:pt x="0" y="0"/>
                  </a:moveTo>
                  <a:lnTo>
                    <a:pt x="0" y="343281"/>
                  </a:lnTo>
                  <a:lnTo>
                    <a:pt x="343281" y="343281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3352664" y="5166148"/>
            <a:ext cx="2629968" cy="257528"/>
            <a:chOff x="0" y="0"/>
            <a:chExt cx="3506624" cy="34337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3506597" cy="343281"/>
            </a:xfrm>
            <a:custGeom>
              <a:avLst/>
              <a:gdLst/>
              <a:ahLst/>
              <a:cxnLst/>
              <a:rect r="r" b="b" t="t" l="l"/>
              <a:pathLst>
                <a:path h="343281" w="3506597">
                  <a:moveTo>
                    <a:pt x="0" y="0"/>
                  </a:moveTo>
                  <a:lnTo>
                    <a:pt x="0" y="343281"/>
                  </a:lnTo>
                  <a:lnTo>
                    <a:pt x="3506597" y="343281"/>
                  </a:lnTo>
                  <a:lnTo>
                    <a:pt x="3506597" y="0"/>
                  </a:lnTo>
                  <a:close/>
                </a:path>
              </a:pathLst>
            </a:custGeom>
            <a:solidFill>
              <a:srgbClr val="00FFC5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4534464" y="5592584"/>
            <a:ext cx="1912562" cy="257498"/>
            <a:chOff x="0" y="0"/>
            <a:chExt cx="2550083" cy="343331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2550033" cy="343281"/>
            </a:xfrm>
            <a:custGeom>
              <a:avLst/>
              <a:gdLst/>
              <a:ahLst/>
              <a:cxnLst/>
              <a:rect r="r" b="b" t="t" l="l"/>
              <a:pathLst>
                <a:path h="343281" w="2550033">
                  <a:moveTo>
                    <a:pt x="0" y="0"/>
                  </a:moveTo>
                  <a:lnTo>
                    <a:pt x="0" y="343281"/>
                  </a:lnTo>
                  <a:lnTo>
                    <a:pt x="2550033" y="343281"/>
                  </a:lnTo>
                  <a:lnTo>
                    <a:pt x="2550033" y="0"/>
                  </a:lnTo>
                  <a:close/>
                </a:path>
              </a:pathLst>
            </a:custGeom>
            <a:solidFill>
              <a:srgbClr val="FFFFFF">
                <a:alpha val="12157"/>
              </a:srgbClr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283010" y="5592584"/>
            <a:ext cx="1792768" cy="257498"/>
            <a:chOff x="0" y="0"/>
            <a:chExt cx="2390357" cy="34333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2390267" cy="343281"/>
            </a:xfrm>
            <a:custGeom>
              <a:avLst/>
              <a:gdLst/>
              <a:ahLst/>
              <a:cxnLst/>
              <a:rect r="r" b="b" t="t" l="l"/>
              <a:pathLst>
                <a:path h="343281" w="2390267">
                  <a:moveTo>
                    <a:pt x="0" y="0"/>
                  </a:moveTo>
                  <a:lnTo>
                    <a:pt x="0" y="343281"/>
                  </a:lnTo>
                  <a:lnTo>
                    <a:pt x="2390267" y="343281"/>
                  </a:lnTo>
                  <a:lnTo>
                    <a:pt x="239026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0" y="5592584"/>
            <a:ext cx="898990" cy="257498"/>
            <a:chOff x="0" y="0"/>
            <a:chExt cx="1198653" cy="343331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1198626" cy="343281"/>
            </a:xfrm>
            <a:custGeom>
              <a:avLst/>
              <a:gdLst/>
              <a:ahLst/>
              <a:cxnLst/>
              <a:rect r="r" b="b" t="t" l="l"/>
              <a:pathLst>
                <a:path h="343281" w="1198626">
                  <a:moveTo>
                    <a:pt x="0" y="0"/>
                  </a:moveTo>
                  <a:lnTo>
                    <a:pt x="0" y="343281"/>
                  </a:lnTo>
                  <a:lnTo>
                    <a:pt x="1198626" y="343281"/>
                  </a:lnTo>
                  <a:lnTo>
                    <a:pt x="1198626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3352664" y="6444680"/>
            <a:ext cx="3094314" cy="257528"/>
            <a:chOff x="0" y="0"/>
            <a:chExt cx="4125752" cy="343371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4125722" cy="343408"/>
            </a:xfrm>
            <a:custGeom>
              <a:avLst/>
              <a:gdLst/>
              <a:ahLst/>
              <a:cxnLst/>
              <a:rect r="r" b="b" t="t" l="l"/>
              <a:pathLst>
                <a:path h="343408" w="4125722">
                  <a:moveTo>
                    <a:pt x="0" y="0"/>
                  </a:moveTo>
                  <a:lnTo>
                    <a:pt x="0" y="343408"/>
                  </a:lnTo>
                  <a:lnTo>
                    <a:pt x="4125722" y="343408"/>
                  </a:lnTo>
                  <a:lnTo>
                    <a:pt x="4125722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5045012" y="6871116"/>
            <a:ext cx="1402038" cy="257528"/>
            <a:chOff x="0" y="0"/>
            <a:chExt cx="1869384" cy="343371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869440" cy="343281"/>
            </a:xfrm>
            <a:custGeom>
              <a:avLst/>
              <a:gdLst/>
              <a:ahLst/>
              <a:cxnLst/>
              <a:rect r="r" b="b" t="t" l="l"/>
              <a:pathLst>
                <a:path h="343281" w="1869440">
                  <a:moveTo>
                    <a:pt x="0" y="0"/>
                  </a:moveTo>
                  <a:lnTo>
                    <a:pt x="0" y="343281"/>
                  </a:lnTo>
                  <a:lnTo>
                    <a:pt x="1869440" y="343281"/>
                  </a:lnTo>
                  <a:lnTo>
                    <a:pt x="1869440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0" y="5166148"/>
            <a:ext cx="2555546" cy="257528"/>
            <a:chOff x="0" y="0"/>
            <a:chExt cx="3407395" cy="343371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3407410" cy="343281"/>
            </a:xfrm>
            <a:custGeom>
              <a:avLst/>
              <a:gdLst/>
              <a:ahLst/>
              <a:cxnLst/>
              <a:rect r="r" b="b" t="t" l="l"/>
              <a:pathLst>
                <a:path h="343281" w="3407410">
                  <a:moveTo>
                    <a:pt x="0" y="0"/>
                  </a:moveTo>
                  <a:lnTo>
                    <a:pt x="0" y="343281"/>
                  </a:lnTo>
                  <a:lnTo>
                    <a:pt x="3407410" y="343281"/>
                  </a:lnTo>
                  <a:lnTo>
                    <a:pt x="34074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624626" y="6871116"/>
            <a:ext cx="3125566" cy="257528"/>
            <a:chOff x="0" y="0"/>
            <a:chExt cx="4167421" cy="343371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4167378" cy="343281"/>
            </a:xfrm>
            <a:custGeom>
              <a:avLst/>
              <a:gdLst/>
              <a:ahLst/>
              <a:cxnLst/>
              <a:rect r="r" b="b" t="t" l="l"/>
              <a:pathLst>
                <a:path h="343281" w="4167378">
                  <a:moveTo>
                    <a:pt x="0" y="0"/>
                  </a:moveTo>
                  <a:lnTo>
                    <a:pt x="0" y="343281"/>
                  </a:lnTo>
                  <a:lnTo>
                    <a:pt x="4167378" y="343281"/>
                  </a:lnTo>
                  <a:lnTo>
                    <a:pt x="4167378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</p:spPr>
        </p:sp>
      </p:grpSp>
      <p:sp>
        <p:nvSpPr>
          <p:cNvPr name="Freeform 64" id="64"/>
          <p:cNvSpPr/>
          <p:nvPr/>
        </p:nvSpPr>
        <p:spPr>
          <a:xfrm flipH="false" flipV="false" rot="0">
            <a:off x="6447076" y="2948400"/>
            <a:ext cx="2173040" cy="5544930"/>
          </a:xfrm>
          <a:custGeom>
            <a:avLst/>
            <a:gdLst/>
            <a:ahLst/>
            <a:cxnLst/>
            <a:rect r="r" b="b" t="t" l="l"/>
            <a:pathLst>
              <a:path h="5544930" w="2173040">
                <a:moveTo>
                  <a:pt x="0" y="0"/>
                </a:moveTo>
                <a:lnTo>
                  <a:pt x="2173040" y="0"/>
                </a:lnTo>
                <a:lnTo>
                  <a:pt x="2173040" y="5544930"/>
                </a:lnTo>
                <a:lnTo>
                  <a:pt x="0" y="55449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5" id="65"/>
          <p:cNvGrpSpPr/>
          <p:nvPr/>
        </p:nvGrpSpPr>
        <p:grpSpPr>
          <a:xfrm rot="0">
            <a:off x="-24" y="8893800"/>
            <a:ext cx="2173200" cy="1393200"/>
            <a:chOff x="0" y="0"/>
            <a:chExt cx="2897600" cy="18576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2897632" cy="1857629"/>
            </a:xfrm>
            <a:custGeom>
              <a:avLst/>
              <a:gdLst/>
              <a:ahLst/>
              <a:cxnLst/>
              <a:rect r="r" b="b" t="t" l="l"/>
              <a:pathLst>
                <a:path h="1857629" w="2897632">
                  <a:moveTo>
                    <a:pt x="0" y="0"/>
                  </a:moveTo>
                  <a:lnTo>
                    <a:pt x="2897632" y="0"/>
                  </a:lnTo>
                  <a:lnTo>
                    <a:pt x="2897632" y="1857629"/>
                  </a:lnTo>
                  <a:lnTo>
                    <a:pt x="0" y="1857629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sp>
        <p:nvSpPr>
          <p:cNvPr name="TextBox 67" id="67"/>
          <p:cNvSpPr txBox="true"/>
          <p:nvPr/>
        </p:nvSpPr>
        <p:spPr>
          <a:xfrm rot="0">
            <a:off x="8743941" y="4654019"/>
            <a:ext cx="9350593" cy="1559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59"/>
              </a:lnSpc>
            </a:pPr>
            <a:r>
              <a:rPr lang="en-US" sz="338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 class is a template definition of the methods and variables in a particular kind of object. </a:t>
            </a:r>
          </a:p>
          <a:p>
            <a:pPr algn="r">
              <a:lnSpc>
                <a:spcPts val="4059"/>
              </a:lnSpc>
            </a:pPr>
            <a:r>
              <a:rPr lang="en-US" sz="338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0350784" y="2698252"/>
            <a:ext cx="77437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6000">
                <a:solidFill>
                  <a:srgbClr val="00FFC5"/>
                </a:solidFill>
                <a:latin typeface="Arimo Bold"/>
                <a:ea typeface="Arimo Bold"/>
                <a:cs typeface="Arimo Bold"/>
                <a:sym typeface="Arimo Bold"/>
              </a:rPr>
              <a:t>CLASS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630845" cy="10281864"/>
          </a:xfrm>
          <a:custGeom>
            <a:avLst/>
            <a:gdLst/>
            <a:ahLst/>
            <a:cxnLst/>
            <a:rect r="r" b="b" t="t" l="l"/>
            <a:pathLst>
              <a:path h="10281864" w="18630845">
                <a:moveTo>
                  <a:pt x="0" y="0"/>
                </a:moveTo>
                <a:lnTo>
                  <a:pt x="18630845" y="0"/>
                </a:lnTo>
                <a:lnTo>
                  <a:pt x="18630845" y="10281864"/>
                </a:lnTo>
                <a:lnTo>
                  <a:pt x="0" y="102818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706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694755"/>
            <a:ext cx="3496129" cy="3477059"/>
          </a:xfrm>
          <a:custGeom>
            <a:avLst/>
            <a:gdLst/>
            <a:ahLst/>
            <a:cxnLst/>
            <a:rect r="r" b="b" t="t" l="l"/>
            <a:pathLst>
              <a:path h="3477059" w="3496129">
                <a:moveTo>
                  <a:pt x="0" y="0"/>
                </a:moveTo>
                <a:lnTo>
                  <a:pt x="3496129" y="0"/>
                </a:lnTo>
                <a:lnTo>
                  <a:pt x="3496129" y="3477059"/>
                </a:lnTo>
                <a:lnTo>
                  <a:pt x="0" y="3477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84529" y="3504255"/>
            <a:ext cx="11874771" cy="3518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77"/>
              </a:lnSpc>
            </a:pPr>
            <a:r>
              <a:rPr lang="en-US" sz="1012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Creating </a:t>
            </a:r>
          </a:p>
          <a:p>
            <a:pPr algn="ctr">
              <a:lnSpc>
                <a:spcPts val="14177"/>
              </a:lnSpc>
            </a:pPr>
            <a:r>
              <a:rPr lang="en-US" sz="1012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 Modules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553755" y="352980"/>
            <a:ext cx="3186202" cy="1640205"/>
            <a:chOff x="0" y="0"/>
            <a:chExt cx="4248270" cy="21869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417989" y="0"/>
              <a:ext cx="1830281" cy="2186940"/>
            </a:xfrm>
            <a:custGeom>
              <a:avLst/>
              <a:gdLst/>
              <a:ahLst/>
              <a:cxnLst/>
              <a:rect r="r" b="b" t="t" l="l"/>
              <a:pathLst>
                <a:path h="2186940" w="1830281">
                  <a:moveTo>
                    <a:pt x="0" y="0"/>
                  </a:moveTo>
                  <a:lnTo>
                    <a:pt x="1830281" y="0"/>
                  </a:lnTo>
                  <a:lnTo>
                    <a:pt x="1830281" y="2186940"/>
                  </a:lnTo>
                  <a:lnTo>
                    <a:pt x="0" y="2186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8625" cy="2108625"/>
            </a:xfrm>
            <a:custGeom>
              <a:avLst/>
              <a:gdLst/>
              <a:ahLst/>
              <a:cxnLst/>
              <a:rect r="r" b="b" t="t" l="l"/>
              <a:pathLst>
                <a:path h="2108625" w="2108625">
                  <a:moveTo>
                    <a:pt x="0" y="0"/>
                  </a:moveTo>
                  <a:lnTo>
                    <a:pt x="2108625" y="0"/>
                  </a:lnTo>
                  <a:lnTo>
                    <a:pt x="2108625" y="2108625"/>
                  </a:lnTo>
                  <a:lnTo>
                    <a:pt x="0" y="2108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35450" y="0"/>
            <a:ext cx="14652600" cy="781200"/>
            <a:chOff x="0" y="0"/>
            <a:chExt cx="19536800" cy="1041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536790" cy="1041654"/>
            </a:xfrm>
            <a:custGeom>
              <a:avLst/>
              <a:gdLst/>
              <a:ahLst/>
              <a:cxnLst/>
              <a:rect r="r" b="b" t="t" l="l"/>
              <a:pathLst>
                <a:path h="1041654" w="19536790">
                  <a:moveTo>
                    <a:pt x="0" y="0"/>
                  </a:moveTo>
                  <a:lnTo>
                    <a:pt x="19536790" y="0"/>
                  </a:lnTo>
                  <a:lnTo>
                    <a:pt x="19536790" y="1041654"/>
                  </a:lnTo>
                  <a:lnTo>
                    <a:pt x="0" y="1041654"/>
                  </a:lnTo>
                  <a:close/>
                </a:path>
              </a:pathLst>
            </a:custGeom>
            <a:solidFill>
              <a:srgbClr val="00FFC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4313274"/>
            <a:ext cx="4215794" cy="257528"/>
            <a:chOff x="0" y="0"/>
            <a:chExt cx="5621059" cy="3433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621020" cy="343408"/>
            </a:xfrm>
            <a:custGeom>
              <a:avLst/>
              <a:gdLst/>
              <a:ahLst/>
              <a:cxnLst/>
              <a:rect r="r" b="b" t="t" l="l"/>
              <a:pathLst>
                <a:path h="343408" w="5621020">
                  <a:moveTo>
                    <a:pt x="0" y="0"/>
                  </a:moveTo>
                  <a:lnTo>
                    <a:pt x="0" y="343408"/>
                  </a:lnTo>
                  <a:lnTo>
                    <a:pt x="5621020" y="343408"/>
                  </a:lnTo>
                  <a:lnTo>
                    <a:pt x="5621020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215940" y="4313274"/>
            <a:ext cx="2231076" cy="257528"/>
            <a:chOff x="0" y="0"/>
            <a:chExt cx="2974768" cy="34337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74721" cy="343408"/>
            </a:xfrm>
            <a:custGeom>
              <a:avLst/>
              <a:gdLst/>
              <a:ahLst/>
              <a:cxnLst/>
              <a:rect r="r" b="b" t="t" l="l"/>
              <a:pathLst>
                <a:path h="343408" w="2974721">
                  <a:moveTo>
                    <a:pt x="0" y="0"/>
                  </a:moveTo>
                  <a:lnTo>
                    <a:pt x="0" y="343408"/>
                  </a:lnTo>
                  <a:lnTo>
                    <a:pt x="2974721" y="343408"/>
                  </a:lnTo>
                  <a:lnTo>
                    <a:pt x="2974721" y="0"/>
                  </a:lnTo>
                  <a:close/>
                </a:path>
              </a:pathLst>
            </a:custGeom>
            <a:solidFill>
              <a:srgbClr val="00FFC5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861784" y="4739712"/>
            <a:ext cx="3290052" cy="257528"/>
            <a:chOff x="0" y="0"/>
            <a:chExt cx="4386736" cy="3433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86707" cy="343281"/>
            </a:xfrm>
            <a:custGeom>
              <a:avLst/>
              <a:gdLst/>
              <a:ahLst/>
              <a:cxnLst/>
              <a:rect r="r" b="b" t="t" l="l"/>
              <a:pathLst>
                <a:path h="343281" w="4386707">
                  <a:moveTo>
                    <a:pt x="0" y="0"/>
                  </a:moveTo>
                  <a:lnTo>
                    <a:pt x="0" y="343281"/>
                  </a:lnTo>
                  <a:lnTo>
                    <a:pt x="4386707" y="343281"/>
                  </a:lnTo>
                  <a:lnTo>
                    <a:pt x="438670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195652" y="4739712"/>
            <a:ext cx="956282" cy="257528"/>
            <a:chOff x="0" y="0"/>
            <a:chExt cx="1275043" cy="3433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75080" cy="343281"/>
            </a:xfrm>
            <a:custGeom>
              <a:avLst/>
              <a:gdLst/>
              <a:ahLst/>
              <a:cxnLst/>
              <a:rect r="r" b="b" t="t" l="l"/>
              <a:pathLst>
                <a:path h="343281" w="1275080">
                  <a:moveTo>
                    <a:pt x="0" y="0"/>
                  </a:moveTo>
                  <a:lnTo>
                    <a:pt x="0" y="343281"/>
                  </a:lnTo>
                  <a:lnTo>
                    <a:pt x="1275080" y="343281"/>
                  </a:lnTo>
                  <a:lnTo>
                    <a:pt x="1275080" y="0"/>
                  </a:lnTo>
                  <a:close/>
                </a:path>
              </a:pathLst>
            </a:custGeom>
            <a:solidFill>
              <a:srgbClr val="00FFC5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331508" y="4739712"/>
            <a:ext cx="1115554" cy="257528"/>
            <a:chOff x="0" y="0"/>
            <a:chExt cx="1487405" cy="34337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87424" cy="343281"/>
            </a:xfrm>
            <a:custGeom>
              <a:avLst/>
              <a:gdLst/>
              <a:ahLst/>
              <a:cxnLst/>
              <a:rect r="r" b="b" t="t" l="l"/>
              <a:pathLst>
                <a:path h="343281" w="1487424">
                  <a:moveTo>
                    <a:pt x="0" y="0"/>
                  </a:moveTo>
                  <a:lnTo>
                    <a:pt x="0" y="343281"/>
                  </a:lnTo>
                  <a:lnTo>
                    <a:pt x="1487424" y="343281"/>
                  </a:lnTo>
                  <a:lnTo>
                    <a:pt x="1487424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0" y="6445426"/>
            <a:ext cx="2945500" cy="256784"/>
            <a:chOff x="0" y="0"/>
            <a:chExt cx="3927333" cy="34237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927348" cy="342392"/>
            </a:xfrm>
            <a:custGeom>
              <a:avLst/>
              <a:gdLst/>
              <a:ahLst/>
              <a:cxnLst/>
              <a:rect r="r" b="b" t="t" l="l"/>
              <a:pathLst>
                <a:path h="342392" w="3927348">
                  <a:moveTo>
                    <a:pt x="0" y="0"/>
                  </a:moveTo>
                  <a:lnTo>
                    <a:pt x="0" y="342392"/>
                  </a:lnTo>
                  <a:lnTo>
                    <a:pt x="3927348" y="342392"/>
                  </a:lnTo>
                  <a:lnTo>
                    <a:pt x="3927348" y="0"/>
                  </a:lnTo>
                  <a:close/>
                </a:path>
              </a:pathLst>
            </a:custGeom>
            <a:solidFill>
              <a:srgbClr val="00FFC5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4404236" y="4739712"/>
            <a:ext cx="257528" cy="257528"/>
            <a:chOff x="0" y="0"/>
            <a:chExt cx="343371" cy="34337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43281" cy="343281"/>
            </a:xfrm>
            <a:custGeom>
              <a:avLst/>
              <a:gdLst/>
              <a:ahLst/>
              <a:cxnLst/>
              <a:rect r="r" b="b" t="t" l="l"/>
              <a:pathLst>
                <a:path h="343281" w="343281">
                  <a:moveTo>
                    <a:pt x="0" y="0"/>
                  </a:moveTo>
                  <a:lnTo>
                    <a:pt x="0" y="343281"/>
                  </a:lnTo>
                  <a:lnTo>
                    <a:pt x="343281" y="343281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4813544" y="4739712"/>
            <a:ext cx="257528" cy="257528"/>
            <a:chOff x="0" y="0"/>
            <a:chExt cx="343371" cy="34337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43281" cy="343281"/>
            </a:xfrm>
            <a:custGeom>
              <a:avLst/>
              <a:gdLst/>
              <a:ahLst/>
              <a:cxnLst/>
              <a:rect r="r" b="b" t="t" l="l"/>
              <a:pathLst>
                <a:path h="343281" w="343281">
                  <a:moveTo>
                    <a:pt x="0" y="0"/>
                  </a:moveTo>
                  <a:lnTo>
                    <a:pt x="0" y="343281"/>
                  </a:lnTo>
                  <a:lnTo>
                    <a:pt x="343281" y="343281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4122178" y="5592584"/>
            <a:ext cx="257528" cy="257498"/>
            <a:chOff x="0" y="0"/>
            <a:chExt cx="343371" cy="34333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43281" cy="343281"/>
            </a:xfrm>
            <a:custGeom>
              <a:avLst/>
              <a:gdLst/>
              <a:ahLst/>
              <a:cxnLst/>
              <a:rect r="r" b="b" t="t" l="l"/>
              <a:pathLst>
                <a:path h="343281" w="343281">
                  <a:moveTo>
                    <a:pt x="0" y="0"/>
                  </a:moveTo>
                  <a:lnTo>
                    <a:pt x="0" y="343281"/>
                  </a:lnTo>
                  <a:lnTo>
                    <a:pt x="343281" y="343281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3712872" y="5592584"/>
            <a:ext cx="256752" cy="257498"/>
            <a:chOff x="0" y="0"/>
            <a:chExt cx="342336" cy="34333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42392" cy="343281"/>
            </a:xfrm>
            <a:custGeom>
              <a:avLst/>
              <a:gdLst/>
              <a:ahLst/>
              <a:cxnLst/>
              <a:rect r="r" b="b" t="t" l="l"/>
              <a:pathLst>
                <a:path h="343281" w="342392">
                  <a:moveTo>
                    <a:pt x="0" y="0"/>
                  </a:moveTo>
                  <a:lnTo>
                    <a:pt x="0" y="343281"/>
                  </a:lnTo>
                  <a:lnTo>
                    <a:pt x="342392" y="343281"/>
                  </a:lnTo>
                  <a:lnTo>
                    <a:pt x="34239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283010" y="5592584"/>
            <a:ext cx="257528" cy="257498"/>
            <a:chOff x="0" y="0"/>
            <a:chExt cx="343371" cy="34333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43281" cy="343281"/>
            </a:xfrm>
            <a:custGeom>
              <a:avLst/>
              <a:gdLst/>
              <a:ahLst/>
              <a:cxnLst/>
              <a:rect r="r" b="b" t="t" l="l"/>
              <a:pathLst>
                <a:path h="343281" w="343281">
                  <a:moveTo>
                    <a:pt x="0" y="0"/>
                  </a:moveTo>
                  <a:lnTo>
                    <a:pt x="0" y="343281"/>
                  </a:lnTo>
                  <a:lnTo>
                    <a:pt x="343281" y="343281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6189600" y="5166148"/>
            <a:ext cx="257498" cy="257528"/>
            <a:chOff x="0" y="0"/>
            <a:chExt cx="343331" cy="34337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43281" cy="343281"/>
            </a:xfrm>
            <a:custGeom>
              <a:avLst/>
              <a:gdLst/>
              <a:ahLst/>
              <a:cxnLst/>
              <a:rect r="r" b="b" t="t" l="l"/>
              <a:pathLst>
                <a:path h="343281" w="343281">
                  <a:moveTo>
                    <a:pt x="0" y="0"/>
                  </a:moveTo>
                  <a:lnTo>
                    <a:pt x="0" y="343281"/>
                  </a:lnTo>
                  <a:lnTo>
                    <a:pt x="343281" y="343281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383268" y="4739712"/>
            <a:ext cx="257528" cy="257528"/>
            <a:chOff x="0" y="0"/>
            <a:chExt cx="343371" cy="34337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43281" cy="343281"/>
            </a:xfrm>
            <a:custGeom>
              <a:avLst/>
              <a:gdLst/>
              <a:ahLst/>
              <a:cxnLst/>
              <a:rect r="r" b="b" t="t" l="l"/>
              <a:pathLst>
                <a:path h="343281" w="343281">
                  <a:moveTo>
                    <a:pt x="0" y="0"/>
                  </a:moveTo>
                  <a:lnTo>
                    <a:pt x="0" y="343281"/>
                  </a:lnTo>
                  <a:lnTo>
                    <a:pt x="343281" y="343281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2679146" y="6018276"/>
            <a:ext cx="3289306" cy="257498"/>
            <a:chOff x="0" y="0"/>
            <a:chExt cx="4385741" cy="34333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385691" cy="343281"/>
            </a:xfrm>
            <a:custGeom>
              <a:avLst/>
              <a:gdLst/>
              <a:ahLst/>
              <a:cxnLst/>
              <a:rect r="r" b="b" t="t" l="l"/>
              <a:pathLst>
                <a:path h="343281" w="4385691">
                  <a:moveTo>
                    <a:pt x="0" y="0"/>
                  </a:moveTo>
                  <a:lnTo>
                    <a:pt x="0" y="343281"/>
                  </a:lnTo>
                  <a:lnTo>
                    <a:pt x="4385691" y="343281"/>
                  </a:lnTo>
                  <a:lnTo>
                    <a:pt x="438569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2679146" y="6018276"/>
            <a:ext cx="956312" cy="257498"/>
            <a:chOff x="0" y="0"/>
            <a:chExt cx="1275083" cy="34333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75080" cy="343281"/>
            </a:xfrm>
            <a:custGeom>
              <a:avLst/>
              <a:gdLst/>
              <a:ahLst/>
              <a:cxnLst/>
              <a:rect r="r" b="b" t="t" l="l"/>
              <a:pathLst>
                <a:path h="343281" w="1275080">
                  <a:moveTo>
                    <a:pt x="0" y="0"/>
                  </a:moveTo>
                  <a:lnTo>
                    <a:pt x="0" y="343281"/>
                  </a:lnTo>
                  <a:lnTo>
                    <a:pt x="1275080" y="343281"/>
                  </a:lnTo>
                  <a:lnTo>
                    <a:pt x="1275080" y="0"/>
                  </a:lnTo>
                  <a:close/>
                </a:path>
              </a:pathLst>
            </a:custGeom>
            <a:solidFill>
              <a:srgbClr val="00FFC5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0" y="6019020"/>
            <a:ext cx="1499550" cy="256752"/>
            <a:chOff x="0" y="0"/>
            <a:chExt cx="1999400" cy="34233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99361" cy="342392"/>
            </a:xfrm>
            <a:custGeom>
              <a:avLst/>
              <a:gdLst/>
              <a:ahLst/>
              <a:cxnLst/>
              <a:rect r="r" b="b" t="t" l="l"/>
              <a:pathLst>
                <a:path h="342392" w="1999361">
                  <a:moveTo>
                    <a:pt x="0" y="0"/>
                  </a:moveTo>
                  <a:lnTo>
                    <a:pt x="0" y="342392"/>
                  </a:lnTo>
                  <a:lnTo>
                    <a:pt x="1999361" y="342392"/>
                  </a:lnTo>
                  <a:lnTo>
                    <a:pt x="1999361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2169374" y="6018276"/>
            <a:ext cx="257528" cy="257498"/>
            <a:chOff x="0" y="0"/>
            <a:chExt cx="343371" cy="34333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343281" cy="343281"/>
            </a:xfrm>
            <a:custGeom>
              <a:avLst/>
              <a:gdLst/>
              <a:ahLst/>
              <a:cxnLst/>
              <a:rect r="r" b="b" t="t" l="l"/>
              <a:pathLst>
                <a:path h="343281" w="343281">
                  <a:moveTo>
                    <a:pt x="0" y="0"/>
                  </a:moveTo>
                  <a:lnTo>
                    <a:pt x="0" y="343281"/>
                  </a:lnTo>
                  <a:lnTo>
                    <a:pt x="343281" y="343281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759324" y="6018276"/>
            <a:ext cx="257498" cy="257498"/>
            <a:chOff x="0" y="0"/>
            <a:chExt cx="343331" cy="343331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43281" cy="343281"/>
            </a:xfrm>
            <a:custGeom>
              <a:avLst/>
              <a:gdLst/>
              <a:ahLst/>
              <a:cxnLst/>
              <a:rect r="r" b="b" t="t" l="l"/>
              <a:pathLst>
                <a:path h="343281" w="343281">
                  <a:moveTo>
                    <a:pt x="0" y="0"/>
                  </a:moveTo>
                  <a:lnTo>
                    <a:pt x="0" y="343281"/>
                  </a:lnTo>
                  <a:lnTo>
                    <a:pt x="343281" y="343281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067958" y="6871116"/>
            <a:ext cx="257498" cy="257528"/>
            <a:chOff x="0" y="0"/>
            <a:chExt cx="343331" cy="3433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343281" cy="343281"/>
            </a:xfrm>
            <a:custGeom>
              <a:avLst/>
              <a:gdLst/>
              <a:ahLst/>
              <a:cxnLst/>
              <a:rect r="r" b="b" t="t" l="l"/>
              <a:pathLst>
                <a:path h="343281" w="343281">
                  <a:moveTo>
                    <a:pt x="0" y="0"/>
                  </a:moveTo>
                  <a:lnTo>
                    <a:pt x="0" y="343281"/>
                  </a:lnTo>
                  <a:lnTo>
                    <a:pt x="343281" y="343281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677244" y="6871116"/>
            <a:ext cx="257498" cy="257528"/>
            <a:chOff x="0" y="0"/>
            <a:chExt cx="343331" cy="34337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43281" cy="343281"/>
            </a:xfrm>
            <a:custGeom>
              <a:avLst/>
              <a:gdLst/>
              <a:ahLst/>
              <a:cxnLst/>
              <a:rect r="r" b="b" t="t" l="l"/>
              <a:pathLst>
                <a:path h="343281" w="343281">
                  <a:moveTo>
                    <a:pt x="0" y="0"/>
                  </a:moveTo>
                  <a:lnTo>
                    <a:pt x="0" y="343281"/>
                  </a:lnTo>
                  <a:lnTo>
                    <a:pt x="343281" y="343281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00FFC5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285782" y="6871116"/>
            <a:ext cx="257528" cy="257528"/>
            <a:chOff x="0" y="0"/>
            <a:chExt cx="343371" cy="343371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343281" cy="343281"/>
            </a:xfrm>
            <a:custGeom>
              <a:avLst/>
              <a:gdLst/>
              <a:ahLst/>
              <a:cxnLst/>
              <a:rect r="r" b="b" t="t" l="l"/>
              <a:pathLst>
                <a:path h="343281" w="343281">
                  <a:moveTo>
                    <a:pt x="0" y="0"/>
                  </a:moveTo>
                  <a:lnTo>
                    <a:pt x="0" y="343281"/>
                  </a:lnTo>
                  <a:lnTo>
                    <a:pt x="343281" y="343281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6189600" y="6018276"/>
            <a:ext cx="257498" cy="257498"/>
            <a:chOff x="0" y="0"/>
            <a:chExt cx="343331" cy="34333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343281" cy="343281"/>
            </a:xfrm>
            <a:custGeom>
              <a:avLst/>
              <a:gdLst/>
              <a:ahLst/>
              <a:cxnLst/>
              <a:rect r="r" b="b" t="t" l="l"/>
              <a:pathLst>
                <a:path h="343281" w="343281">
                  <a:moveTo>
                    <a:pt x="0" y="0"/>
                  </a:moveTo>
                  <a:lnTo>
                    <a:pt x="0" y="343281"/>
                  </a:lnTo>
                  <a:lnTo>
                    <a:pt x="343281" y="343281"/>
                  </a:lnTo>
                  <a:lnTo>
                    <a:pt x="343281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3352664" y="5166148"/>
            <a:ext cx="2629968" cy="257528"/>
            <a:chOff x="0" y="0"/>
            <a:chExt cx="3506624" cy="34337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3506597" cy="343281"/>
            </a:xfrm>
            <a:custGeom>
              <a:avLst/>
              <a:gdLst/>
              <a:ahLst/>
              <a:cxnLst/>
              <a:rect r="r" b="b" t="t" l="l"/>
              <a:pathLst>
                <a:path h="343281" w="3506597">
                  <a:moveTo>
                    <a:pt x="0" y="0"/>
                  </a:moveTo>
                  <a:lnTo>
                    <a:pt x="0" y="343281"/>
                  </a:lnTo>
                  <a:lnTo>
                    <a:pt x="3506597" y="343281"/>
                  </a:lnTo>
                  <a:lnTo>
                    <a:pt x="3506597" y="0"/>
                  </a:lnTo>
                  <a:close/>
                </a:path>
              </a:pathLst>
            </a:custGeom>
            <a:solidFill>
              <a:srgbClr val="00FFC5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4534464" y="5592584"/>
            <a:ext cx="1912562" cy="257498"/>
            <a:chOff x="0" y="0"/>
            <a:chExt cx="2550083" cy="343331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2550033" cy="343281"/>
            </a:xfrm>
            <a:custGeom>
              <a:avLst/>
              <a:gdLst/>
              <a:ahLst/>
              <a:cxnLst/>
              <a:rect r="r" b="b" t="t" l="l"/>
              <a:pathLst>
                <a:path h="343281" w="2550033">
                  <a:moveTo>
                    <a:pt x="0" y="0"/>
                  </a:moveTo>
                  <a:lnTo>
                    <a:pt x="0" y="343281"/>
                  </a:lnTo>
                  <a:lnTo>
                    <a:pt x="2550033" y="343281"/>
                  </a:lnTo>
                  <a:lnTo>
                    <a:pt x="2550033" y="0"/>
                  </a:lnTo>
                  <a:close/>
                </a:path>
              </a:pathLst>
            </a:custGeom>
            <a:solidFill>
              <a:srgbClr val="FFFFFF">
                <a:alpha val="12157"/>
              </a:srgbClr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283010" y="5592584"/>
            <a:ext cx="1792768" cy="257498"/>
            <a:chOff x="0" y="0"/>
            <a:chExt cx="2390357" cy="34333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2390267" cy="343281"/>
            </a:xfrm>
            <a:custGeom>
              <a:avLst/>
              <a:gdLst/>
              <a:ahLst/>
              <a:cxnLst/>
              <a:rect r="r" b="b" t="t" l="l"/>
              <a:pathLst>
                <a:path h="343281" w="2390267">
                  <a:moveTo>
                    <a:pt x="0" y="0"/>
                  </a:moveTo>
                  <a:lnTo>
                    <a:pt x="0" y="343281"/>
                  </a:lnTo>
                  <a:lnTo>
                    <a:pt x="2390267" y="343281"/>
                  </a:lnTo>
                  <a:lnTo>
                    <a:pt x="2390267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0" y="5592584"/>
            <a:ext cx="898990" cy="257498"/>
            <a:chOff x="0" y="0"/>
            <a:chExt cx="1198653" cy="343331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1198626" cy="343281"/>
            </a:xfrm>
            <a:custGeom>
              <a:avLst/>
              <a:gdLst/>
              <a:ahLst/>
              <a:cxnLst/>
              <a:rect r="r" b="b" t="t" l="l"/>
              <a:pathLst>
                <a:path h="343281" w="1198626">
                  <a:moveTo>
                    <a:pt x="0" y="0"/>
                  </a:moveTo>
                  <a:lnTo>
                    <a:pt x="0" y="343281"/>
                  </a:lnTo>
                  <a:lnTo>
                    <a:pt x="1198626" y="343281"/>
                  </a:lnTo>
                  <a:lnTo>
                    <a:pt x="1198626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3352664" y="6444680"/>
            <a:ext cx="3094314" cy="257528"/>
            <a:chOff x="0" y="0"/>
            <a:chExt cx="4125752" cy="343371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4125722" cy="343408"/>
            </a:xfrm>
            <a:custGeom>
              <a:avLst/>
              <a:gdLst/>
              <a:ahLst/>
              <a:cxnLst/>
              <a:rect r="r" b="b" t="t" l="l"/>
              <a:pathLst>
                <a:path h="343408" w="4125722">
                  <a:moveTo>
                    <a:pt x="0" y="0"/>
                  </a:moveTo>
                  <a:lnTo>
                    <a:pt x="0" y="343408"/>
                  </a:lnTo>
                  <a:lnTo>
                    <a:pt x="4125722" y="343408"/>
                  </a:lnTo>
                  <a:lnTo>
                    <a:pt x="4125722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5045012" y="6871116"/>
            <a:ext cx="1402038" cy="257528"/>
            <a:chOff x="0" y="0"/>
            <a:chExt cx="1869384" cy="343371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869440" cy="343281"/>
            </a:xfrm>
            <a:custGeom>
              <a:avLst/>
              <a:gdLst/>
              <a:ahLst/>
              <a:cxnLst/>
              <a:rect r="r" b="b" t="t" l="l"/>
              <a:pathLst>
                <a:path h="343281" w="1869440">
                  <a:moveTo>
                    <a:pt x="0" y="0"/>
                  </a:moveTo>
                  <a:lnTo>
                    <a:pt x="0" y="343281"/>
                  </a:lnTo>
                  <a:lnTo>
                    <a:pt x="1869440" y="343281"/>
                  </a:lnTo>
                  <a:lnTo>
                    <a:pt x="1869440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0" y="5166148"/>
            <a:ext cx="2555546" cy="257528"/>
            <a:chOff x="0" y="0"/>
            <a:chExt cx="3407395" cy="343371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3407410" cy="343281"/>
            </a:xfrm>
            <a:custGeom>
              <a:avLst/>
              <a:gdLst/>
              <a:ahLst/>
              <a:cxnLst/>
              <a:rect r="r" b="b" t="t" l="l"/>
              <a:pathLst>
                <a:path h="343281" w="3407410">
                  <a:moveTo>
                    <a:pt x="0" y="0"/>
                  </a:moveTo>
                  <a:lnTo>
                    <a:pt x="0" y="343281"/>
                  </a:lnTo>
                  <a:lnTo>
                    <a:pt x="3407410" y="343281"/>
                  </a:lnTo>
                  <a:lnTo>
                    <a:pt x="34074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624626" y="6871116"/>
            <a:ext cx="3125566" cy="257528"/>
            <a:chOff x="0" y="0"/>
            <a:chExt cx="4167421" cy="343371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4167378" cy="343281"/>
            </a:xfrm>
            <a:custGeom>
              <a:avLst/>
              <a:gdLst/>
              <a:ahLst/>
              <a:cxnLst/>
              <a:rect r="r" b="b" t="t" l="l"/>
              <a:pathLst>
                <a:path h="343281" w="4167378">
                  <a:moveTo>
                    <a:pt x="0" y="0"/>
                  </a:moveTo>
                  <a:lnTo>
                    <a:pt x="0" y="343281"/>
                  </a:lnTo>
                  <a:lnTo>
                    <a:pt x="4167378" y="343281"/>
                  </a:lnTo>
                  <a:lnTo>
                    <a:pt x="4167378" y="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</p:spPr>
        </p:sp>
      </p:grpSp>
      <p:sp>
        <p:nvSpPr>
          <p:cNvPr name="Freeform 64" id="64"/>
          <p:cNvSpPr/>
          <p:nvPr/>
        </p:nvSpPr>
        <p:spPr>
          <a:xfrm flipH="false" flipV="false" rot="0">
            <a:off x="6447076" y="2948400"/>
            <a:ext cx="2173040" cy="5544930"/>
          </a:xfrm>
          <a:custGeom>
            <a:avLst/>
            <a:gdLst/>
            <a:ahLst/>
            <a:cxnLst/>
            <a:rect r="r" b="b" t="t" l="l"/>
            <a:pathLst>
              <a:path h="5544930" w="2173040">
                <a:moveTo>
                  <a:pt x="0" y="0"/>
                </a:moveTo>
                <a:lnTo>
                  <a:pt x="2173040" y="0"/>
                </a:lnTo>
                <a:lnTo>
                  <a:pt x="2173040" y="5544930"/>
                </a:lnTo>
                <a:lnTo>
                  <a:pt x="0" y="55449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5" id="65"/>
          <p:cNvGrpSpPr/>
          <p:nvPr/>
        </p:nvGrpSpPr>
        <p:grpSpPr>
          <a:xfrm rot="0">
            <a:off x="-24" y="8893800"/>
            <a:ext cx="2173200" cy="1393200"/>
            <a:chOff x="0" y="0"/>
            <a:chExt cx="2897600" cy="18576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2897632" cy="1857629"/>
            </a:xfrm>
            <a:custGeom>
              <a:avLst/>
              <a:gdLst/>
              <a:ahLst/>
              <a:cxnLst/>
              <a:rect r="r" b="b" t="t" l="l"/>
              <a:pathLst>
                <a:path h="1857629" w="2897632">
                  <a:moveTo>
                    <a:pt x="0" y="0"/>
                  </a:moveTo>
                  <a:lnTo>
                    <a:pt x="2897632" y="0"/>
                  </a:lnTo>
                  <a:lnTo>
                    <a:pt x="2897632" y="1857629"/>
                  </a:lnTo>
                  <a:lnTo>
                    <a:pt x="0" y="1857629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sp>
        <p:nvSpPr>
          <p:cNvPr name="TextBox 67" id="67"/>
          <p:cNvSpPr txBox="true"/>
          <p:nvPr/>
        </p:nvSpPr>
        <p:spPr>
          <a:xfrm rot="0">
            <a:off x="9307646" y="1892169"/>
            <a:ext cx="77437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6000">
                <a:solidFill>
                  <a:srgbClr val="00FFC5"/>
                </a:solidFill>
                <a:latin typeface="Arimo Bold"/>
                <a:ea typeface="Arimo Bold"/>
                <a:cs typeface="Arimo Bold"/>
                <a:sym typeface="Arimo Bold"/>
              </a:rPr>
              <a:t>WHAT IS MODULES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9144000" y="2822707"/>
            <a:ext cx="8775972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96"/>
              </a:lnSpc>
            </a:pPr>
            <a:r>
              <a:rPr lang="en-US" sz="366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 module is a file containing Python definitions and statements.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57278" y="2"/>
            <a:ext cx="2430710" cy="804022"/>
            <a:chOff x="0" y="0"/>
            <a:chExt cx="3240947" cy="10720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54"/>
              <a:ext cx="3240786" cy="1071499"/>
            </a:xfrm>
            <a:custGeom>
              <a:avLst/>
              <a:gdLst/>
              <a:ahLst/>
              <a:cxnLst/>
              <a:rect r="r" b="b" t="t" l="l"/>
              <a:pathLst>
                <a:path h="1071499" w="3240786">
                  <a:moveTo>
                    <a:pt x="0" y="0"/>
                  </a:moveTo>
                  <a:lnTo>
                    <a:pt x="0" y="1071499"/>
                  </a:lnTo>
                  <a:lnTo>
                    <a:pt x="3240786" y="1071499"/>
                  </a:lnTo>
                  <a:lnTo>
                    <a:pt x="3240786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7023050" y="1567400"/>
            <a:ext cx="11264820" cy="4707734"/>
            <a:chOff x="0" y="0"/>
            <a:chExt cx="15019760" cy="62769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254"/>
              <a:ext cx="15019528" cy="6276467"/>
            </a:xfrm>
            <a:custGeom>
              <a:avLst/>
              <a:gdLst/>
              <a:ahLst/>
              <a:cxnLst/>
              <a:rect r="r" b="b" t="t" l="l"/>
              <a:pathLst>
                <a:path h="6276467" w="15019528">
                  <a:moveTo>
                    <a:pt x="0" y="0"/>
                  </a:moveTo>
                  <a:lnTo>
                    <a:pt x="0" y="6276467"/>
                  </a:lnTo>
                  <a:lnTo>
                    <a:pt x="15019528" y="6276467"/>
                  </a:lnTo>
                  <a:lnTo>
                    <a:pt x="15019528" y="0"/>
                  </a:lnTo>
                  <a:close/>
                </a:path>
              </a:pathLst>
            </a:custGeom>
            <a:solidFill>
              <a:srgbClr val="00FFC5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730146" y="6859100"/>
            <a:ext cx="2430684" cy="519330"/>
            <a:chOff x="0" y="0"/>
            <a:chExt cx="3240912" cy="6924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127"/>
              <a:ext cx="3240913" cy="692277"/>
            </a:xfrm>
            <a:custGeom>
              <a:avLst/>
              <a:gdLst/>
              <a:ahLst/>
              <a:cxnLst/>
              <a:rect r="r" b="b" t="t" l="l"/>
              <a:pathLst>
                <a:path h="692277" w="3240913">
                  <a:moveTo>
                    <a:pt x="0" y="0"/>
                  </a:moveTo>
                  <a:lnTo>
                    <a:pt x="0" y="692277"/>
                  </a:lnTo>
                  <a:lnTo>
                    <a:pt x="3240913" y="692277"/>
                  </a:lnTo>
                  <a:lnTo>
                    <a:pt x="3240913" y="0"/>
                  </a:lnTo>
                  <a:close/>
                </a:path>
              </a:pathLst>
            </a:custGeom>
            <a:solidFill>
              <a:srgbClr val="00FFC5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6037872" y="6859100"/>
            <a:ext cx="2249978" cy="519372"/>
            <a:chOff x="0" y="0"/>
            <a:chExt cx="2999971" cy="69249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" y="127"/>
              <a:ext cx="2999867" cy="692277"/>
            </a:xfrm>
            <a:custGeom>
              <a:avLst/>
              <a:gdLst/>
              <a:ahLst/>
              <a:cxnLst/>
              <a:rect r="r" b="b" t="t" l="l"/>
              <a:pathLst>
                <a:path h="692277" w="2999867">
                  <a:moveTo>
                    <a:pt x="0" y="0"/>
                  </a:moveTo>
                  <a:lnTo>
                    <a:pt x="0" y="692277"/>
                  </a:lnTo>
                  <a:lnTo>
                    <a:pt x="2999867" y="692277"/>
                  </a:lnTo>
                  <a:lnTo>
                    <a:pt x="2999867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167648" y="6859100"/>
            <a:ext cx="519454" cy="519330"/>
            <a:chOff x="0" y="0"/>
            <a:chExt cx="692605" cy="6924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127"/>
              <a:ext cx="692531" cy="692277"/>
            </a:xfrm>
            <a:custGeom>
              <a:avLst/>
              <a:gdLst/>
              <a:ahLst/>
              <a:cxnLst/>
              <a:rect r="r" b="b" t="t" l="l"/>
              <a:pathLst>
                <a:path h="692277" w="692531">
                  <a:moveTo>
                    <a:pt x="0" y="0"/>
                  </a:moveTo>
                  <a:lnTo>
                    <a:pt x="0" y="692277"/>
                  </a:lnTo>
                  <a:lnTo>
                    <a:pt x="692531" y="692277"/>
                  </a:lnTo>
                  <a:lnTo>
                    <a:pt x="692531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4993214" y="6859100"/>
            <a:ext cx="519414" cy="519372"/>
            <a:chOff x="0" y="0"/>
            <a:chExt cx="692552" cy="69249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27" y="127"/>
              <a:ext cx="692404" cy="692277"/>
            </a:xfrm>
            <a:custGeom>
              <a:avLst/>
              <a:gdLst/>
              <a:ahLst/>
              <a:cxnLst/>
              <a:rect r="r" b="b" t="t" l="l"/>
              <a:pathLst>
                <a:path h="692277" w="692404">
                  <a:moveTo>
                    <a:pt x="0" y="0"/>
                  </a:moveTo>
                  <a:lnTo>
                    <a:pt x="0" y="692277"/>
                  </a:lnTo>
                  <a:lnTo>
                    <a:pt x="692404" y="692277"/>
                  </a:lnTo>
                  <a:lnTo>
                    <a:pt x="69240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7023050" y="1704569"/>
            <a:ext cx="11070324" cy="637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399"/>
              </a:lnSpc>
            </a:pPr>
            <a:r>
              <a:rPr lang="en-US" sz="6999">
                <a:solidFill>
                  <a:srgbClr val="1B1464"/>
                </a:solidFill>
                <a:latin typeface="Arimo Bold"/>
                <a:ea typeface="Arimo Bold"/>
                <a:cs typeface="Arimo Bold"/>
                <a:sym typeface="Arimo Bold"/>
              </a:rPr>
              <a:t>“programming is not </a:t>
            </a:r>
            <a:r>
              <a:rPr lang="en-US" sz="6999">
                <a:solidFill>
                  <a:srgbClr val="1B1464"/>
                </a:solidFill>
                <a:latin typeface="Arimo Bold"/>
                <a:ea typeface="Arimo Bold"/>
                <a:cs typeface="Arimo Bold"/>
                <a:sym typeface="Arimo Bold"/>
              </a:rPr>
              <a:t>how to make us understand but how to make the computer understand”</a:t>
            </a:r>
          </a:p>
          <a:p>
            <a:pPr algn="r">
              <a:lnSpc>
                <a:spcPts val="8399"/>
              </a:lnSpc>
            </a:pPr>
          </a:p>
          <a:p>
            <a:pPr algn="r">
              <a:lnSpc>
                <a:spcPts val="84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715550"/>
            <a:ext cx="13267812" cy="1570736"/>
            <a:chOff x="0" y="0"/>
            <a:chExt cx="17690416" cy="20943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27"/>
              <a:ext cx="17689449" cy="2094230"/>
            </a:xfrm>
            <a:custGeom>
              <a:avLst/>
              <a:gdLst/>
              <a:ahLst/>
              <a:cxnLst/>
              <a:rect r="r" b="b" t="t" l="l"/>
              <a:pathLst>
                <a:path h="2094230" w="17689449">
                  <a:moveTo>
                    <a:pt x="0" y="0"/>
                  </a:moveTo>
                  <a:lnTo>
                    <a:pt x="0" y="2094230"/>
                  </a:lnTo>
                  <a:lnTo>
                    <a:pt x="17689449" y="2094230"/>
                  </a:lnTo>
                  <a:lnTo>
                    <a:pt x="17689449" y="0"/>
                  </a:lnTo>
                  <a:close/>
                </a:path>
              </a:pathLst>
            </a:custGeom>
            <a:solidFill>
              <a:srgbClr val="EC008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711150" y="8715550"/>
            <a:ext cx="1576862" cy="1570736"/>
            <a:chOff x="0" y="0"/>
            <a:chExt cx="2102483" cy="20943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127"/>
              <a:ext cx="2102358" cy="2094230"/>
            </a:xfrm>
            <a:custGeom>
              <a:avLst/>
              <a:gdLst/>
              <a:ahLst/>
              <a:cxnLst/>
              <a:rect r="r" b="b" t="t" l="l"/>
              <a:pathLst>
                <a:path h="2094230" w="2102358">
                  <a:moveTo>
                    <a:pt x="0" y="0"/>
                  </a:moveTo>
                  <a:lnTo>
                    <a:pt x="0" y="2094230"/>
                  </a:lnTo>
                  <a:lnTo>
                    <a:pt x="2102358" y="2094230"/>
                  </a:lnTo>
                  <a:lnTo>
                    <a:pt x="210235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847400" y="0"/>
            <a:ext cx="14440442" cy="5448280"/>
            <a:chOff x="0" y="0"/>
            <a:chExt cx="19253923" cy="72643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81" y="0"/>
              <a:ext cx="19253582" cy="7264400"/>
            </a:xfrm>
            <a:custGeom>
              <a:avLst/>
              <a:gdLst/>
              <a:ahLst/>
              <a:cxnLst/>
              <a:rect r="r" b="b" t="t" l="l"/>
              <a:pathLst>
                <a:path h="7264400" w="19253582">
                  <a:moveTo>
                    <a:pt x="0" y="0"/>
                  </a:moveTo>
                  <a:lnTo>
                    <a:pt x="0" y="7264400"/>
                  </a:lnTo>
                  <a:lnTo>
                    <a:pt x="19253582" y="7264400"/>
                  </a:lnTo>
                  <a:lnTo>
                    <a:pt x="19253582" y="0"/>
                  </a:lnTo>
                  <a:close/>
                </a:path>
              </a:pathLst>
            </a:custGeom>
            <a:solidFill>
              <a:srgbClr val="00FFC5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754400" y="4179900"/>
            <a:ext cx="3533408" cy="713702"/>
            <a:chOff x="0" y="0"/>
            <a:chExt cx="4711211" cy="9516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54" y="0"/>
              <a:ext cx="4710684" cy="951230"/>
            </a:xfrm>
            <a:custGeom>
              <a:avLst/>
              <a:gdLst/>
              <a:ahLst/>
              <a:cxnLst/>
              <a:rect r="r" b="b" t="t" l="l"/>
              <a:pathLst>
                <a:path h="951230" w="4710684">
                  <a:moveTo>
                    <a:pt x="0" y="0"/>
                  </a:moveTo>
                  <a:lnTo>
                    <a:pt x="0" y="951230"/>
                  </a:lnTo>
                  <a:lnTo>
                    <a:pt x="4710684" y="951230"/>
                  </a:lnTo>
                  <a:lnTo>
                    <a:pt x="4710684" y="0"/>
                  </a:lnTo>
                  <a:close/>
                </a:path>
              </a:pathLst>
            </a:custGeom>
            <a:solidFill>
              <a:srgbClr val="FFFFFF">
                <a:alpha val="1215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14050" y="4179900"/>
            <a:ext cx="4143502" cy="713702"/>
            <a:chOff x="0" y="0"/>
            <a:chExt cx="5524669" cy="95160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0" y="0"/>
              <a:ext cx="5522087" cy="951230"/>
            </a:xfrm>
            <a:custGeom>
              <a:avLst/>
              <a:gdLst/>
              <a:ahLst/>
              <a:cxnLst/>
              <a:rect r="r" b="b" t="t" l="l"/>
              <a:pathLst>
                <a:path h="951230" w="5522087">
                  <a:moveTo>
                    <a:pt x="0" y="0"/>
                  </a:moveTo>
                  <a:lnTo>
                    <a:pt x="0" y="951230"/>
                  </a:lnTo>
                  <a:lnTo>
                    <a:pt x="5522087" y="951230"/>
                  </a:lnTo>
                  <a:lnTo>
                    <a:pt x="5522087" y="0"/>
                  </a:lnTo>
                  <a:close/>
                </a:path>
              </a:pathLst>
            </a:custGeom>
            <a:solidFill>
              <a:srgbClr val="FFFFFF">
                <a:alpha val="156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620556" y="3000900"/>
            <a:ext cx="2208308" cy="713744"/>
            <a:chOff x="0" y="0"/>
            <a:chExt cx="2944411" cy="95165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44241" cy="951357"/>
            </a:xfrm>
            <a:custGeom>
              <a:avLst/>
              <a:gdLst/>
              <a:ahLst/>
              <a:cxnLst/>
              <a:rect r="r" b="b" t="t" l="l"/>
              <a:pathLst>
                <a:path h="951357" w="2944241">
                  <a:moveTo>
                    <a:pt x="0" y="0"/>
                  </a:moveTo>
                  <a:lnTo>
                    <a:pt x="0" y="951357"/>
                  </a:lnTo>
                  <a:lnTo>
                    <a:pt x="2944241" y="951357"/>
                  </a:lnTo>
                  <a:lnTo>
                    <a:pt x="294424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3792058" y="5358600"/>
            <a:ext cx="4495610" cy="710900"/>
            <a:chOff x="0" y="0"/>
            <a:chExt cx="5994147" cy="9478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508" y="381"/>
              <a:ext cx="5993130" cy="947166"/>
            </a:xfrm>
            <a:custGeom>
              <a:avLst/>
              <a:gdLst/>
              <a:ahLst/>
              <a:cxnLst/>
              <a:rect r="r" b="b" t="t" l="l"/>
              <a:pathLst>
                <a:path h="947166" w="5993130">
                  <a:moveTo>
                    <a:pt x="0" y="0"/>
                  </a:moveTo>
                  <a:lnTo>
                    <a:pt x="0" y="947166"/>
                  </a:lnTo>
                  <a:lnTo>
                    <a:pt x="5993130" y="947166"/>
                  </a:lnTo>
                  <a:lnTo>
                    <a:pt x="59931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211158" y="3000900"/>
            <a:ext cx="2076596" cy="713744"/>
            <a:chOff x="0" y="0"/>
            <a:chExt cx="2768795" cy="95165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016" y="0"/>
              <a:ext cx="2767838" cy="951357"/>
            </a:xfrm>
            <a:custGeom>
              <a:avLst/>
              <a:gdLst/>
              <a:ahLst/>
              <a:cxnLst/>
              <a:rect r="r" b="b" t="t" l="l"/>
              <a:pathLst>
                <a:path h="951357" w="2767838">
                  <a:moveTo>
                    <a:pt x="0" y="0"/>
                  </a:moveTo>
                  <a:lnTo>
                    <a:pt x="0" y="951357"/>
                  </a:lnTo>
                  <a:lnTo>
                    <a:pt x="2767838" y="951357"/>
                  </a:lnTo>
                  <a:lnTo>
                    <a:pt x="2767838" y="0"/>
                  </a:ln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3479578" y="6537550"/>
            <a:ext cx="2208256" cy="710900"/>
            <a:chOff x="0" y="0"/>
            <a:chExt cx="2944341" cy="94786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27" y="381"/>
              <a:ext cx="2944241" cy="947166"/>
            </a:xfrm>
            <a:custGeom>
              <a:avLst/>
              <a:gdLst/>
              <a:ahLst/>
              <a:cxnLst/>
              <a:rect r="r" b="b" t="t" l="l"/>
              <a:pathLst>
                <a:path h="947166" w="2944241">
                  <a:moveTo>
                    <a:pt x="0" y="0"/>
                  </a:moveTo>
                  <a:lnTo>
                    <a:pt x="0" y="947166"/>
                  </a:lnTo>
                  <a:lnTo>
                    <a:pt x="2944241" y="947166"/>
                  </a:lnTo>
                  <a:lnTo>
                    <a:pt x="294424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36" y="6537550"/>
            <a:ext cx="2076596" cy="710900"/>
            <a:chOff x="0" y="0"/>
            <a:chExt cx="2768795" cy="94786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381"/>
              <a:ext cx="2767838" cy="947166"/>
            </a:xfrm>
            <a:custGeom>
              <a:avLst/>
              <a:gdLst/>
              <a:ahLst/>
              <a:cxnLst/>
              <a:rect r="r" b="b" t="t" l="l"/>
              <a:pathLst>
                <a:path h="947166" w="2767838">
                  <a:moveTo>
                    <a:pt x="0" y="0"/>
                  </a:moveTo>
                  <a:lnTo>
                    <a:pt x="0" y="947166"/>
                  </a:lnTo>
                  <a:lnTo>
                    <a:pt x="2767838" y="947166"/>
                  </a:lnTo>
                  <a:lnTo>
                    <a:pt x="2767838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20" y="3000912"/>
            <a:ext cx="2208276" cy="713716"/>
            <a:chOff x="0" y="0"/>
            <a:chExt cx="2944368" cy="95162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381" y="0"/>
              <a:ext cx="2943606" cy="951230"/>
            </a:xfrm>
            <a:custGeom>
              <a:avLst/>
              <a:gdLst/>
              <a:ahLst/>
              <a:cxnLst/>
              <a:rect r="r" b="b" t="t" l="l"/>
              <a:pathLst>
                <a:path h="951230" w="2943606">
                  <a:moveTo>
                    <a:pt x="0" y="0"/>
                  </a:moveTo>
                  <a:lnTo>
                    <a:pt x="0" y="951230"/>
                  </a:lnTo>
                  <a:lnTo>
                    <a:pt x="2943606" y="951230"/>
                  </a:lnTo>
                  <a:lnTo>
                    <a:pt x="2943606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2599944" y="3000900"/>
            <a:ext cx="981242" cy="713744"/>
            <a:chOff x="0" y="0"/>
            <a:chExt cx="1308323" cy="95165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308354" cy="951357"/>
            </a:xfrm>
            <a:custGeom>
              <a:avLst/>
              <a:gdLst/>
              <a:ahLst/>
              <a:cxnLst/>
              <a:rect r="r" b="b" t="t" l="l"/>
              <a:pathLst>
                <a:path h="951357" w="1308354">
                  <a:moveTo>
                    <a:pt x="0" y="0"/>
                  </a:moveTo>
                  <a:lnTo>
                    <a:pt x="0" y="951357"/>
                  </a:lnTo>
                  <a:lnTo>
                    <a:pt x="1308354" y="951357"/>
                  </a:lnTo>
                  <a:lnTo>
                    <a:pt x="130835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5995125" y="1453825"/>
            <a:ext cx="6297750" cy="119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1B1464"/>
                </a:solidFill>
                <a:latin typeface="Arimo Bold"/>
                <a:ea typeface="Arimo Bold"/>
                <a:cs typeface="Arimo Bold"/>
                <a:sym typeface="Arimo Bold"/>
              </a:rPr>
              <a:t>THANKS!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995125" y="3003175"/>
            <a:ext cx="6297750" cy="488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1B1464"/>
                </a:solidFill>
                <a:latin typeface="Arimo"/>
                <a:ea typeface="Arimo"/>
                <a:cs typeface="Arimo"/>
                <a:sym typeface="Arimo"/>
              </a:rPr>
              <a:t>Do you have any questions?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1B1464"/>
                </a:solidFill>
                <a:latin typeface="Arimo"/>
                <a:ea typeface="Arimo"/>
                <a:cs typeface="Arimo"/>
                <a:sym typeface="Arimo"/>
              </a:rPr>
              <a:t>lobopb23d@student.unhas.ac.id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1B1464"/>
                </a:solidFill>
                <a:latin typeface="Arimo"/>
                <a:ea typeface="Arimo"/>
                <a:cs typeface="Arimo"/>
                <a:sym typeface="Arimo"/>
              </a:rPr>
              <a:t>+62-813-5561-6159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1B1464"/>
                </a:solidFill>
                <a:latin typeface="Arimo"/>
                <a:ea typeface="Arimo"/>
                <a:cs typeface="Arimo"/>
                <a:sym typeface="Arimo"/>
              </a:rPr>
              <a:t>priestlybulanlobo.site</a:t>
            </a:r>
          </a:p>
          <a:p>
            <a:pPr algn="ctr">
              <a:lnSpc>
                <a:spcPts val="3840"/>
              </a:lnSpc>
            </a:pPr>
          </a:p>
          <a:p>
            <a:pPr algn="ctr">
              <a:lnSpc>
                <a:spcPts val="3840"/>
              </a:lnSpc>
            </a:pPr>
          </a:p>
          <a:p>
            <a:pPr algn="ctr">
              <a:lnSpc>
                <a:spcPts val="3840"/>
              </a:lnSpc>
            </a:pPr>
          </a:p>
          <a:p>
            <a:pPr algn="ctr">
              <a:lnSpc>
                <a:spcPts val="3840"/>
              </a:lnSpc>
            </a:pPr>
          </a:p>
          <a:p>
            <a:pPr algn="ctr">
              <a:lnSpc>
                <a:spcPts val="3840"/>
              </a:lnSpc>
            </a:pPr>
          </a:p>
          <a:p>
            <a:pPr algn="ctr">
              <a:lnSpc>
                <a:spcPts val="3840"/>
              </a:lnSpc>
            </a:pP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8076196" y="5852624"/>
            <a:ext cx="2135608" cy="607956"/>
          </a:xfrm>
          <a:custGeom>
            <a:avLst/>
            <a:gdLst/>
            <a:ahLst/>
            <a:cxnLst/>
            <a:rect r="r" b="b" t="t" l="l"/>
            <a:pathLst>
              <a:path h="607956" w="2135608">
                <a:moveTo>
                  <a:pt x="0" y="0"/>
                </a:moveTo>
                <a:lnTo>
                  <a:pt x="2135608" y="0"/>
                </a:lnTo>
                <a:lnTo>
                  <a:pt x="2135608" y="607956"/>
                </a:lnTo>
                <a:lnTo>
                  <a:pt x="0" y="6079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DAGOBUY-yRo</dc:identifier>
  <dcterms:modified xsi:type="dcterms:W3CDTF">2011-08-01T06:04:30Z</dcterms:modified>
  <cp:revision>1</cp:revision>
  <dc:title>Copy of Programming Lesson by Slidesgo.pptx</dc:title>
</cp:coreProperties>
</file>