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5296-884E-4A72-A36D-AAC36CD3BB5C}" type="datetimeFigureOut">
              <a:rPr lang="cs-CZ" smtClean="0"/>
              <a:t>25.08.2020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089E-F4E6-46DB-A2C4-CE2D68779A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537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5296-884E-4A72-A36D-AAC36CD3BB5C}" type="datetimeFigureOut">
              <a:rPr lang="cs-CZ" smtClean="0"/>
              <a:t>25.08.2020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089E-F4E6-46DB-A2C4-CE2D68779A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351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5296-884E-4A72-A36D-AAC36CD3BB5C}" type="datetimeFigureOut">
              <a:rPr lang="cs-CZ" smtClean="0"/>
              <a:t>25.08.2020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089E-F4E6-46DB-A2C4-CE2D68779A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422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5296-884E-4A72-A36D-AAC36CD3BB5C}" type="datetimeFigureOut">
              <a:rPr lang="cs-CZ" smtClean="0"/>
              <a:t>25.08.2020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089E-F4E6-46DB-A2C4-CE2D68779A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326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5296-884E-4A72-A36D-AAC36CD3BB5C}" type="datetimeFigureOut">
              <a:rPr lang="cs-CZ" smtClean="0"/>
              <a:t>25.08.2020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089E-F4E6-46DB-A2C4-CE2D68779A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854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5296-884E-4A72-A36D-AAC36CD3BB5C}" type="datetimeFigureOut">
              <a:rPr lang="cs-CZ" smtClean="0"/>
              <a:t>25.08.2020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089E-F4E6-46DB-A2C4-CE2D68779A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241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5296-884E-4A72-A36D-AAC36CD3BB5C}" type="datetimeFigureOut">
              <a:rPr lang="cs-CZ" smtClean="0"/>
              <a:t>25.08.2020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089E-F4E6-46DB-A2C4-CE2D68779A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895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5296-884E-4A72-A36D-AAC36CD3BB5C}" type="datetimeFigureOut">
              <a:rPr lang="cs-CZ" smtClean="0"/>
              <a:t>25.08.2020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089E-F4E6-46DB-A2C4-CE2D68779A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051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5296-884E-4A72-A36D-AAC36CD3BB5C}" type="datetimeFigureOut">
              <a:rPr lang="cs-CZ" smtClean="0"/>
              <a:t>25.08.2020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089E-F4E6-46DB-A2C4-CE2D68779A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644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5296-884E-4A72-A36D-AAC36CD3BB5C}" type="datetimeFigureOut">
              <a:rPr lang="cs-CZ" smtClean="0"/>
              <a:t>25.08.2020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089E-F4E6-46DB-A2C4-CE2D68779A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722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5296-884E-4A72-A36D-AAC36CD3BB5C}" type="datetimeFigureOut">
              <a:rPr lang="cs-CZ" smtClean="0"/>
              <a:t>25.08.2020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089E-F4E6-46DB-A2C4-CE2D68779A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418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65296-884E-4A72-A36D-AAC36CD3BB5C}" type="datetimeFigureOut">
              <a:rPr lang="cs-CZ" smtClean="0"/>
              <a:t>25.08.2020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8089E-F4E6-46DB-A2C4-CE2D68779A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372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Skupina 14">
            <a:extLst>
              <a:ext uri="{FF2B5EF4-FFF2-40B4-BE49-F238E27FC236}">
                <a16:creationId xmlns:a16="http://schemas.microsoft.com/office/drawing/2014/main" id="{19DF4DFC-2338-4460-8749-E051817DD15F}"/>
              </a:ext>
            </a:extLst>
          </p:cNvPr>
          <p:cNvGrpSpPr/>
          <p:nvPr/>
        </p:nvGrpSpPr>
        <p:grpSpPr>
          <a:xfrm>
            <a:off x="5071358" y="517999"/>
            <a:ext cx="1668714" cy="1979595"/>
            <a:chOff x="1715679" y="1940516"/>
            <a:chExt cx="1348032" cy="1707658"/>
          </a:xfrm>
        </p:grpSpPr>
        <p:sp>
          <p:nvSpPr>
            <p:cNvPr id="5" name="Obdélník: se zakulacenými rohy 4">
              <a:extLst>
                <a:ext uri="{FF2B5EF4-FFF2-40B4-BE49-F238E27FC236}">
                  <a16:creationId xmlns:a16="http://schemas.microsoft.com/office/drawing/2014/main" id="{C3DC5951-3E22-43F5-86B1-74E4AD75E598}"/>
                </a:ext>
              </a:extLst>
            </p:cNvPr>
            <p:cNvSpPr/>
            <p:nvPr/>
          </p:nvSpPr>
          <p:spPr>
            <a:xfrm>
              <a:off x="1715679" y="2248296"/>
              <a:ext cx="1348032" cy="13998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7" name="Přímá spojnice 6">
              <a:extLst>
                <a:ext uri="{FF2B5EF4-FFF2-40B4-BE49-F238E27FC236}">
                  <a16:creationId xmlns:a16="http://schemas.microsoft.com/office/drawing/2014/main" id="{3CE1A7AB-171A-4633-985C-5C2AE63BFB98}"/>
                </a:ext>
              </a:extLst>
            </p:cNvPr>
            <p:cNvCxnSpPr>
              <a:cxnSpLocks/>
              <a:stCxn id="5" idx="1"/>
              <a:endCxn id="5" idx="3"/>
            </p:cNvCxnSpPr>
            <p:nvPr/>
          </p:nvCxnSpPr>
          <p:spPr>
            <a:xfrm>
              <a:off x="1715679" y="2948235"/>
              <a:ext cx="134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ovéPole 8">
              <a:extLst>
                <a:ext uri="{FF2B5EF4-FFF2-40B4-BE49-F238E27FC236}">
                  <a16:creationId xmlns:a16="http://schemas.microsoft.com/office/drawing/2014/main" id="{F95FB098-DB2B-41A5-864A-214149E65871}"/>
                </a:ext>
              </a:extLst>
            </p:cNvPr>
            <p:cNvSpPr txBox="1"/>
            <p:nvPr/>
          </p:nvSpPr>
          <p:spPr>
            <a:xfrm>
              <a:off x="1769244" y="2248294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b="1" dirty="0"/>
                <a:t>[text 1]</a:t>
              </a:r>
            </a:p>
          </p:txBody>
        </p:sp>
        <p:sp>
          <p:nvSpPr>
            <p:cNvPr id="11" name="TextovéPole 10">
              <a:extLst>
                <a:ext uri="{FF2B5EF4-FFF2-40B4-BE49-F238E27FC236}">
                  <a16:creationId xmlns:a16="http://schemas.microsoft.com/office/drawing/2014/main" id="{2CD1C5E9-761F-45B2-9308-FB174E24CEAE}"/>
                </a:ext>
              </a:extLst>
            </p:cNvPr>
            <p:cNvSpPr txBox="1"/>
            <p:nvPr/>
          </p:nvSpPr>
          <p:spPr>
            <a:xfrm>
              <a:off x="1791092" y="2948235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dirty="0"/>
                <a:t>[text 1]</a:t>
              </a:r>
            </a:p>
          </p:txBody>
        </p:sp>
        <p:sp>
          <p:nvSpPr>
            <p:cNvPr id="13" name="TextovéPole 12">
              <a:extLst>
                <a:ext uri="{FF2B5EF4-FFF2-40B4-BE49-F238E27FC236}">
                  <a16:creationId xmlns:a16="http://schemas.microsoft.com/office/drawing/2014/main" id="{F94CEBF8-F6E9-4874-827C-D4759671F6CD}"/>
                </a:ext>
              </a:extLst>
            </p:cNvPr>
            <p:cNvSpPr txBox="1"/>
            <p:nvPr/>
          </p:nvSpPr>
          <p:spPr>
            <a:xfrm>
              <a:off x="1812941" y="1940516"/>
              <a:ext cx="1194847" cy="266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401" dirty="0"/>
                <a:t>Data </a:t>
              </a:r>
              <a:r>
                <a:rPr lang="cs-CZ" sz="1401" dirty="0" err="1"/>
                <a:t>Container</a:t>
              </a:r>
              <a:endParaRPr lang="cs-CZ" sz="1401" dirty="0"/>
            </a:p>
          </p:txBody>
        </p:sp>
      </p:grp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C74ED1BF-4292-4AA8-B461-E9A758E35EB2}"/>
              </a:ext>
            </a:extLst>
          </p:cNvPr>
          <p:cNvGrpSpPr/>
          <p:nvPr/>
        </p:nvGrpSpPr>
        <p:grpSpPr>
          <a:xfrm>
            <a:off x="610386" y="363423"/>
            <a:ext cx="1668714" cy="1979595"/>
            <a:chOff x="1715679" y="1940516"/>
            <a:chExt cx="1348032" cy="1707658"/>
          </a:xfrm>
        </p:grpSpPr>
        <p:sp>
          <p:nvSpPr>
            <p:cNvPr id="17" name="Obdélník: se zakulacenými rohy 16">
              <a:extLst>
                <a:ext uri="{FF2B5EF4-FFF2-40B4-BE49-F238E27FC236}">
                  <a16:creationId xmlns:a16="http://schemas.microsoft.com/office/drawing/2014/main" id="{C35D6F83-8409-4978-830B-7ECFFA2A0CE6}"/>
                </a:ext>
              </a:extLst>
            </p:cNvPr>
            <p:cNvSpPr/>
            <p:nvPr/>
          </p:nvSpPr>
          <p:spPr>
            <a:xfrm>
              <a:off x="1715679" y="2248296"/>
              <a:ext cx="1348032" cy="13998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895B98E0-C99F-4A46-9A92-E478ABE344CA}"/>
                </a:ext>
              </a:extLst>
            </p:cNvPr>
            <p:cNvCxnSpPr>
              <a:cxnSpLocks/>
              <a:stCxn id="17" idx="1"/>
              <a:endCxn id="17" idx="3"/>
            </p:cNvCxnSpPr>
            <p:nvPr/>
          </p:nvCxnSpPr>
          <p:spPr>
            <a:xfrm>
              <a:off x="1715679" y="2948235"/>
              <a:ext cx="134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ovéPole 18">
              <a:extLst>
                <a:ext uri="{FF2B5EF4-FFF2-40B4-BE49-F238E27FC236}">
                  <a16:creationId xmlns:a16="http://schemas.microsoft.com/office/drawing/2014/main" id="{2BB78111-E651-465F-B5CD-1FD218BC25A5}"/>
                </a:ext>
              </a:extLst>
            </p:cNvPr>
            <p:cNvSpPr txBox="1"/>
            <p:nvPr/>
          </p:nvSpPr>
          <p:spPr>
            <a:xfrm>
              <a:off x="1769244" y="2248294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b="1" dirty="0"/>
                <a:t>[text 1]</a:t>
              </a:r>
            </a:p>
          </p:txBody>
        </p:sp>
        <p:sp>
          <p:nvSpPr>
            <p:cNvPr id="20" name="TextovéPole 19">
              <a:extLst>
                <a:ext uri="{FF2B5EF4-FFF2-40B4-BE49-F238E27FC236}">
                  <a16:creationId xmlns:a16="http://schemas.microsoft.com/office/drawing/2014/main" id="{596134C8-E092-455E-84B1-3B8F1F42CB81}"/>
                </a:ext>
              </a:extLst>
            </p:cNvPr>
            <p:cNvSpPr txBox="1"/>
            <p:nvPr/>
          </p:nvSpPr>
          <p:spPr>
            <a:xfrm>
              <a:off x="1791092" y="2948235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dirty="0"/>
                <a:t>[text 1]</a:t>
              </a:r>
            </a:p>
          </p:txBody>
        </p:sp>
        <p:sp>
          <p:nvSpPr>
            <p:cNvPr id="21" name="TextovéPole 20">
              <a:extLst>
                <a:ext uri="{FF2B5EF4-FFF2-40B4-BE49-F238E27FC236}">
                  <a16:creationId xmlns:a16="http://schemas.microsoft.com/office/drawing/2014/main" id="{90ED1D00-2628-4043-9348-09D004E6F059}"/>
                </a:ext>
              </a:extLst>
            </p:cNvPr>
            <p:cNvSpPr txBox="1"/>
            <p:nvPr/>
          </p:nvSpPr>
          <p:spPr>
            <a:xfrm>
              <a:off x="1812941" y="1940516"/>
              <a:ext cx="1194847" cy="266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401" dirty="0" err="1"/>
                <a:t>Folder</a:t>
              </a:r>
              <a:r>
                <a:rPr lang="cs-CZ" sz="1401" dirty="0"/>
                <a:t> </a:t>
              </a:r>
              <a:r>
                <a:rPr lang="cs-CZ" sz="1401" dirty="0" err="1"/>
                <a:t>loader</a:t>
              </a:r>
              <a:endParaRPr lang="cs-CZ" sz="1401" dirty="0"/>
            </a:p>
          </p:txBody>
        </p:sp>
      </p:grp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F945D2DB-CE09-4C7B-ABCC-F100537CACC5}"/>
              </a:ext>
            </a:extLst>
          </p:cNvPr>
          <p:cNvGrpSpPr/>
          <p:nvPr/>
        </p:nvGrpSpPr>
        <p:grpSpPr>
          <a:xfrm>
            <a:off x="5093117" y="3987377"/>
            <a:ext cx="2442127" cy="1962663"/>
            <a:chOff x="1715679" y="1940516"/>
            <a:chExt cx="1348032" cy="1707658"/>
          </a:xfrm>
        </p:grpSpPr>
        <p:sp>
          <p:nvSpPr>
            <p:cNvPr id="25" name="Obdélník: se zakulacenými rohy 24">
              <a:extLst>
                <a:ext uri="{FF2B5EF4-FFF2-40B4-BE49-F238E27FC236}">
                  <a16:creationId xmlns:a16="http://schemas.microsoft.com/office/drawing/2014/main" id="{CA92610C-6014-4903-B03C-4B577C6FD8BF}"/>
                </a:ext>
              </a:extLst>
            </p:cNvPr>
            <p:cNvSpPr/>
            <p:nvPr/>
          </p:nvSpPr>
          <p:spPr>
            <a:xfrm>
              <a:off x="1715679" y="2248296"/>
              <a:ext cx="1348032" cy="13998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AFC1A91A-B6CD-424E-9FA5-4492455655AE}"/>
                </a:ext>
              </a:extLst>
            </p:cNvPr>
            <p:cNvCxnSpPr>
              <a:cxnSpLocks/>
              <a:stCxn id="25" idx="1"/>
              <a:endCxn id="25" idx="3"/>
            </p:cNvCxnSpPr>
            <p:nvPr/>
          </p:nvCxnSpPr>
          <p:spPr>
            <a:xfrm>
              <a:off x="1715679" y="2948235"/>
              <a:ext cx="134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ovéPole 26">
              <a:extLst>
                <a:ext uri="{FF2B5EF4-FFF2-40B4-BE49-F238E27FC236}">
                  <a16:creationId xmlns:a16="http://schemas.microsoft.com/office/drawing/2014/main" id="{6F197863-A582-47F0-A73B-D9EBF2731D0C}"/>
                </a:ext>
              </a:extLst>
            </p:cNvPr>
            <p:cNvSpPr txBox="1"/>
            <p:nvPr/>
          </p:nvSpPr>
          <p:spPr>
            <a:xfrm>
              <a:off x="1769244" y="2248294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b="1" dirty="0"/>
                <a:t>[text 1]</a:t>
              </a:r>
            </a:p>
          </p:txBody>
        </p:sp>
        <p:sp>
          <p:nvSpPr>
            <p:cNvPr id="28" name="TextovéPole 27">
              <a:extLst>
                <a:ext uri="{FF2B5EF4-FFF2-40B4-BE49-F238E27FC236}">
                  <a16:creationId xmlns:a16="http://schemas.microsoft.com/office/drawing/2014/main" id="{FFAAF21C-AFBE-48F2-814E-BADDEA1F2423}"/>
                </a:ext>
              </a:extLst>
            </p:cNvPr>
            <p:cNvSpPr txBox="1"/>
            <p:nvPr/>
          </p:nvSpPr>
          <p:spPr>
            <a:xfrm>
              <a:off x="1791092" y="2948235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dirty="0"/>
                <a:t>[text 1]</a:t>
              </a:r>
            </a:p>
          </p:txBody>
        </p:sp>
        <p:sp>
          <p:nvSpPr>
            <p:cNvPr id="29" name="TextovéPole 28">
              <a:extLst>
                <a:ext uri="{FF2B5EF4-FFF2-40B4-BE49-F238E27FC236}">
                  <a16:creationId xmlns:a16="http://schemas.microsoft.com/office/drawing/2014/main" id="{7DB660A4-EEEA-40F6-89A3-F1F145982D78}"/>
                </a:ext>
              </a:extLst>
            </p:cNvPr>
            <p:cNvSpPr txBox="1"/>
            <p:nvPr/>
          </p:nvSpPr>
          <p:spPr>
            <a:xfrm>
              <a:off x="1812941" y="1940516"/>
              <a:ext cx="1194847" cy="400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401" dirty="0" err="1"/>
                <a:t>File</a:t>
              </a:r>
              <a:r>
                <a:rPr lang="cs-CZ" sz="1401" dirty="0"/>
                <a:t> </a:t>
              </a:r>
              <a:r>
                <a:rPr lang="cs-CZ" sz="1401" dirty="0" err="1"/>
                <a:t>loader</a:t>
              </a:r>
              <a:r>
                <a:rPr lang="cs-CZ" sz="1401" dirty="0"/>
                <a:t> = data node</a:t>
              </a:r>
            </a:p>
          </p:txBody>
        </p:sp>
      </p:grp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FAD6D341-468E-493F-8AFC-734FAA413ABB}"/>
              </a:ext>
            </a:extLst>
          </p:cNvPr>
          <p:cNvGrpSpPr/>
          <p:nvPr/>
        </p:nvGrpSpPr>
        <p:grpSpPr>
          <a:xfrm>
            <a:off x="1263152" y="7296042"/>
            <a:ext cx="1668714" cy="1979595"/>
            <a:chOff x="1715679" y="1940516"/>
            <a:chExt cx="1348032" cy="1707658"/>
          </a:xfrm>
        </p:grpSpPr>
        <p:sp>
          <p:nvSpPr>
            <p:cNvPr id="34" name="Obdélník: se zakulacenými rohy 33">
              <a:extLst>
                <a:ext uri="{FF2B5EF4-FFF2-40B4-BE49-F238E27FC236}">
                  <a16:creationId xmlns:a16="http://schemas.microsoft.com/office/drawing/2014/main" id="{9BBECD7D-E37F-45EA-A7CD-C0C60FB9C67C}"/>
                </a:ext>
              </a:extLst>
            </p:cNvPr>
            <p:cNvSpPr/>
            <p:nvPr/>
          </p:nvSpPr>
          <p:spPr>
            <a:xfrm>
              <a:off x="1715679" y="2248296"/>
              <a:ext cx="1348032" cy="13998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C1807E8C-2D67-4069-AA61-7B644F49BF0A}"/>
                </a:ext>
              </a:extLst>
            </p:cNvPr>
            <p:cNvCxnSpPr>
              <a:cxnSpLocks/>
              <a:stCxn id="34" idx="1"/>
              <a:endCxn id="34" idx="3"/>
            </p:cNvCxnSpPr>
            <p:nvPr/>
          </p:nvCxnSpPr>
          <p:spPr>
            <a:xfrm>
              <a:off x="1715679" y="2948235"/>
              <a:ext cx="134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ovéPole 35">
              <a:extLst>
                <a:ext uri="{FF2B5EF4-FFF2-40B4-BE49-F238E27FC236}">
                  <a16:creationId xmlns:a16="http://schemas.microsoft.com/office/drawing/2014/main" id="{4BBAC7FE-012D-4296-ADC7-E60824FDBFA0}"/>
                </a:ext>
              </a:extLst>
            </p:cNvPr>
            <p:cNvSpPr txBox="1"/>
            <p:nvPr/>
          </p:nvSpPr>
          <p:spPr>
            <a:xfrm>
              <a:off x="1769244" y="2248294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b="1" dirty="0"/>
                <a:t>[text 1]</a:t>
              </a:r>
            </a:p>
          </p:txBody>
        </p:sp>
        <p:sp>
          <p:nvSpPr>
            <p:cNvPr id="37" name="TextovéPole 36">
              <a:extLst>
                <a:ext uri="{FF2B5EF4-FFF2-40B4-BE49-F238E27FC236}">
                  <a16:creationId xmlns:a16="http://schemas.microsoft.com/office/drawing/2014/main" id="{BF86A73B-34A1-4140-9932-CFBB0E61726D}"/>
                </a:ext>
              </a:extLst>
            </p:cNvPr>
            <p:cNvSpPr txBox="1"/>
            <p:nvPr/>
          </p:nvSpPr>
          <p:spPr>
            <a:xfrm>
              <a:off x="1791092" y="2948235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dirty="0"/>
                <a:t>[text 1]</a:t>
              </a:r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9A738E9C-E6F0-4872-9EB9-2DE2F78279F4}"/>
                </a:ext>
              </a:extLst>
            </p:cNvPr>
            <p:cNvSpPr txBox="1"/>
            <p:nvPr/>
          </p:nvSpPr>
          <p:spPr>
            <a:xfrm>
              <a:off x="1812941" y="1940516"/>
              <a:ext cx="1194847" cy="266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401" dirty="0" err="1"/>
                <a:t>Key</a:t>
              </a:r>
              <a:r>
                <a:rPr lang="cs-CZ" sz="1401" dirty="0"/>
                <a:t> Table</a:t>
              </a:r>
            </a:p>
          </p:txBody>
        </p:sp>
      </p:grpSp>
      <p:grpSp>
        <p:nvGrpSpPr>
          <p:cNvPr id="39" name="Skupina 38">
            <a:extLst>
              <a:ext uri="{FF2B5EF4-FFF2-40B4-BE49-F238E27FC236}">
                <a16:creationId xmlns:a16="http://schemas.microsoft.com/office/drawing/2014/main" id="{B63E0C90-5D28-4C8F-A14E-6187DCC03337}"/>
              </a:ext>
            </a:extLst>
          </p:cNvPr>
          <p:cNvGrpSpPr/>
          <p:nvPr/>
        </p:nvGrpSpPr>
        <p:grpSpPr>
          <a:xfrm>
            <a:off x="7548269" y="7292136"/>
            <a:ext cx="1668714" cy="1979595"/>
            <a:chOff x="1715679" y="1940516"/>
            <a:chExt cx="1348032" cy="1707658"/>
          </a:xfrm>
        </p:grpSpPr>
        <p:sp>
          <p:nvSpPr>
            <p:cNvPr id="40" name="Obdélník: se zakulacenými rohy 39">
              <a:extLst>
                <a:ext uri="{FF2B5EF4-FFF2-40B4-BE49-F238E27FC236}">
                  <a16:creationId xmlns:a16="http://schemas.microsoft.com/office/drawing/2014/main" id="{A98AB620-A7F1-467B-A34F-CE97FA677643}"/>
                </a:ext>
              </a:extLst>
            </p:cNvPr>
            <p:cNvSpPr/>
            <p:nvPr/>
          </p:nvSpPr>
          <p:spPr>
            <a:xfrm>
              <a:off x="1715679" y="2248296"/>
              <a:ext cx="1348032" cy="13998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0F7F3CC7-CC31-4ED4-AA58-A563CFCD5388}"/>
                </a:ext>
              </a:extLst>
            </p:cNvPr>
            <p:cNvCxnSpPr>
              <a:cxnSpLocks/>
              <a:stCxn id="40" idx="1"/>
              <a:endCxn id="40" idx="3"/>
            </p:cNvCxnSpPr>
            <p:nvPr/>
          </p:nvCxnSpPr>
          <p:spPr>
            <a:xfrm>
              <a:off x="1715679" y="2948235"/>
              <a:ext cx="134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ovéPole 41">
              <a:extLst>
                <a:ext uri="{FF2B5EF4-FFF2-40B4-BE49-F238E27FC236}">
                  <a16:creationId xmlns:a16="http://schemas.microsoft.com/office/drawing/2014/main" id="{0214C79F-11EC-4776-A7E8-D1CFDAFFF505}"/>
                </a:ext>
              </a:extLst>
            </p:cNvPr>
            <p:cNvSpPr txBox="1"/>
            <p:nvPr/>
          </p:nvSpPr>
          <p:spPr>
            <a:xfrm>
              <a:off x="1769244" y="2248294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b="1" dirty="0"/>
                <a:t>[text 1]</a:t>
              </a:r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1DB77A77-D2D7-4AC8-9575-FC3C61C3F2A3}"/>
                </a:ext>
              </a:extLst>
            </p:cNvPr>
            <p:cNvSpPr txBox="1"/>
            <p:nvPr/>
          </p:nvSpPr>
          <p:spPr>
            <a:xfrm>
              <a:off x="1791092" y="2948235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dirty="0"/>
                <a:t>[text 1]</a:t>
              </a:r>
            </a:p>
          </p:txBody>
        </p:sp>
        <p:sp>
          <p:nvSpPr>
            <p:cNvPr id="44" name="TextovéPole 43">
              <a:extLst>
                <a:ext uri="{FF2B5EF4-FFF2-40B4-BE49-F238E27FC236}">
                  <a16:creationId xmlns:a16="http://schemas.microsoft.com/office/drawing/2014/main" id="{C8362753-A483-46F2-BD47-1A61F94AE0B7}"/>
                </a:ext>
              </a:extLst>
            </p:cNvPr>
            <p:cNvSpPr txBox="1"/>
            <p:nvPr/>
          </p:nvSpPr>
          <p:spPr>
            <a:xfrm>
              <a:off x="1812941" y="1940516"/>
              <a:ext cx="1194847" cy="266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401" dirty="0" err="1"/>
                <a:t>Sym</a:t>
              </a:r>
              <a:r>
                <a:rPr lang="cs-CZ" sz="1401" dirty="0"/>
                <a:t> </a:t>
              </a:r>
              <a:r>
                <a:rPr lang="cs-CZ" sz="1401" dirty="0" err="1"/>
                <a:t>array</a:t>
              </a:r>
              <a:endParaRPr lang="cs-CZ" sz="1401" dirty="0"/>
            </a:p>
          </p:txBody>
        </p:sp>
      </p:grpSp>
      <p:grpSp>
        <p:nvGrpSpPr>
          <p:cNvPr id="45" name="Skupina 44">
            <a:extLst>
              <a:ext uri="{FF2B5EF4-FFF2-40B4-BE49-F238E27FC236}">
                <a16:creationId xmlns:a16="http://schemas.microsoft.com/office/drawing/2014/main" id="{706183AE-B5F9-40A8-AEFC-1EA8A95553BD}"/>
              </a:ext>
            </a:extLst>
          </p:cNvPr>
          <p:cNvGrpSpPr/>
          <p:nvPr/>
        </p:nvGrpSpPr>
        <p:grpSpPr>
          <a:xfrm>
            <a:off x="4025394" y="11648454"/>
            <a:ext cx="1668714" cy="1979595"/>
            <a:chOff x="1715679" y="1940516"/>
            <a:chExt cx="1348032" cy="1707658"/>
          </a:xfrm>
        </p:grpSpPr>
        <p:sp>
          <p:nvSpPr>
            <p:cNvPr id="46" name="Obdélník: se zakulacenými rohy 45">
              <a:extLst>
                <a:ext uri="{FF2B5EF4-FFF2-40B4-BE49-F238E27FC236}">
                  <a16:creationId xmlns:a16="http://schemas.microsoft.com/office/drawing/2014/main" id="{E1A9E60E-0954-4B7B-ABBA-BB2305A4E588}"/>
                </a:ext>
              </a:extLst>
            </p:cNvPr>
            <p:cNvSpPr/>
            <p:nvPr/>
          </p:nvSpPr>
          <p:spPr>
            <a:xfrm>
              <a:off x="1715679" y="2248296"/>
              <a:ext cx="1348032" cy="13998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47" name="Přímá spojnice 46">
              <a:extLst>
                <a:ext uri="{FF2B5EF4-FFF2-40B4-BE49-F238E27FC236}">
                  <a16:creationId xmlns:a16="http://schemas.microsoft.com/office/drawing/2014/main" id="{579C5481-6DDD-4956-80EA-20AED6128B2E}"/>
                </a:ext>
              </a:extLst>
            </p:cNvPr>
            <p:cNvCxnSpPr>
              <a:cxnSpLocks/>
              <a:stCxn id="46" idx="1"/>
              <a:endCxn id="46" idx="3"/>
            </p:cNvCxnSpPr>
            <p:nvPr/>
          </p:nvCxnSpPr>
          <p:spPr>
            <a:xfrm>
              <a:off x="1715679" y="2948235"/>
              <a:ext cx="134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ovéPole 47">
              <a:extLst>
                <a:ext uri="{FF2B5EF4-FFF2-40B4-BE49-F238E27FC236}">
                  <a16:creationId xmlns:a16="http://schemas.microsoft.com/office/drawing/2014/main" id="{7F7DCDA6-853F-435D-82F0-66C9C981CAC8}"/>
                </a:ext>
              </a:extLst>
            </p:cNvPr>
            <p:cNvSpPr txBox="1"/>
            <p:nvPr/>
          </p:nvSpPr>
          <p:spPr>
            <a:xfrm>
              <a:off x="1769244" y="2248294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b="1" dirty="0"/>
                <a:t>[text 1]</a:t>
              </a:r>
            </a:p>
          </p:txBody>
        </p:sp>
        <p:sp>
          <p:nvSpPr>
            <p:cNvPr id="49" name="TextovéPole 48">
              <a:extLst>
                <a:ext uri="{FF2B5EF4-FFF2-40B4-BE49-F238E27FC236}">
                  <a16:creationId xmlns:a16="http://schemas.microsoft.com/office/drawing/2014/main" id="{D2F3197C-D600-47C5-A98A-0C8ACD928E26}"/>
                </a:ext>
              </a:extLst>
            </p:cNvPr>
            <p:cNvSpPr txBox="1"/>
            <p:nvPr/>
          </p:nvSpPr>
          <p:spPr>
            <a:xfrm>
              <a:off x="1791092" y="2948235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dirty="0"/>
                <a:t>[text 1]</a:t>
              </a:r>
            </a:p>
          </p:txBody>
        </p:sp>
        <p:sp>
          <p:nvSpPr>
            <p:cNvPr id="50" name="TextovéPole 49">
              <a:extLst>
                <a:ext uri="{FF2B5EF4-FFF2-40B4-BE49-F238E27FC236}">
                  <a16:creationId xmlns:a16="http://schemas.microsoft.com/office/drawing/2014/main" id="{2C9CE694-4F0C-4626-9D9D-3D8ABA8DE995}"/>
                </a:ext>
              </a:extLst>
            </p:cNvPr>
            <p:cNvSpPr txBox="1"/>
            <p:nvPr/>
          </p:nvSpPr>
          <p:spPr>
            <a:xfrm>
              <a:off x="1812941" y="1940516"/>
              <a:ext cx="1194847" cy="266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401" dirty="0" err="1"/>
                <a:t>Asym</a:t>
              </a:r>
              <a:r>
                <a:rPr lang="cs-CZ" sz="1401" dirty="0"/>
                <a:t> data</a:t>
              </a:r>
            </a:p>
          </p:txBody>
        </p:sp>
      </p:grpSp>
      <p:cxnSp>
        <p:nvCxnSpPr>
          <p:cNvPr id="51" name="Spojnice: zakřivená 50">
            <a:extLst>
              <a:ext uri="{FF2B5EF4-FFF2-40B4-BE49-F238E27FC236}">
                <a16:creationId xmlns:a16="http://schemas.microsoft.com/office/drawing/2014/main" id="{50E7042D-1545-4CD8-9D34-DE784217D04B}"/>
              </a:ext>
            </a:extLst>
          </p:cNvPr>
          <p:cNvCxnSpPr>
            <a:cxnSpLocks/>
            <a:stCxn id="38" idx="0"/>
            <a:endCxn id="25" idx="2"/>
          </p:cNvCxnSpPr>
          <p:nvPr/>
        </p:nvCxnSpPr>
        <p:spPr>
          <a:xfrm rot="5400000" flipH="1" flipV="1">
            <a:off x="3545637" y="4527499"/>
            <a:ext cx="1346002" cy="419108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pojnice: zakřivená 53">
            <a:extLst>
              <a:ext uri="{FF2B5EF4-FFF2-40B4-BE49-F238E27FC236}">
                <a16:creationId xmlns:a16="http://schemas.microsoft.com/office/drawing/2014/main" id="{32C47292-655A-4354-8AD5-151EE2FE9740}"/>
              </a:ext>
            </a:extLst>
          </p:cNvPr>
          <p:cNvCxnSpPr>
            <a:cxnSpLocks/>
            <a:stCxn id="50" idx="0"/>
            <a:endCxn id="40" idx="2"/>
          </p:cNvCxnSpPr>
          <p:nvPr/>
        </p:nvCxnSpPr>
        <p:spPr>
          <a:xfrm rot="5400000" flipH="1" flipV="1">
            <a:off x="5445621" y="8711449"/>
            <a:ext cx="2376723" cy="349728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pojnice: zakřivená 56">
            <a:extLst>
              <a:ext uri="{FF2B5EF4-FFF2-40B4-BE49-F238E27FC236}">
                <a16:creationId xmlns:a16="http://schemas.microsoft.com/office/drawing/2014/main" id="{B0313811-6F92-4C1B-8C2B-D80C62C44ECA}"/>
              </a:ext>
            </a:extLst>
          </p:cNvPr>
          <p:cNvCxnSpPr>
            <a:cxnSpLocks/>
            <a:stCxn id="44" idx="0"/>
            <a:endCxn id="25" idx="2"/>
          </p:cNvCxnSpPr>
          <p:nvPr/>
        </p:nvCxnSpPr>
        <p:spPr>
          <a:xfrm rot="16200000" flipV="1">
            <a:off x="6690149" y="5574072"/>
            <a:ext cx="1342096" cy="20940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Skupina 59">
            <a:extLst>
              <a:ext uri="{FF2B5EF4-FFF2-40B4-BE49-F238E27FC236}">
                <a16:creationId xmlns:a16="http://schemas.microsoft.com/office/drawing/2014/main" id="{548D182E-D70C-44E4-AF0C-3BBEF9466008}"/>
              </a:ext>
            </a:extLst>
          </p:cNvPr>
          <p:cNvGrpSpPr/>
          <p:nvPr/>
        </p:nvGrpSpPr>
        <p:grpSpPr>
          <a:xfrm>
            <a:off x="1653930" y="3817823"/>
            <a:ext cx="1668714" cy="1979595"/>
            <a:chOff x="1715679" y="1940516"/>
            <a:chExt cx="1348032" cy="1707658"/>
          </a:xfrm>
        </p:grpSpPr>
        <p:sp>
          <p:nvSpPr>
            <p:cNvPr id="61" name="Obdélník: se zakulacenými rohy 60">
              <a:extLst>
                <a:ext uri="{FF2B5EF4-FFF2-40B4-BE49-F238E27FC236}">
                  <a16:creationId xmlns:a16="http://schemas.microsoft.com/office/drawing/2014/main" id="{A6AC05F8-7402-47BA-B623-F783E6E0755E}"/>
                </a:ext>
              </a:extLst>
            </p:cNvPr>
            <p:cNvSpPr/>
            <p:nvPr/>
          </p:nvSpPr>
          <p:spPr>
            <a:xfrm>
              <a:off x="1715679" y="2248296"/>
              <a:ext cx="1348032" cy="13998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62" name="Přímá spojnice 61">
              <a:extLst>
                <a:ext uri="{FF2B5EF4-FFF2-40B4-BE49-F238E27FC236}">
                  <a16:creationId xmlns:a16="http://schemas.microsoft.com/office/drawing/2014/main" id="{787A6CB8-5E10-4428-93CC-04A0519CF816}"/>
                </a:ext>
              </a:extLst>
            </p:cNvPr>
            <p:cNvCxnSpPr>
              <a:cxnSpLocks/>
              <a:stCxn id="61" idx="1"/>
              <a:endCxn id="61" idx="3"/>
            </p:cNvCxnSpPr>
            <p:nvPr/>
          </p:nvCxnSpPr>
          <p:spPr>
            <a:xfrm>
              <a:off x="1715679" y="2948235"/>
              <a:ext cx="134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ovéPole 62">
              <a:extLst>
                <a:ext uri="{FF2B5EF4-FFF2-40B4-BE49-F238E27FC236}">
                  <a16:creationId xmlns:a16="http://schemas.microsoft.com/office/drawing/2014/main" id="{F06D4271-2473-4A7F-BD8E-31AD99637506}"/>
                </a:ext>
              </a:extLst>
            </p:cNvPr>
            <p:cNvSpPr txBox="1"/>
            <p:nvPr/>
          </p:nvSpPr>
          <p:spPr>
            <a:xfrm>
              <a:off x="1769244" y="2248294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b="1" dirty="0"/>
                <a:t>[text 1]</a:t>
              </a:r>
            </a:p>
          </p:txBody>
        </p:sp>
        <p:sp>
          <p:nvSpPr>
            <p:cNvPr id="64" name="TextovéPole 63">
              <a:extLst>
                <a:ext uri="{FF2B5EF4-FFF2-40B4-BE49-F238E27FC236}">
                  <a16:creationId xmlns:a16="http://schemas.microsoft.com/office/drawing/2014/main" id="{5C3AC305-9038-4BAC-8F7B-A1E1D7AFDB5B}"/>
                </a:ext>
              </a:extLst>
            </p:cNvPr>
            <p:cNvSpPr txBox="1"/>
            <p:nvPr/>
          </p:nvSpPr>
          <p:spPr>
            <a:xfrm>
              <a:off x="1791092" y="2948235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dirty="0"/>
                <a:t>[text 1]</a:t>
              </a:r>
            </a:p>
          </p:txBody>
        </p:sp>
        <p:sp>
          <p:nvSpPr>
            <p:cNvPr id="65" name="TextovéPole 64">
              <a:extLst>
                <a:ext uri="{FF2B5EF4-FFF2-40B4-BE49-F238E27FC236}">
                  <a16:creationId xmlns:a16="http://schemas.microsoft.com/office/drawing/2014/main" id="{597D7A8C-7DDD-42FE-94AB-7E251BDD31A7}"/>
                </a:ext>
              </a:extLst>
            </p:cNvPr>
            <p:cNvSpPr txBox="1"/>
            <p:nvPr/>
          </p:nvSpPr>
          <p:spPr>
            <a:xfrm>
              <a:off x="1812941" y="1940516"/>
              <a:ext cx="1194847" cy="266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401" dirty="0" err="1"/>
                <a:t>SubFolder</a:t>
              </a:r>
              <a:r>
                <a:rPr lang="cs-CZ" sz="1401" dirty="0"/>
                <a:t> </a:t>
              </a:r>
              <a:r>
                <a:rPr lang="cs-CZ" sz="1401" dirty="0" err="1"/>
                <a:t>Loader</a:t>
              </a:r>
              <a:endParaRPr lang="cs-CZ" sz="1401" dirty="0"/>
            </a:p>
          </p:txBody>
        </p:sp>
      </p:grpSp>
      <p:cxnSp>
        <p:nvCxnSpPr>
          <p:cNvPr id="66" name="Spojnice: zakřivená 65">
            <a:extLst>
              <a:ext uri="{FF2B5EF4-FFF2-40B4-BE49-F238E27FC236}">
                <a16:creationId xmlns:a16="http://schemas.microsoft.com/office/drawing/2014/main" id="{C5818975-2DBB-4CBD-B89B-9A39C446BFFB}"/>
              </a:ext>
            </a:extLst>
          </p:cNvPr>
          <p:cNvCxnSpPr>
            <a:cxnSpLocks/>
            <a:stCxn id="65" idx="0"/>
            <a:endCxn id="17" idx="2"/>
          </p:cNvCxnSpPr>
          <p:nvPr/>
        </p:nvCxnSpPr>
        <p:spPr>
          <a:xfrm rot="16200000" flipV="1">
            <a:off x="1241907" y="2545855"/>
            <a:ext cx="1474805" cy="106913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pojnice: zakřivená 75">
            <a:extLst>
              <a:ext uri="{FF2B5EF4-FFF2-40B4-BE49-F238E27FC236}">
                <a16:creationId xmlns:a16="http://schemas.microsoft.com/office/drawing/2014/main" id="{0218279E-86DB-45CE-9F76-AC15968EEA75}"/>
              </a:ext>
            </a:extLst>
          </p:cNvPr>
          <p:cNvCxnSpPr>
            <a:stCxn id="5" idx="1"/>
            <a:endCxn id="17" idx="3"/>
          </p:cNvCxnSpPr>
          <p:nvPr/>
        </p:nvCxnSpPr>
        <p:spPr>
          <a:xfrm rot="10800000">
            <a:off x="2279100" y="1531617"/>
            <a:ext cx="2792258" cy="154576"/>
          </a:xfrm>
          <a:prstGeom prst="curvedConnector3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pojnice: zakřivená 76">
            <a:extLst>
              <a:ext uri="{FF2B5EF4-FFF2-40B4-BE49-F238E27FC236}">
                <a16:creationId xmlns:a16="http://schemas.microsoft.com/office/drawing/2014/main" id="{B7BE1928-221F-4203-93C2-D11E1BA66386}"/>
              </a:ext>
            </a:extLst>
          </p:cNvPr>
          <p:cNvCxnSpPr>
            <a:cxnSpLocks/>
            <a:stCxn id="5" idx="1"/>
            <a:endCxn id="61" idx="3"/>
          </p:cNvCxnSpPr>
          <p:nvPr/>
        </p:nvCxnSpPr>
        <p:spPr>
          <a:xfrm rot="10800000" flipV="1">
            <a:off x="3322644" y="1686193"/>
            <a:ext cx="1748714" cy="3299824"/>
          </a:xfrm>
          <a:prstGeom prst="curvedConnector3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ovéPole 79">
            <a:extLst>
              <a:ext uri="{FF2B5EF4-FFF2-40B4-BE49-F238E27FC236}">
                <a16:creationId xmlns:a16="http://schemas.microsoft.com/office/drawing/2014/main" id="{9C280058-1179-41CB-B0FF-1BD848705D9E}"/>
              </a:ext>
            </a:extLst>
          </p:cNvPr>
          <p:cNvSpPr txBox="1"/>
          <p:nvPr/>
        </p:nvSpPr>
        <p:spPr>
          <a:xfrm>
            <a:off x="7605999" y="9361741"/>
            <a:ext cx="3823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Horizontal</a:t>
            </a:r>
            <a:r>
              <a:rPr lang="cs-CZ" dirty="0"/>
              <a:t> (</a:t>
            </a:r>
            <a:r>
              <a:rPr lang="cs-CZ" dirty="0" err="1"/>
              <a:t>pundit</a:t>
            </a:r>
            <a:r>
              <a:rPr lang="cs-CZ" dirty="0"/>
              <a:t>, </a:t>
            </a:r>
            <a:r>
              <a:rPr lang="cs-CZ" dirty="0" err="1"/>
              <a:t>tiepie</a:t>
            </a:r>
            <a:r>
              <a:rPr lang="cs-CZ" dirty="0"/>
              <a:t>, XRD</a:t>
            </a:r>
          </a:p>
          <a:p>
            <a:r>
              <a:rPr lang="cs-CZ" dirty="0"/>
              <a:t>Binar data, </a:t>
            </a:r>
            <a:r>
              <a:rPr lang="cs-CZ" dirty="0" err="1"/>
              <a:t>param</a:t>
            </a:r>
            <a:r>
              <a:rPr lang="cs-CZ" dirty="0"/>
              <a:t> data, hit </a:t>
            </a:r>
            <a:r>
              <a:rPr lang="cs-CZ" dirty="0" err="1"/>
              <a:t>detectors</a:t>
            </a:r>
            <a:r>
              <a:rPr lang="cs-CZ" dirty="0"/>
              <a:t>, </a:t>
            </a:r>
            <a:r>
              <a:rPr lang="cs-CZ" dirty="0" err="1"/>
              <a:t>events</a:t>
            </a:r>
            <a:r>
              <a:rPr lang="cs-CZ" dirty="0"/>
              <a:t>)</a:t>
            </a:r>
          </a:p>
        </p:txBody>
      </p:sp>
      <p:sp>
        <p:nvSpPr>
          <p:cNvPr id="84" name="TextovéPole 83">
            <a:extLst>
              <a:ext uri="{FF2B5EF4-FFF2-40B4-BE49-F238E27FC236}">
                <a16:creationId xmlns:a16="http://schemas.microsoft.com/office/drawing/2014/main" id="{9362D23C-6DCE-4015-A5EB-CBAB7E150DDC}"/>
              </a:ext>
            </a:extLst>
          </p:cNvPr>
          <p:cNvSpPr txBox="1"/>
          <p:nvPr/>
        </p:nvSpPr>
        <p:spPr>
          <a:xfrm>
            <a:off x="1020260" y="9351760"/>
            <a:ext cx="38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Horizontal</a:t>
            </a:r>
            <a:r>
              <a:rPr lang="cs-CZ" dirty="0"/>
              <a:t> (</a:t>
            </a:r>
            <a:r>
              <a:rPr lang="cs-CZ" dirty="0" err="1"/>
              <a:t>structure</a:t>
            </a:r>
            <a:r>
              <a:rPr lang="cs-CZ" dirty="0"/>
              <a:t> table)</a:t>
            </a:r>
          </a:p>
        </p:txBody>
      </p:sp>
      <p:grpSp>
        <p:nvGrpSpPr>
          <p:cNvPr id="85" name="Skupina 84">
            <a:extLst>
              <a:ext uri="{FF2B5EF4-FFF2-40B4-BE49-F238E27FC236}">
                <a16:creationId xmlns:a16="http://schemas.microsoft.com/office/drawing/2014/main" id="{C3924185-D6C0-484D-915B-694647F6BA33}"/>
              </a:ext>
            </a:extLst>
          </p:cNvPr>
          <p:cNvGrpSpPr/>
          <p:nvPr/>
        </p:nvGrpSpPr>
        <p:grpSpPr>
          <a:xfrm>
            <a:off x="12627243" y="2374687"/>
            <a:ext cx="2050777" cy="1597712"/>
            <a:chOff x="1715679" y="1940516"/>
            <a:chExt cx="1348032" cy="1707658"/>
          </a:xfrm>
        </p:grpSpPr>
        <p:sp>
          <p:nvSpPr>
            <p:cNvPr id="86" name="Obdélník: se zakulacenými rohy 85">
              <a:extLst>
                <a:ext uri="{FF2B5EF4-FFF2-40B4-BE49-F238E27FC236}">
                  <a16:creationId xmlns:a16="http://schemas.microsoft.com/office/drawing/2014/main" id="{2AF0C630-500F-464E-AD75-E3EB6F9B1B13}"/>
                </a:ext>
              </a:extLst>
            </p:cNvPr>
            <p:cNvSpPr/>
            <p:nvPr/>
          </p:nvSpPr>
          <p:spPr>
            <a:xfrm>
              <a:off x="1715679" y="2248296"/>
              <a:ext cx="1348032" cy="13998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2343EDD1-D814-4B64-A614-2A7855F29514}"/>
                </a:ext>
              </a:extLst>
            </p:cNvPr>
            <p:cNvCxnSpPr>
              <a:cxnSpLocks/>
              <a:stCxn id="86" idx="1"/>
              <a:endCxn id="86" idx="3"/>
            </p:cNvCxnSpPr>
            <p:nvPr/>
          </p:nvCxnSpPr>
          <p:spPr>
            <a:xfrm>
              <a:off x="1715679" y="2948235"/>
              <a:ext cx="134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ovéPole 87">
              <a:extLst>
                <a:ext uri="{FF2B5EF4-FFF2-40B4-BE49-F238E27FC236}">
                  <a16:creationId xmlns:a16="http://schemas.microsoft.com/office/drawing/2014/main" id="{27468E87-BDB7-4DBB-9637-43A31F5F4A61}"/>
                </a:ext>
              </a:extLst>
            </p:cNvPr>
            <p:cNvSpPr txBox="1"/>
            <p:nvPr/>
          </p:nvSpPr>
          <p:spPr>
            <a:xfrm>
              <a:off x="1769244" y="2248294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b="1" dirty="0"/>
                <a:t>[text 1]</a:t>
              </a:r>
            </a:p>
          </p:txBody>
        </p:sp>
        <p:sp>
          <p:nvSpPr>
            <p:cNvPr id="89" name="TextovéPole 88">
              <a:extLst>
                <a:ext uri="{FF2B5EF4-FFF2-40B4-BE49-F238E27FC236}">
                  <a16:creationId xmlns:a16="http://schemas.microsoft.com/office/drawing/2014/main" id="{C795911B-C535-40C6-AA02-D7CC087F11F2}"/>
                </a:ext>
              </a:extLst>
            </p:cNvPr>
            <p:cNvSpPr txBox="1"/>
            <p:nvPr/>
          </p:nvSpPr>
          <p:spPr>
            <a:xfrm>
              <a:off x="1791092" y="2948235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dirty="0"/>
                <a:t>[text 1]</a:t>
              </a:r>
            </a:p>
          </p:txBody>
        </p:sp>
        <p:sp>
          <p:nvSpPr>
            <p:cNvPr id="90" name="TextovéPole 89">
              <a:extLst>
                <a:ext uri="{FF2B5EF4-FFF2-40B4-BE49-F238E27FC236}">
                  <a16:creationId xmlns:a16="http://schemas.microsoft.com/office/drawing/2014/main" id="{BF19DFB0-47B5-4400-B7D4-C10D81515497}"/>
                </a:ext>
              </a:extLst>
            </p:cNvPr>
            <p:cNvSpPr txBox="1"/>
            <p:nvPr/>
          </p:nvSpPr>
          <p:spPr>
            <a:xfrm>
              <a:off x="1812941" y="1940516"/>
              <a:ext cx="1194847" cy="451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401" dirty="0" err="1"/>
                <a:t>Operations</a:t>
              </a:r>
              <a:r>
                <a:rPr lang="cs-CZ" sz="1401" dirty="0"/>
                <a:t> on data</a:t>
              </a:r>
            </a:p>
          </p:txBody>
        </p:sp>
      </p:grpSp>
      <p:grpSp>
        <p:nvGrpSpPr>
          <p:cNvPr id="91" name="Skupina 90">
            <a:extLst>
              <a:ext uri="{FF2B5EF4-FFF2-40B4-BE49-F238E27FC236}">
                <a16:creationId xmlns:a16="http://schemas.microsoft.com/office/drawing/2014/main" id="{B2A6CD4A-8239-4E29-BF0D-64C53E14581C}"/>
              </a:ext>
            </a:extLst>
          </p:cNvPr>
          <p:cNvGrpSpPr/>
          <p:nvPr/>
        </p:nvGrpSpPr>
        <p:grpSpPr>
          <a:xfrm>
            <a:off x="7501592" y="11572332"/>
            <a:ext cx="1668714" cy="1979595"/>
            <a:chOff x="1715679" y="1940516"/>
            <a:chExt cx="1348032" cy="1707658"/>
          </a:xfrm>
        </p:grpSpPr>
        <p:sp>
          <p:nvSpPr>
            <p:cNvPr id="92" name="Obdélník: se zakulacenými rohy 91">
              <a:extLst>
                <a:ext uri="{FF2B5EF4-FFF2-40B4-BE49-F238E27FC236}">
                  <a16:creationId xmlns:a16="http://schemas.microsoft.com/office/drawing/2014/main" id="{943436B1-DDA3-46C9-8A85-7D15E4C3BE0F}"/>
                </a:ext>
              </a:extLst>
            </p:cNvPr>
            <p:cNvSpPr/>
            <p:nvPr/>
          </p:nvSpPr>
          <p:spPr>
            <a:xfrm>
              <a:off x="1715679" y="2248296"/>
              <a:ext cx="1348032" cy="13998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93" name="Přímá spojnice 92">
              <a:extLst>
                <a:ext uri="{FF2B5EF4-FFF2-40B4-BE49-F238E27FC236}">
                  <a16:creationId xmlns:a16="http://schemas.microsoft.com/office/drawing/2014/main" id="{5666A99B-71AA-4294-96CC-68329A07DC8F}"/>
                </a:ext>
              </a:extLst>
            </p:cNvPr>
            <p:cNvCxnSpPr>
              <a:cxnSpLocks/>
              <a:stCxn id="92" idx="1"/>
              <a:endCxn id="92" idx="3"/>
            </p:cNvCxnSpPr>
            <p:nvPr/>
          </p:nvCxnSpPr>
          <p:spPr>
            <a:xfrm>
              <a:off x="1715679" y="2948235"/>
              <a:ext cx="134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ovéPole 93">
              <a:extLst>
                <a:ext uri="{FF2B5EF4-FFF2-40B4-BE49-F238E27FC236}">
                  <a16:creationId xmlns:a16="http://schemas.microsoft.com/office/drawing/2014/main" id="{04E64B0F-5EAB-4266-B43B-C3930B246534}"/>
                </a:ext>
              </a:extLst>
            </p:cNvPr>
            <p:cNvSpPr txBox="1"/>
            <p:nvPr/>
          </p:nvSpPr>
          <p:spPr>
            <a:xfrm>
              <a:off x="1769244" y="2248294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b="1" dirty="0"/>
                <a:t>[text 1]</a:t>
              </a:r>
            </a:p>
          </p:txBody>
        </p:sp>
        <p:sp>
          <p:nvSpPr>
            <p:cNvPr id="95" name="TextovéPole 94">
              <a:extLst>
                <a:ext uri="{FF2B5EF4-FFF2-40B4-BE49-F238E27FC236}">
                  <a16:creationId xmlns:a16="http://schemas.microsoft.com/office/drawing/2014/main" id="{716FD36A-1ABC-4BC8-87DA-C2555DDA04EB}"/>
                </a:ext>
              </a:extLst>
            </p:cNvPr>
            <p:cNvSpPr txBox="1"/>
            <p:nvPr/>
          </p:nvSpPr>
          <p:spPr>
            <a:xfrm>
              <a:off x="1791092" y="2948235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dirty="0"/>
                <a:t>[text 1]</a:t>
              </a:r>
            </a:p>
          </p:txBody>
        </p:sp>
        <p:sp>
          <p:nvSpPr>
            <p:cNvPr id="96" name="TextovéPole 95">
              <a:extLst>
                <a:ext uri="{FF2B5EF4-FFF2-40B4-BE49-F238E27FC236}">
                  <a16:creationId xmlns:a16="http://schemas.microsoft.com/office/drawing/2014/main" id="{4F939581-62A9-4118-ACFC-8044181952AD}"/>
                </a:ext>
              </a:extLst>
            </p:cNvPr>
            <p:cNvSpPr txBox="1"/>
            <p:nvPr/>
          </p:nvSpPr>
          <p:spPr>
            <a:xfrm>
              <a:off x="1812941" y="1940516"/>
              <a:ext cx="1194847" cy="266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401" dirty="0" err="1"/>
                <a:t>Sym</a:t>
              </a:r>
              <a:r>
                <a:rPr lang="cs-CZ" sz="1401" dirty="0"/>
                <a:t> </a:t>
              </a:r>
              <a:r>
                <a:rPr lang="cs-CZ" sz="1401" dirty="0" err="1"/>
                <a:t>array</a:t>
              </a:r>
              <a:endParaRPr lang="cs-CZ" sz="1401" dirty="0"/>
            </a:p>
          </p:txBody>
        </p:sp>
      </p:grpSp>
      <p:cxnSp>
        <p:nvCxnSpPr>
          <p:cNvPr id="98" name="Spojnice: zakřivená 97">
            <a:extLst>
              <a:ext uri="{FF2B5EF4-FFF2-40B4-BE49-F238E27FC236}">
                <a16:creationId xmlns:a16="http://schemas.microsoft.com/office/drawing/2014/main" id="{7887586C-7BC1-4D3F-98A0-ED6EE61E7F84}"/>
              </a:ext>
            </a:extLst>
          </p:cNvPr>
          <p:cNvCxnSpPr>
            <a:stCxn id="34" idx="2"/>
            <a:endCxn id="96" idx="0"/>
          </p:cNvCxnSpPr>
          <p:nvPr/>
        </p:nvCxnSpPr>
        <p:spPr>
          <a:xfrm rot="16200000" flipH="1">
            <a:off x="4081175" y="7291970"/>
            <a:ext cx="2296695" cy="6264027"/>
          </a:xfrm>
          <a:prstGeom prst="curvedConnector3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pojnice: zakřivená 101">
            <a:extLst>
              <a:ext uri="{FF2B5EF4-FFF2-40B4-BE49-F238E27FC236}">
                <a16:creationId xmlns:a16="http://schemas.microsoft.com/office/drawing/2014/main" id="{235656B6-DBA6-4F4C-8F58-9A20A6B7AD54}"/>
              </a:ext>
            </a:extLst>
          </p:cNvPr>
          <p:cNvCxnSpPr>
            <a:cxnSpLocks/>
            <a:stCxn id="40" idx="2"/>
            <a:endCxn id="96" idx="0"/>
          </p:cNvCxnSpPr>
          <p:nvPr/>
        </p:nvCxnSpPr>
        <p:spPr>
          <a:xfrm rot="5400000">
            <a:off x="7221781" y="10411486"/>
            <a:ext cx="2300601" cy="21090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pojnice: zakřivená 104">
            <a:extLst>
              <a:ext uri="{FF2B5EF4-FFF2-40B4-BE49-F238E27FC236}">
                <a16:creationId xmlns:a16="http://schemas.microsoft.com/office/drawing/2014/main" id="{9A3783EA-511B-431D-97F2-017FC9C60556}"/>
              </a:ext>
            </a:extLst>
          </p:cNvPr>
          <p:cNvCxnSpPr>
            <a:cxnSpLocks/>
            <a:stCxn id="96" idx="0"/>
            <a:endCxn id="86" idx="2"/>
          </p:cNvCxnSpPr>
          <p:nvPr/>
        </p:nvCxnSpPr>
        <p:spPr>
          <a:xfrm rot="5400000" flipH="1" flipV="1">
            <a:off x="7207118" y="5126818"/>
            <a:ext cx="7599933" cy="529109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Skupina 107">
            <a:extLst>
              <a:ext uri="{FF2B5EF4-FFF2-40B4-BE49-F238E27FC236}">
                <a16:creationId xmlns:a16="http://schemas.microsoft.com/office/drawing/2014/main" id="{D409080C-BB58-4EB1-B889-27DFCA616A19}"/>
              </a:ext>
            </a:extLst>
          </p:cNvPr>
          <p:cNvGrpSpPr/>
          <p:nvPr/>
        </p:nvGrpSpPr>
        <p:grpSpPr>
          <a:xfrm>
            <a:off x="12867373" y="7245847"/>
            <a:ext cx="1668714" cy="1979595"/>
            <a:chOff x="1715679" y="1940516"/>
            <a:chExt cx="1348032" cy="1707658"/>
          </a:xfrm>
        </p:grpSpPr>
        <p:sp>
          <p:nvSpPr>
            <p:cNvPr id="109" name="Obdélník: se zakulacenými rohy 108">
              <a:extLst>
                <a:ext uri="{FF2B5EF4-FFF2-40B4-BE49-F238E27FC236}">
                  <a16:creationId xmlns:a16="http://schemas.microsoft.com/office/drawing/2014/main" id="{A50241C6-B136-4ABF-AC22-2B40EFC3E456}"/>
                </a:ext>
              </a:extLst>
            </p:cNvPr>
            <p:cNvSpPr/>
            <p:nvPr/>
          </p:nvSpPr>
          <p:spPr>
            <a:xfrm>
              <a:off x="1715679" y="2248296"/>
              <a:ext cx="1348032" cy="13998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110" name="Přímá spojnice 109">
              <a:extLst>
                <a:ext uri="{FF2B5EF4-FFF2-40B4-BE49-F238E27FC236}">
                  <a16:creationId xmlns:a16="http://schemas.microsoft.com/office/drawing/2014/main" id="{A22BA173-9646-4178-A313-7EB36A544737}"/>
                </a:ext>
              </a:extLst>
            </p:cNvPr>
            <p:cNvCxnSpPr>
              <a:cxnSpLocks/>
              <a:stCxn id="109" idx="1"/>
              <a:endCxn id="109" idx="3"/>
            </p:cNvCxnSpPr>
            <p:nvPr/>
          </p:nvCxnSpPr>
          <p:spPr>
            <a:xfrm>
              <a:off x="1715679" y="2948235"/>
              <a:ext cx="134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ovéPole 110">
              <a:extLst>
                <a:ext uri="{FF2B5EF4-FFF2-40B4-BE49-F238E27FC236}">
                  <a16:creationId xmlns:a16="http://schemas.microsoft.com/office/drawing/2014/main" id="{E31CF8BA-B743-402A-97AA-F9F5D55B90DD}"/>
                </a:ext>
              </a:extLst>
            </p:cNvPr>
            <p:cNvSpPr txBox="1"/>
            <p:nvPr/>
          </p:nvSpPr>
          <p:spPr>
            <a:xfrm>
              <a:off x="1769244" y="2248294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b="1" dirty="0"/>
                <a:t>[text 1]</a:t>
              </a:r>
            </a:p>
          </p:txBody>
        </p:sp>
        <p:sp>
          <p:nvSpPr>
            <p:cNvPr id="112" name="TextovéPole 111">
              <a:extLst>
                <a:ext uri="{FF2B5EF4-FFF2-40B4-BE49-F238E27FC236}">
                  <a16:creationId xmlns:a16="http://schemas.microsoft.com/office/drawing/2014/main" id="{93F404B8-40D1-42EA-B4C5-BC7DE580D66F}"/>
                </a:ext>
              </a:extLst>
            </p:cNvPr>
            <p:cNvSpPr txBox="1"/>
            <p:nvPr/>
          </p:nvSpPr>
          <p:spPr>
            <a:xfrm>
              <a:off x="1791092" y="2948235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dirty="0"/>
                <a:t>[text 1]</a:t>
              </a:r>
            </a:p>
          </p:txBody>
        </p:sp>
        <p:sp>
          <p:nvSpPr>
            <p:cNvPr id="113" name="TextovéPole 112">
              <a:extLst>
                <a:ext uri="{FF2B5EF4-FFF2-40B4-BE49-F238E27FC236}">
                  <a16:creationId xmlns:a16="http://schemas.microsoft.com/office/drawing/2014/main" id="{CD70B82E-1AD1-4F0C-A279-B16339CFD257}"/>
                </a:ext>
              </a:extLst>
            </p:cNvPr>
            <p:cNvSpPr txBox="1"/>
            <p:nvPr/>
          </p:nvSpPr>
          <p:spPr>
            <a:xfrm>
              <a:off x="1812941" y="1940516"/>
              <a:ext cx="1194847" cy="266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401" dirty="0" err="1"/>
                <a:t>Txt</a:t>
              </a:r>
              <a:r>
                <a:rPr lang="cs-CZ" sz="1401" dirty="0"/>
                <a:t> Param </a:t>
              </a:r>
              <a:r>
                <a:rPr lang="cs-CZ" sz="1401" dirty="0" err="1"/>
                <a:t>info</a:t>
              </a:r>
              <a:endParaRPr lang="cs-CZ" sz="1401" dirty="0"/>
            </a:p>
          </p:txBody>
        </p:sp>
      </p:grpSp>
      <p:cxnSp>
        <p:nvCxnSpPr>
          <p:cNvPr id="114" name="Spojnice: zakřivená 113">
            <a:extLst>
              <a:ext uri="{FF2B5EF4-FFF2-40B4-BE49-F238E27FC236}">
                <a16:creationId xmlns:a16="http://schemas.microsoft.com/office/drawing/2014/main" id="{AD686DB6-9D3A-410C-95DA-B0B94AA580AF}"/>
              </a:ext>
            </a:extLst>
          </p:cNvPr>
          <p:cNvCxnSpPr>
            <a:cxnSpLocks/>
            <a:stCxn id="113" idx="0"/>
            <a:endCxn id="25" idx="2"/>
          </p:cNvCxnSpPr>
          <p:nvPr/>
        </p:nvCxnSpPr>
        <p:spPr>
          <a:xfrm rot="16200000" flipV="1">
            <a:off x="9372846" y="2891376"/>
            <a:ext cx="1295807" cy="741313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Skupina 132">
            <a:extLst>
              <a:ext uri="{FF2B5EF4-FFF2-40B4-BE49-F238E27FC236}">
                <a16:creationId xmlns:a16="http://schemas.microsoft.com/office/drawing/2014/main" id="{4ED3FE3D-EEFA-432D-A933-0F428301B83C}"/>
              </a:ext>
            </a:extLst>
          </p:cNvPr>
          <p:cNvGrpSpPr/>
          <p:nvPr/>
        </p:nvGrpSpPr>
        <p:grpSpPr>
          <a:xfrm>
            <a:off x="8334492" y="751516"/>
            <a:ext cx="2050777" cy="1597712"/>
            <a:chOff x="1715679" y="1940516"/>
            <a:chExt cx="1348032" cy="1707658"/>
          </a:xfrm>
        </p:grpSpPr>
        <p:sp>
          <p:nvSpPr>
            <p:cNvPr id="134" name="Obdélník: se zakulacenými rohy 133">
              <a:extLst>
                <a:ext uri="{FF2B5EF4-FFF2-40B4-BE49-F238E27FC236}">
                  <a16:creationId xmlns:a16="http://schemas.microsoft.com/office/drawing/2014/main" id="{633756C7-0F8F-40D2-A770-30652ED1192D}"/>
                </a:ext>
              </a:extLst>
            </p:cNvPr>
            <p:cNvSpPr/>
            <p:nvPr/>
          </p:nvSpPr>
          <p:spPr>
            <a:xfrm>
              <a:off x="1715679" y="2248296"/>
              <a:ext cx="1348032" cy="13998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135" name="Přímá spojnice 134">
              <a:extLst>
                <a:ext uri="{FF2B5EF4-FFF2-40B4-BE49-F238E27FC236}">
                  <a16:creationId xmlns:a16="http://schemas.microsoft.com/office/drawing/2014/main" id="{94A862C3-C354-49D1-B2E0-C9A64AC96451}"/>
                </a:ext>
              </a:extLst>
            </p:cNvPr>
            <p:cNvCxnSpPr>
              <a:cxnSpLocks/>
              <a:stCxn id="134" idx="1"/>
              <a:endCxn id="134" idx="3"/>
            </p:cNvCxnSpPr>
            <p:nvPr/>
          </p:nvCxnSpPr>
          <p:spPr>
            <a:xfrm>
              <a:off x="1715679" y="2948235"/>
              <a:ext cx="134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ovéPole 135">
              <a:extLst>
                <a:ext uri="{FF2B5EF4-FFF2-40B4-BE49-F238E27FC236}">
                  <a16:creationId xmlns:a16="http://schemas.microsoft.com/office/drawing/2014/main" id="{875A3D2E-FE7D-4DB5-B84D-458A2BE53EDE}"/>
                </a:ext>
              </a:extLst>
            </p:cNvPr>
            <p:cNvSpPr txBox="1"/>
            <p:nvPr/>
          </p:nvSpPr>
          <p:spPr>
            <a:xfrm>
              <a:off x="1769244" y="2248294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b="1" dirty="0"/>
                <a:t>[text 1]</a:t>
              </a:r>
            </a:p>
          </p:txBody>
        </p:sp>
        <p:sp>
          <p:nvSpPr>
            <p:cNvPr id="137" name="TextovéPole 136">
              <a:extLst>
                <a:ext uri="{FF2B5EF4-FFF2-40B4-BE49-F238E27FC236}">
                  <a16:creationId xmlns:a16="http://schemas.microsoft.com/office/drawing/2014/main" id="{B31F0931-49A3-4C9A-83FA-4EEF0138D39F}"/>
                </a:ext>
              </a:extLst>
            </p:cNvPr>
            <p:cNvSpPr txBox="1"/>
            <p:nvPr/>
          </p:nvSpPr>
          <p:spPr>
            <a:xfrm>
              <a:off x="1791092" y="2948235"/>
              <a:ext cx="1238547" cy="24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1" dirty="0"/>
                <a:t>[text 1]</a:t>
              </a:r>
            </a:p>
          </p:txBody>
        </p:sp>
        <p:sp>
          <p:nvSpPr>
            <p:cNvPr id="138" name="TextovéPole 137">
              <a:extLst>
                <a:ext uri="{FF2B5EF4-FFF2-40B4-BE49-F238E27FC236}">
                  <a16:creationId xmlns:a16="http://schemas.microsoft.com/office/drawing/2014/main" id="{4645D06D-734E-4AC8-8B1D-1AF8EDC25542}"/>
                </a:ext>
              </a:extLst>
            </p:cNvPr>
            <p:cNvSpPr txBox="1"/>
            <p:nvPr/>
          </p:nvSpPr>
          <p:spPr>
            <a:xfrm>
              <a:off x="1812941" y="1940516"/>
              <a:ext cx="1194847" cy="329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401" dirty="0"/>
                <a:t>DB </a:t>
              </a:r>
              <a:r>
                <a:rPr lang="cs-CZ" sz="1401" dirty="0" err="1"/>
                <a:t>Commit</a:t>
              </a:r>
              <a:r>
                <a:rPr lang="cs-CZ" sz="1401" dirty="0"/>
                <a:t> - </a:t>
              </a:r>
              <a:r>
                <a:rPr lang="cs-CZ" sz="1401" dirty="0" err="1"/>
                <a:t>Fetch</a:t>
              </a:r>
              <a:endParaRPr lang="cs-CZ" sz="1401" dirty="0"/>
            </a:p>
          </p:txBody>
        </p:sp>
      </p:grpSp>
    </p:spTree>
    <p:extLst>
      <p:ext uri="{BB962C8B-B14F-4D97-AF65-F5344CB8AC3E}">
        <p14:creationId xmlns:p14="http://schemas.microsoft.com/office/powerpoint/2010/main" val="375491774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140</Words>
  <Application>Microsoft Office PowerPoint</Application>
  <PresentationFormat>Vlastní</PresentationFormat>
  <Paragraphs>36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Motiv Office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Richard Dvořák</dc:creator>
  <cp:lastModifiedBy>Richard Dvořák</cp:lastModifiedBy>
  <cp:revision>4</cp:revision>
  <dcterms:created xsi:type="dcterms:W3CDTF">2020-08-25T18:30:01Z</dcterms:created>
  <dcterms:modified xsi:type="dcterms:W3CDTF">2020-08-25T18:57:12Z</dcterms:modified>
</cp:coreProperties>
</file>