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8EF081-FE6E-411E-9CE8-05E6D861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2BB9E5-30F8-473C-B0D8-CDC8FF2A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7E35F9-51A2-4EA7-A9A9-B01EE3CF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8DB959-FDE8-4F50-9506-68C9474C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3B0318-A941-4FDF-82C7-57D79EFA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1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BF3DD9-9749-480F-8693-FA7D3EE0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31B90F3-4FD6-4919-936E-FCC0B01D0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49DC9E-D011-4740-B22E-87225D84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B0771F-27E2-4AAA-884B-6ACEF3AC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EF1A66-9DC1-4189-85DE-CB3CD4C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474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DFB5B9D-F250-43B2-9BB6-D357971DC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9624F3C-A6D7-4F8D-8AAA-0A061787D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1E72016-B9AF-4763-B874-8D63121D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9DCFB3-6D50-4D99-88A4-8EDF3CD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36D2FB-1B85-4371-A1A4-48A1BA25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40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325C7D-5B99-4230-8D8C-2980CCCF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883381-436E-486D-B371-9307A72D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261D6B-EC58-4798-9E1B-0DD4A1BA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7F4DEC-6CE9-4256-906C-CB2E8718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4DCA7E-7EC9-4317-A115-C5F91B51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724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820943-C14B-48F4-A8ED-A281E531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6AE694-5CD7-40A8-94C5-6F677FF7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587C46-D4A5-47BF-856A-21B39024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EE9BDB-580E-440F-9C0E-04700880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9330C7-74AD-4A2B-B528-009008D8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6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09C09A-4A45-4DA5-9C34-C8842DA5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1D7516-3A5D-477C-92D6-DD4DD23D7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8B19F0-D65D-4324-B692-729B1C111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27DE5D1-1950-435B-98CF-04428D32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F7754E-332A-458B-B79B-3D340E0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65B128F-16DA-4E45-808D-3DE1F034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73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3297A-E8B5-4079-A429-228EFDF2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D5806A-109A-42EA-BE6F-E42F787C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027F2C2-0B7C-47E3-81C8-F777F098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140CE23-4F7E-4D0D-A8C4-44B12D7C5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1D12902-7839-4774-B959-81A52688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0A0863E-714B-4498-BB84-A46F18CC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4982841-34DB-42BB-9206-FF9F736C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0A87AAA-A071-4A63-9517-890A4F98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10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B33189-E676-4A20-AF51-EF197E71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0F323DF-7F30-4313-A58E-C7E93102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51576FD-EF09-4CFC-AF0E-0A8E8EF1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0FE36F-2BDB-446B-BE33-58163D9D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1DD8B9E-D82C-46B4-9A8F-B433F958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28544AD-6262-42B2-8469-04B334A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BBA798-B5DF-46D8-B00D-56EB0909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8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B3FCB1-75D6-4170-A4A1-38C79427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7F3A22-D637-4750-B9BF-B62A51EE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225C7F0-4286-4FB4-A5B2-E92387685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D63D5D1-CCD8-4C53-83A9-BCB9988B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B7A6D5D-2637-4C7D-9071-F5D1738B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58D3DE8-CE89-49BC-9DA2-CA0A73A5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4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75B45-1E56-416D-9476-16EBB4BD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259248C-C798-45CB-AB57-CCDBEC37E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83E2390-7B84-482D-96BF-8472B3CD7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AC4FF32-53A4-4ED4-BFEF-6CC11BC3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30CFC62-4C0A-4CCD-A23E-30FF8F28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D1EC35-8559-4DE6-B491-B527973B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73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B307D4-3BBB-48CF-B909-54544D30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195FD8-E68A-4539-A6A3-B51C394FB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80ABAD-3557-4236-982B-D13B29EF7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E549-AD6A-44CB-9ECE-658FEDBDB14D}" type="datetimeFigureOut">
              <a:rPr lang="cs-CZ" smtClean="0"/>
              <a:t>21.07.2020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8CAE48-AB93-410A-A9B7-2445FA7BC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1547759-03AA-4DB9-821D-6F5CCD535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94D44-D3F8-43AB-BF27-EDA09C9C8C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601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508BE-283F-467E-BA45-017DC24C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ABAA96-5199-49A2-AE1C-B18F6CB5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207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B6FA44D-7E25-4B64-B408-4709F6CC3B50}"/>
              </a:ext>
            </a:extLst>
          </p:cNvPr>
          <p:cNvSpPr/>
          <p:nvPr/>
        </p:nvSpPr>
        <p:spPr>
          <a:xfrm>
            <a:off x="260059" y="268448"/>
            <a:ext cx="146807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Master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9B71A3C-C205-42B6-B905-A9D78728AA61}"/>
              </a:ext>
            </a:extLst>
          </p:cNvPr>
          <p:cNvSpPr/>
          <p:nvPr/>
        </p:nvSpPr>
        <p:spPr>
          <a:xfrm>
            <a:off x="2157369" y="1117134"/>
            <a:ext cx="1600899" cy="376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Main</a:t>
            </a:r>
            <a:r>
              <a:rPr lang="cs-CZ" dirty="0"/>
              <a:t> APP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3208777-4367-4A5C-8DA4-9B2B68A8445E}"/>
              </a:ext>
            </a:extLst>
          </p:cNvPr>
          <p:cNvSpPr/>
          <p:nvPr/>
        </p:nvSpPr>
        <p:spPr>
          <a:xfrm>
            <a:off x="4544036" y="1149990"/>
            <a:ext cx="155196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SavedWork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397805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Širokoúhlá obrazovka</PresentationFormat>
  <Paragraphs>3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Lad</dc:creator>
  <cp:lastModifiedBy>Richard Dvořák</cp:lastModifiedBy>
  <cp:revision>3</cp:revision>
  <dcterms:created xsi:type="dcterms:W3CDTF">2020-06-26T08:53:06Z</dcterms:created>
  <dcterms:modified xsi:type="dcterms:W3CDTF">2020-07-21T16:21:36Z</dcterms:modified>
</cp:coreProperties>
</file>