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5" autoAdjust="0"/>
  </p:normalViewPr>
  <p:slideViewPr>
    <p:cSldViewPr snapToGrid="0">
      <p:cViewPr>
        <p:scale>
          <a:sx n="75" d="100"/>
          <a:sy n="75" d="100"/>
        </p:scale>
        <p:origin x="546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3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2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54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9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5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4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2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1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7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>
            <a:extLst>
              <a:ext uri="{FF2B5EF4-FFF2-40B4-BE49-F238E27FC236}">
                <a16:creationId xmlns:a16="http://schemas.microsoft.com/office/drawing/2014/main" id="{19DF4DFC-2338-4460-8749-E051817DD15F}"/>
              </a:ext>
            </a:extLst>
          </p:cNvPr>
          <p:cNvGrpSpPr/>
          <p:nvPr/>
        </p:nvGrpSpPr>
        <p:grpSpPr>
          <a:xfrm>
            <a:off x="12192262" y="2288564"/>
            <a:ext cx="1668714" cy="1979595"/>
            <a:chOff x="1715679" y="1940516"/>
            <a:chExt cx="1348032" cy="1707658"/>
          </a:xfrm>
        </p:grpSpPr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C3DC5951-3E22-43F5-86B1-74E4AD75E598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" name="Přímá spojnice 6">
              <a:extLst>
                <a:ext uri="{FF2B5EF4-FFF2-40B4-BE49-F238E27FC236}">
                  <a16:creationId xmlns:a16="http://schemas.microsoft.com/office/drawing/2014/main" id="{3CE1A7AB-171A-4633-985C-5C2AE63BFB98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F95FB098-DB2B-41A5-864A-214149E65871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 err="1"/>
                <a:t>SetpTable</a:t>
              </a:r>
              <a:endParaRPr lang="cs-CZ" sz="1201" b="1" dirty="0"/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2CD1C5E9-761F-45B2-9308-FB174E24CEAE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F94CEBF8-F6E9-4874-827C-D4759671F6CD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Data </a:t>
              </a:r>
              <a:r>
                <a:rPr lang="cs-CZ" sz="1401" dirty="0" err="1"/>
                <a:t>Container</a:t>
              </a:r>
              <a:endParaRPr lang="cs-CZ" sz="1401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F945D2DB-CE09-4C7B-ABCC-F100537CACC5}"/>
              </a:ext>
            </a:extLst>
          </p:cNvPr>
          <p:cNvGrpSpPr/>
          <p:nvPr/>
        </p:nvGrpSpPr>
        <p:grpSpPr>
          <a:xfrm>
            <a:off x="3109532" y="2364342"/>
            <a:ext cx="2442127" cy="1962663"/>
            <a:chOff x="1715679" y="1940516"/>
            <a:chExt cx="1348032" cy="1707658"/>
          </a:xfrm>
        </p:grpSpPr>
        <p:sp>
          <p:nvSpPr>
            <p:cNvPr id="25" name="Obdélník: se zakulacenými rohy 24">
              <a:extLst>
                <a:ext uri="{FF2B5EF4-FFF2-40B4-BE49-F238E27FC236}">
                  <a16:creationId xmlns:a16="http://schemas.microsoft.com/office/drawing/2014/main" id="{CA92610C-6014-4903-B03C-4B577C6FD8BF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FC1A91A-B6CD-424E-9FA5-4492455655AE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6F197863-A582-47F0-A73B-D9EBF2731D0C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FFAAF21C-AFBE-48F2-814E-BADDEA1F2423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7DB660A4-EEEA-40F6-89A3-F1F145982D78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Data node</a:t>
              </a:r>
            </a:p>
          </p:txBody>
        </p: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AD6D341-468E-493F-8AFC-734FAA413ABB}"/>
              </a:ext>
            </a:extLst>
          </p:cNvPr>
          <p:cNvGrpSpPr/>
          <p:nvPr/>
        </p:nvGrpSpPr>
        <p:grpSpPr>
          <a:xfrm>
            <a:off x="6041698" y="5765081"/>
            <a:ext cx="1668714" cy="1979595"/>
            <a:chOff x="1715679" y="1940516"/>
            <a:chExt cx="1348032" cy="1707658"/>
          </a:xfrm>
        </p:grpSpPr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9BBECD7D-E37F-45EA-A7CD-C0C60FB9C67C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807E8C-2D67-4069-AA61-7B644F49BF0A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BBAC7FE-012D-4296-ADC7-E60824FDBFA0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BF86A73B-34A1-4140-9932-CFBB0E61726D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A738E9C-E6F0-4872-9EB9-2DE2F78279F4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Key</a:t>
              </a:r>
              <a:r>
                <a:rPr lang="cs-CZ" sz="1401" dirty="0"/>
                <a:t> Table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B63E0C90-5D28-4C8F-A14E-6187DCC03337}"/>
              </a:ext>
            </a:extLst>
          </p:cNvPr>
          <p:cNvGrpSpPr/>
          <p:nvPr/>
        </p:nvGrpSpPr>
        <p:grpSpPr>
          <a:xfrm>
            <a:off x="1336953" y="5980672"/>
            <a:ext cx="1668714" cy="1979595"/>
            <a:chOff x="1715679" y="1940516"/>
            <a:chExt cx="1348032" cy="1707658"/>
          </a:xfrm>
        </p:grpSpPr>
        <p:sp>
          <p:nvSpPr>
            <p:cNvPr id="40" name="Obdélník: se zakulacenými rohy 39">
              <a:extLst>
                <a:ext uri="{FF2B5EF4-FFF2-40B4-BE49-F238E27FC236}">
                  <a16:creationId xmlns:a16="http://schemas.microsoft.com/office/drawing/2014/main" id="{A98AB620-A7F1-467B-A34F-CE97FA677643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F7F3CC7-CC31-4ED4-AA58-A563CFCD5388}"/>
                </a:ext>
              </a:extLst>
            </p:cNvPr>
            <p:cNvCxnSpPr>
              <a:cxnSpLocks/>
              <a:stCxn id="40" idx="1"/>
              <a:endCxn id="40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0214C79F-11EC-4776-A7E8-D1CFDAFFF505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DB77A77-D2D7-4AC8-9575-FC3C61C3F2A3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44" name="TextovéPole 43">
              <a:extLst>
                <a:ext uri="{FF2B5EF4-FFF2-40B4-BE49-F238E27FC236}">
                  <a16:creationId xmlns:a16="http://schemas.microsoft.com/office/drawing/2014/main" id="{C8362753-A483-46F2-BD47-1A61F94AE0B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Sym</a:t>
              </a:r>
              <a:r>
                <a:rPr lang="cs-CZ" sz="1401" dirty="0"/>
                <a:t> data</a:t>
              </a:r>
            </a:p>
          </p:txBody>
        </p:sp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706183AE-B5F9-40A8-AEFC-1EA8A95553BD}"/>
              </a:ext>
            </a:extLst>
          </p:cNvPr>
          <p:cNvGrpSpPr/>
          <p:nvPr/>
        </p:nvGrpSpPr>
        <p:grpSpPr>
          <a:xfrm>
            <a:off x="559627" y="8628569"/>
            <a:ext cx="1668714" cy="1979595"/>
            <a:chOff x="1715679" y="1940516"/>
            <a:chExt cx="1348032" cy="1707658"/>
          </a:xfrm>
        </p:grpSpPr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E1A9E60E-0954-4B7B-ABBA-BB2305A4E588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579C5481-6DDD-4956-80EA-20AED6128B2E}"/>
                </a:ext>
              </a:extLst>
            </p:cNvPr>
            <p:cNvCxnSpPr>
              <a:cxnSpLocks/>
              <a:stCxn id="46" idx="1"/>
              <a:endCxn id="46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ovéPole 47">
              <a:extLst>
                <a:ext uri="{FF2B5EF4-FFF2-40B4-BE49-F238E27FC236}">
                  <a16:creationId xmlns:a16="http://schemas.microsoft.com/office/drawing/2014/main" id="{7F7DCDA6-853F-435D-82F0-66C9C981CAC8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D2F3197C-D600-47C5-A98A-0C8ACD928E26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2C9CE694-4F0C-4626-9D9D-3D8ABA8DE995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Asym</a:t>
              </a:r>
              <a:r>
                <a:rPr lang="cs-CZ" sz="1401" dirty="0"/>
                <a:t> data</a:t>
              </a:r>
            </a:p>
          </p:txBody>
        </p:sp>
      </p:grpSp>
      <p:cxnSp>
        <p:nvCxnSpPr>
          <p:cNvPr id="51" name="Spojnice: zakřivená 50">
            <a:extLst>
              <a:ext uri="{FF2B5EF4-FFF2-40B4-BE49-F238E27FC236}">
                <a16:creationId xmlns:a16="http://schemas.microsoft.com/office/drawing/2014/main" id="{50E7042D-1545-4CD8-9D34-DE784217D04B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rot="16200000" flipV="1">
            <a:off x="4897081" y="3760520"/>
            <a:ext cx="1438076" cy="2571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pojnice: zakřivená 53">
            <a:extLst>
              <a:ext uri="{FF2B5EF4-FFF2-40B4-BE49-F238E27FC236}">
                <a16:creationId xmlns:a16="http://schemas.microsoft.com/office/drawing/2014/main" id="{32C47292-655A-4354-8AD5-151EE2FE9740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rot="5400000" flipH="1" flipV="1">
            <a:off x="1461289" y="7918549"/>
            <a:ext cx="668302" cy="7517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pojnice: zakřivená 56">
            <a:extLst>
              <a:ext uri="{FF2B5EF4-FFF2-40B4-BE49-F238E27FC236}">
                <a16:creationId xmlns:a16="http://schemas.microsoft.com/office/drawing/2014/main" id="{B0313811-6F92-4C1B-8C2B-D80C62C44ECA}"/>
              </a:ext>
            </a:extLst>
          </p:cNvPr>
          <p:cNvCxnSpPr>
            <a:cxnSpLocks/>
            <a:stCxn id="44" idx="0"/>
            <a:endCxn id="25" idx="2"/>
          </p:cNvCxnSpPr>
          <p:nvPr/>
        </p:nvCxnSpPr>
        <p:spPr>
          <a:xfrm rot="5400000" flipH="1" flipV="1">
            <a:off x="2436913" y="4086990"/>
            <a:ext cx="1653667" cy="21336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9C280058-1179-41CB-B0FF-1BD848705D9E}"/>
              </a:ext>
            </a:extLst>
          </p:cNvPr>
          <p:cNvSpPr txBox="1"/>
          <p:nvPr/>
        </p:nvSpPr>
        <p:spPr>
          <a:xfrm>
            <a:off x="8402880" y="14051000"/>
            <a:ext cx="382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Switch case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selection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datatype</a:t>
            </a:r>
            <a:r>
              <a:rPr lang="cs-CZ" dirty="0"/>
              <a:t> and </a:t>
            </a:r>
            <a:r>
              <a:rPr lang="cs-CZ" dirty="0" err="1"/>
              <a:t>varagin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input</a:t>
            </a:r>
          </a:p>
        </p:txBody>
      </p:sp>
      <p:grpSp>
        <p:nvGrpSpPr>
          <p:cNvPr id="85" name="Skupina 84">
            <a:extLst>
              <a:ext uri="{FF2B5EF4-FFF2-40B4-BE49-F238E27FC236}">
                <a16:creationId xmlns:a16="http://schemas.microsoft.com/office/drawing/2014/main" id="{C3924185-D6C0-484D-915B-694647F6BA33}"/>
              </a:ext>
            </a:extLst>
          </p:cNvPr>
          <p:cNvGrpSpPr/>
          <p:nvPr/>
        </p:nvGrpSpPr>
        <p:grpSpPr>
          <a:xfrm>
            <a:off x="5951237" y="472217"/>
            <a:ext cx="2050777" cy="1597712"/>
            <a:chOff x="1715679" y="1940516"/>
            <a:chExt cx="1348032" cy="1707658"/>
          </a:xfrm>
        </p:grpSpPr>
        <p:sp>
          <p:nvSpPr>
            <p:cNvPr id="86" name="Obdélník: se zakulacenými rohy 85">
              <a:extLst>
                <a:ext uri="{FF2B5EF4-FFF2-40B4-BE49-F238E27FC236}">
                  <a16:creationId xmlns:a16="http://schemas.microsoft.com/office/drawing/2014/main" id="{2AF0C630-500F-464E-AD75-E3EB6F9B1B13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2343EDD1-D814-4B64-A614-2A7855F29514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27468E87-BDB7-4DBB-9637-43A31F5F4A61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89" name="TextovéPole 88">
              <a:extLst>
                <a:ext uri="{FF2B5EF4-FFF2-40B4-BE49-F238E27FC236}">
                  <a16:creationId xmlns:a16="http://schemas.microsoft.com/office/drawing/2014/main" id="{C795911B-C535-40C6-AA02-D7CC087F11F2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90" name="TextovéPole 89">
              <a:extLst>
                <a:ext uri="{FF2B5EF4-FFF2-40B4-BE49-F238E27FC236}">
                  <a16:creationId xmlns:a16="http://schemas.microsoft.com/office/drawing/2014/main" id="{BF19DFB0-47B5-4400-B7D4-C10D8151549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45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Operations</a:t>
              </a:r>
              <a:r>
                <a:rPr lang="cs-CZ" sz="1401" dirty="0"/>
                <a:t> on data</a:t>
              </a:r>
            </a:p>
          </p:txBody>
        </p:sp>
      </p:grp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A8C2FA8A-C631-4694-B6DD-FD361831CF36}"/>
              </a:ext>
            </a:extLst>
          </p:cNvPr>
          <p:cNvGrpSpPr/>
          <p:nvPr/>
        </p:nvGrpSpPr>
        <p:grpSpPr>
          <a:xfrm>
            <a:off x="3572091" y="10893399"/>
            <a:ext cx="1994567" cy="2144344"/>
            <a:chOff x="4355041" y="12787175"/>
            <a:chExt cx="1994567" cy="2144344"/>
          </a:xfrm>
        </p:grpSpPr>
        <p:sp>
          <p:nvSpPr>
            <p:cNvPr id="68" name="Obdélník: se zakulacenými rohy 67">
              <a:extLst>
                <a:ext uri="{FF2B5EF4-FFF2-40B4-BE49-F238E27FC236}">
                  <a16:creationId xmlns:a16="http://schemas.microsoft.com/office/drawing/2014/main" id="{1913DC52-7168-485E-8C22-F3CDA2E55A77}"/>
                </a:ext>
              </a:extLst>
            </p:cNvPr>
            <p:cNvSpPr/>
            <p:nvPr/>
          </p:nvSpPr>
          <p:spPr>
            <a:xfrm>
              <a:off x="4680894" y="13308717"/>
              <a:ext cx="1668714" cy="16228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91" name="Skupina 90">
              <a:extLst>
                <a:ext uri="{FF2B5EF4-FFF2-40B4-BE49-F238E27FC236}">
                  <a16:creationId xmlns:a16="http://schemas.microsoft.com/office/drawing/2014/main" id="{B2A6CD4A-8239-4E29-BF0D-64C53E14581C}"/>
                </a:ext>
              </a:extLst>
            </p:cNvPr>
            <p:cNvGrpSpPr/>
            <p:nvPr/>
          </p:nvGrpSpPr>
          <p:grpSpPr>
            <a:xfrm>
              <a:off x="4355041" y="12787175"/>
              <a:ext cx="1668714" cy="1979595"/>
              <a:chOff x="1715679" y="1940516"/>
              <a:chExt cx="1348032" cy="1707658"/>
            </a:xfrm>
          </p:grpSpPr>
          <p:sp>
            <p:nvSpPr>
              <p:cNvPr id="92" name="Obdélník: se zakulacenými rohy 91">
                <a:extLst>
                  <a:ext uri="{FF2B5EF4-FFF2-40B4-BE49-F238E27FC236}">
                    <a16:creationId xmlns:a16="http://schemas.microsoft.com/office/drawing/2014/main" id="{943436B1-DDA3-46C9-8A85-7D15E4C3BE0F}"/>
                  </a:ext>
                </a:extLst>
              </p:cNvPr>
              <p:cNvSpPr/>
              <p:nvPr/>
            </p:nvSpPr>
            <p:spPr>
              <a:xfrm>
                <a:off x="1715679" y="2248296"/>
                <a:ext cx="1348032" cy="139987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93" name="Přímá spojnice 92">
                <a:extLst>
                  <a:ext uri="{FF2B5EF4-FFF2-40B4-BE49-F238E27FC236}">
                    <a16:creationId xmlns:a16="http://schemas.microsoft.com/office/drawing/2014/main" id="{5666A99B-71AA-4294-96CC-68329A07DC8F}"/>
                  </a:ext>
                </a:extLst>
              </p:cNvPr>
              <p:cNvCxnSpPr>
                <a:cxnSpLocks/>
                <a:stCxn id="92" idx="1"/>
                <a:endCxn id="92" idx="3"/>
              </p:cNvCxnSpPr>
              <p:nvPr/>
            </p:nvCxnSpPr>
            <p:spPr>
              <a:xfrm>
                <a:off x="1715679" y="2948235"/>
                <a:ext cx="134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ovéPole 93">
                <a:extLst>
                  <a:ext uri="{FF2B5EF4-FFF2-40B4-BE49-F238E27FC236}">
                    <a16:creationId xmlns:a16="http://schemas.microsoft.com/office/drawing/2014/main" id="{04E64B0F-5EAB-4266-B43B-C3930B246534}"/>
                  </a:ext>
                </a:extLst>
              </p:cNvPr>
              <p:cNvSpPr txBox="1"/>
              <p:nvPr/>
            </p:nvSpPr>
            <p:spPr>
              <a:xfrm>
                <a:off x="1769244" y="2248294"/>
                <a:ext cx="1238547" cy="2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1201" b="1" dirty="0"/>
                  <a:t>[text 1]</a:t>
                </a:r>
              </a:p>
            </p:txBody>
          </p:sp>
          <p:sp>
            <p:nvSpPr>
              <p:cNvPr id="95" name="TextovéPole 94">
                <a:extLst>
                  <a:ext uri="{FF2B5EF4-FFF2-40B4-BE49-F238E27FC236}">
                    <a16:creationId xmlns:a16="http://schemas.microsoft.com/office/drawing/2014/main" id="{716FD36A-1ABC-4BC8-87DA-C2555DDA04EB}"/>
                  </a:ext>
                </a:extLst>
              </p:cNvPr>
              <p:cNvSpPr txBox="1"/>
              <p:nvPr/>
            </p:nvSpPr>
            <p:spPr>
              <a:xfrm>
                <a:off x="1791092" y="2948235"/>
                <a:ext cx="1238547" cy="2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1201" dirty="0"/>
                  <a:t>[text 1]</a:t>
                </a:r>
              </a:p>
            </p:txBody>
          </p:sp>
          <p:sp>
            <p:nvSpPr>
              <p:cNvPr id="96" name="TextovéPole 95">
                <a:extLst>
                  <a:ext uri="{FF2B5EF4-FFF2-40B4-BE49-F238E27FC236}">
                    <a16:creationId xmlns:a16="http://schemas.microsoft.com/office/drawing/2014/main" id="{4F939581-62A9-4118-ACFC-8044181952AD}"/>
                  </a:ext>
                </a:extLst>
              </p:cNvPr>
              <p:cNvSpPr txBox="1"/>
              <p:nvPr/>
            </p:nvSpPr>
            <p:spPr>
              <a:xfrm>
                <a:off x="1812941" y="1940516"/>
                <a:ext cx="1194847" cy="26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1401" dirty="0"/>
                  <a:t>Data </a:t>
                </a:r>
                <a:r>
                  <a:rPr lang="cs-CZ" sz="1401" dirty="0" err="1"/>
                  <a:t>types</a:t>
                </a:r>
                <a:endParaRPr lang="cs-CZ" sz="1401" dirty="0"/>
              </a:p>
            </p:txBody>
          </p:sp>
        </p:grpSp>
      </p:grpSp>
      <p:cxnSp>
        <p:nvCxnSpPr>
          <p:cNvPr id="98" name="Spojnice: zakřivená 97">
            <a:extLst>
              <a:ext uri="{FF2B5EF4-FFF2-40B4-BE49-F238E27FC236}">
                <a16:creationId xmlns:a16="http://schemas.microsoft.com/office/drawing/2014/main" id="{7887586C-7BC1-4D3F-98A0-ED6EE61E7F84}"/>
              </a:ext>
            </a:extLst>
          </p:cNvPr>
          <p:cNvCxnSpPr>
            <a:stCxn id="34" idx="2"/>
            <a:endCxn id="96" idx="0"/>
          </p:cNvCxnSpPr>
          <p:nvPr/>
        </p:nvCxnSpPr>
        <p:spPr>
          <a:xfrm rot="5400000">
            <a:off x="4079684" y="8097027"/>
            <a:ext cx="3148723" cy="2444020"/>
          </a:xfrm>
          <a:prstGeom prst="curvedConnector3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pojnice: zakřivená 101">
            <a:extLst>
              <a:ext uri="{FF2B5EF4-FFF2-40B4-BE49-F238E27FC236}">
                <a16:creationId xmlns:a16="http://schemas.microsoft.com/office/drawing/2014/main" id="{235656B6-DBA6-4F4C-8F58-9A20A6B7AD54}"/>
              </a:ext>
            </a:extLst>
          </p:cNvPr>
          <p:cNvCxnSpPr>
            <a:cxnSpLocks/>
            <a:stCxn id="40" idx="2"/>
            <a:endCxn id="96" idx="0"/>
          </p:cNvCxnSpPr>
          <p:nvPr/>
        </p:nvCxnSpPr>
        <p:spPr>
          <a:xfrm rot="16200000" flipH="1">
            <a:off x="1835106" y="8296470"/>
            <a:ext cx="2933132" cy="226072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pojnice: zakřivená 104">
            <a:extLst>
              <a:ext uri="{FF2B5EF4-FFF2-40B4-BE49-F238E27FC236}">
                <a16:creationId xmlns:a16="http://schemas.microsoft.com/office/drawing/2014/main" id="{9A3783EA-511B-431D-97F2-017FC9C60556}"/>
              </a:ext>
            </a:extLst>
          </p:cNvPr>
          <p:cNvCxnSpPr>
            <a:cxnSpLocks/>
            <a:stCxn id="38" idx="0"/>
            <a:endCxn id="86" idx="2"/>
          </p:cNvCxnSpPr>
          <p:nvPr/>
        </p:nvCxnSpPr>
        <p:spPr>
          <a:xfrm rot="5400000" flipH="1" flipV="1">
            <a:off x="5091558" y="3880013"/>
            <a:ext cx="3695152" cy="7498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Skupina 107">
            <a:extLst>
              <a:ext uri="{FF2B5EF4-FFF2-40B4-BE49-F238E27FC236}">
                <a16:creationId xmlns:a16="http://schemas.microsoft.com/office/drawing/2014/main" id="{D409080C-BB58-4EB1-B889-27DFCA616A19}"/>
              </a:ext>
            </a:extLst>
          </p:cNvPr>
          <p:cNvGrpSpPr/>
          <p:nvPr/>
        </p:nvGrpSpPr>
        <p:grpSpPr>
          <a:xfrm>
            <a:off x="3742868" y="6190230"/>
            <a:ext cx="1668714" cy="1979595"/>
            <a:chOff x="1715679" y="1940516"/>
            <a:chExt cx="1348032" cy="1707658"/>
          </a:xfrm>
        </p:grpSpPr>
        <p:sp>
          <p:nvSpPr>
            <p:cNvPr id="109" name="Obdélník: se zakulacenými rohy 108">
              <a:extLst>
                <a:ext uri="{FF2B5EF4-FFF2-40B4-BE49-F238E27FC236}">
                  <a16:creationId xmlns:a16="http://schemas.microsoft.com/office/drawing/2014/main" id="{A50241C6-B136-4ABF-AC22-2B40EFC3E456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A22BA173-9646-4178-A313-7EB36A544737}"/>
                </a:ext>
              </a:extLst>
            </p:cNvPr>
            <p:cNvCxnSpPr>
              <a:cxnSpLocks/>
              <a:stCxn id="109" idx="1"/>
              <a:endCxn id="109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ovéPole 110">
              <a:extLst>
                <a:ext uri="{FF2B5EF4-FFF2-40B4-BE49-F238E27FC236}">
                  <a16:creationId xmlns:a16="http://schemas.microsoft.com/office/drawing/2014/main" id="{E31CF8BA-B743-402A-97AA-F9F5D55B90DD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12" name="TextovéPole 111">
              <a:extLst>
                <a:ext uri="{FF2B5EF4-FFF2-40B4-BE49-F238E27FC236}">
                  <a16:creationId xmlns:a16="http://schemas.microsoft.com/office/drawing/2014/main" id="{93F404B8-40D1-42EA-B4C5-BC7DE580D66F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13" name="TextovéPole 112">
              <a:extLst>
                <a:ext uri="{FF2B5EF4-FFF2-40B4-BE49-F238E27FC236}">
                  <a16:creationId xmlns:a16="http://schemas.microsoft.com/office/drawing/2014/main" id="{CD70B82E-1AD1-4F0C-A279-B16339CFD25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Txt</a:t>
              </a:r>
              <a:r>
                <a:rPr lang="cs-CZ" sz="1401" dirty="0"/>
                <a:t> Param </a:t>
              </a:r>
              <a:r>
                <a:rPr lang="cs-CZ" sz="1401" dirty="0" err="1"/>
                <a:t>info</a:t>
              </a:r>
              <a:endParaRPr lang="cs-CZ" sz="1401" dirty="0"/>
            </a:p>
          </p:txBody>
        </p:sp>
      </p:grpSp>
      <p:cxnSp>
        <p:nvCxnSpPr>
          <p:cNvPr id="114" name="Spojnice: zakřivená 113">
            <a:extLst>
              <a:ext uri="{FF2B5EF4-FFF2-40B4-BE49-F238E27FC236}">
                <a16:creationId xmlns:a16="http://schemas.microsoft.com/office/drawing/2014/main" id="{AD686DB6-9D3A-410C-95DA-B0B94AA580AF}"/>
              </a:ext>
            </a:extLst>
          </p:cNvPr>
          <p:cNvCxnSpPr>
            <a:cxnSpLocks/>
            <a:stCxn id="113" idx="0"/>
            <a:endCxn id="25" idx="2"/>
          </p:cNvCxnSpPr>
          <p:nvPr/>
        </p:nvCxnSpPr>
        <p:spPr>
          <a:xfrm rot="16200000" flipV="1">
            <a:off x="3535092" y="5122510"/>
            <a:ext cx="1863225" cy="2722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Skupina 132">
            <a:extLst>
              <a:ext uri="{FF2B5EF4-FFF2-40B4-BE49-F238E27FC236}">
                <a16:creationId xmlns:a16="http://schemas.microsoft.com/office/drawing/2014/main" id="{4ED3FE3D-EEFA-432D-A933-0F428301B83C}"/>
              </a:ext>
            </a:extLst>
          </p:cNvPr>
          <p:cNvGrpSpPr/>
          <p:nvPr/>
        </p:nvGrpSpPr>
        <p:grpSpPr>
          <a:xfrm>
            <a:off x="1171508" y="260551"/>
            <a:ext cx="2050777" cy="1597712"/>
            <a:chOff x="1715679" y="1940516"/>
            <a:chExt cx="1348032" cy="1707658"/>
          </a:xfrm>
        </p:grpSpPr>
        <p:sp>
          <p:nvSpPr>
            <p:cNvPr id="134" name="Obdélník: se zakulacenými rohy 133">
              <a:extLst>
                <a:ext uri="{FF2B5EF4-FFF2-40B4-BE49-F238E27FC236}">
                  <a16:creationId xmlns:a16="http://schemas.microsoft.com/office/drawing/2014/main" id="{633756C7-0F8F-40D2-A770-30652ED1192D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5" name="Přímá spojnice 134">
              <a:extLst>
                <a:ext uri="{FF2B5EF4-FFF2-40B4-BE49-F238E27FC236}">
                  <a16:creationId xmlns:a16="http://schemas.microsoft.com/office/drawing/2014/main" id="{94A862C3-C354-49D1-B2E0-C9A64AC96451}"/>
                </a:ext>
              </a:extLst>
            </p:cNvPr>
            <p:cNvCxnSpPr>
              <a:cxnSpLocks/>
              <a:stCxn id="134" idx="1"/>
              <a:endCxn id="134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ovéPole 135">
              <a:extLst>
                <a:ext uri="{FF2B5EF4-FFF2-40B4-BE49-F238E27FC236}">
                  <a16:creationId xmlns:a16="http://schemas.microsoft.com/office/drawing/2014/main" id="{875A3D2E-FE7D-4DB5-B84D-458A2BE53EDE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37" name="TextovéPole 136">
              <a:extLst>
                <a:ext uri="{FF2B5EF4-FFF2-40B4-BE49-F238E27FC236}">
                  <a16:creationId xmlns:a16="http://schemas.microsoft.com/office/drawing/2014/main" id="{B31F0931-49A3-4C9A-83FA-4EEF0138D39F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38" name="TextovéPole 137">
              <a:extLst>
                <a:ext uri="{FF2B5EF4-FFF2-40B4-BE49-F238E27FC236}">
                  <a16:creationId xmlns:a16="http://schemas.microsoft.com/office/drawing/2014/main" id="{4645D06D-734E-4AC8-8B1D-1AF8EDC25542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32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DB </a:t>
              </a:r>
              <a:r>
                <a:rPr lang="cs-CZ" sz="1401" dirty="0" err="1"/>
                <a:t>Commit</a:t>
              </a:r>
              <a:r>
                <a:rPr lang="cs-CZ" sz="1401" dirty="0"/>
                <a:t> - </a:t>
              </a:r>
              <a:r>
                <a:rPr lang="cs-CZ" sz="1401" dirty="0" err="1"/>
                <a:t>Fetch</a:t>
              </a:r>
              <a:endParaRPr lang="cs-CZ" sz="1401" dirty="0"/>
            </a:p>
          </p:txBody>
        </p:sp>
      </p:grpSp>
      <p:cxnSp>
        <p:nvCxnSpPr>
          <p:cNvPr id="6" name="Spojnice: zakřivená 5">
            <a:extLst>
              <a:ext uri="{FF2B5EF4-FFF2-40B4-BE49-F238E27FC236}">
                <a16:creationId xmlns:a16="http://schemas.microsoft.com/office/drawing/2014/main" id="{A2E23C2C-A4D4-44C5-9729-9FF9FE4FEF35}"/>
              </a:ext>
            </a:extLst>
          </p:cNvPr>
          <p:cNvCxnSpPr>
            <a:cxnSpLocks/>
            <a:stCxn id="34" idx="3"/>
            <a:endCxn id="12" idx="2"/>
          </p:cNvCxnSpPr>
          <p:nvPr/>
        </p:nvCxnSpPr>
        <p:spPr>
          <a:xfrm flipV="1">
            <a:off x="7710412" y="4634087"/>
            <a:ext cx="2444659" cy="2299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Kosočtverec 11">
            <a:extLst>
              <a:ext uri="{FF2B5EF4-FFF2-40B4-BE49-F238E27FC236}">
                <a16:creationId xmlns:a16="http://schemas.microsoft.com/office/drawing/2014/main" id="{A05B9995-37D7-4B9B-B342-C7D72A950C61}"/>
              </a:ext>
            </a:extLst>
          </p:cNvPr>
          <p:cNvSpPr/>
          <p:nvPr/>
        </p:nvSpPr>
        <p:spPr>
          <a:xfrm>
            <a:off x="9129683" y="2613423"/>
            <a:ext cx="2050776" cy="2020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Key</a:t>
            </a:r>
            <a:r>
              <a:rPr lang="cs-CZ" dirty="0"/>
              <a:t> / </a:t>
            </a:r>
            <a:r>
              <a:rPr lang="cs-CZ" dirty="0" err="1"/>
              <a:t>withou</a:t>
            </a:r>
            <a:r>
              <a:rPr lang="cs-CZ" dirty="0"/>
              <a:t> </a:t>
            </a:r>
            <a:r>
              <a:rPr lang="cs-CZ" dirty="0" err="1"/>
              <a:t>key</a:t>
            </a:r>
            <a:endParaRPr lang="cs-CZ" dirty="0"/>
          </a:p>
        </p:txBody>
      </p:sp>
      <p:cxnSp>
        <p:nvCxnSpPr>
          <p:cNvPr id="97" name="Spojnice: zakřivená 96">
            <a:extLst>
              <a:ext uri="{FF2B5EF4-FFF2-40B4-BE49-F238E27FC236}">
                <a16:creationId xmlns:a16="http://schemas.microsoft.com/office/drawing/2014/main" id="{893EC2C7-D7ED-4F99-B858-57E12CE12D63}"/>
              </a:ext>
            </a:extLst>
          </p:cNvPr>
          <p:cNvCxnSpPr>
            <a:cxnSpLocks/>
            <a:stCxn id="12" idx="0"/>
            <a:endCxn id="5" idx="1"/>
          </p:cNvCxnSpPr>
          <p:nvPr/>
        </p:nvCxnSpPr>
        <p:spPr>
          <a:xfrm rot="16200000" flipH="1">
            <a:off x="10751998" y="2016495"/>
            <a:ext cx="843335" cy="2037191"/>
          </a:xfrm>
          <a:prstGeom prst="curvedConnector4">
            <a:avLst>
              <a:gd name="adj1" fmla="val -27107"/>
              <a:gd name="adj2" fmla="val 75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pojnice: zakřivená 98">
            <a:extLst>
              <a:ext uri="{FF2B5EF4-FFF2-40B4-BE49-F238E27FC236}">
                <a16:creationId xmlns:a16="http://schemas.microsoft.com/office/drawing/2014/main" id="{56A37C5B-9152-4F6F-84B2-4ED6D0E683C8}"/>
              </a:ext>
            </a:extLst>
          </p:cNvPr>
          <p:cNvCxnSpPr>
            <a:cxnSpLocks/>
            <a:stCxn id="46" idx="2"/>
            <a:endCxn id="96" idx="0"/>
          </p:cNvCxnSpPr>
          <p:nvPr/>
        </p:nvCxnSpPr>
        <p:spPr>
          <a:xfrm rot="16200000" flipH="1">
            <a:off x="2770392" y="9231755"/>
            <a:ext cx="285235" cy="303805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Skupina 106">
            <a:extLst>
              <a:ext uri="{FF2B5EF4-FFF2-40B4-BE49-F238E27FC236}">
                <a16:creationId xmlns:a16="http://schemas.microsoft.com/office/drawing/2014/main" id="{6D60E0BC-36AC-413D-8597-2A97F8DCB7A7}"/>
              </a:ext>
            </a:extLst>
          </p:cNvPr>
          <p:cNvGrpSpPr/>
          <p:nvPr/>
        </p:nvGrpSpPr>
        <p:grpSpPr>
          <a:xfrm>
            <a:off x="6438676" y="13289567"/>
            <a:ext cx="1668714" cy="1979595"/>
            <a:chOff x="1715679" y="1940516"/>
            <a:chExt cx="1348032" cy="1707658"/>
          </a:xfrm>
        </p:grpSpPr>
        <p:sp>
          <p:nvSpPr>
            <p:cNvPr id="115" name="Obdélník: se zakulacenými rohy 114">
              <a:extLst>
                <a:ext uri="{FF2B5EF4-FFF2-40B4-BE49-F238E27FC236}">
                  <a16:creationId xmlns:a16="http://schemas.microsoft.com/office/drawing/2014/main" id="{53A03582-E8E3-4CC1-85B7-33F9F6001F42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16" name="Přímá spojnice 115">
              <a:extLst>
                <a:ext uri="{FF2B5EF4-FFF2-40B4-BE49-F238E27FC236}">
                  <a16:creationId xmlns:a16="http://schemas.microsoft.com/office/drawing/2014/main" id="{5B01CA00-03E9-4444-A471-588668C7CAAC}"/>
                </a:ext>
              </a:extLst>
            </p:cNvPr>
            <p:cNvCxnSpPr>
              <a:cxnSpLocks/>
              <a:stCxn id="115" idx="1"/>
              <a:endCxn id="115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99BE4EBB-0E06-4A66-8316-8E2CBAC19ACA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18" name="TextovéPole 117">
              <a:extLst>
                <a:ext uri="{FF2B5EF4-FFF2-40B4-BE49-F238E27FC236}">
                  <a16:creationId xmlns:a16="http://schemas.microsoft.com/office/drawing/2014/main" id="{18F9F2AA-E2C4-41D3-85CB-E80DF8148301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19" name="TextovéPole 118">
              <a:extLst>
                <a:ext uri="{FF2B5EF4-FFF2-40B4-BE49-F238E27FC236}">
                  <a16:creationId xmlns:a16="http://schemas.microsoft.com/office/drawing/2014/main" id="{D21B5148-2D7C-4989-9785-78035B40AC4A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FileLoader</a:t>
              </a:r>
              <a:endParaRPr lang="cs-CZ" sz="1401" dirty="0"/>
            </a:p>
          </p:txBody>
        </p:sp>
      </p:grpSp>
      <p:cxnSp>
        <p:nvCxnSpPr>
          <p:cNvPr id="120" name="Spojnice: zakřivená 119">
            <a:extLst>
              <a:ext uri="{FF2B5EF4-FFF2-40B4-BE49-F238E27FC236}">
                <a16:creationId xmlns:a16="http://schemas.microsoft.com/office/drawing/2014/main" id="{89BE2837-A8C8-4F96-9382-482868FA8F17}"/>
              </a:ext>
            </a:extLst>
          </p:cNvPr>
          <p:cNvCxnSpPr>
            <a:cxnSpLocks/>
            <a:stCxn id="92" idx="2"/>
            <a:endCxn id="117" idx="0"/>
          </p:cNvCxnSpPr>
          <p:nvPr/>
        </p:nvCxnSpPr>
        <p:spPr>
          <a:xfrm rot="16200000" flipH="1">
            <a:off x="5452331" y="11827111"/>
            <a:ext cx="773363" cy="286512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pojnice: zakřivená 120">
            <a:extLst>
              <a:ext uri="{FF2B5EF4-FFF2-40B4-BE49-F238E27FC236}">
                <a16:creationId xmlns:a16="http://schemas.microsoft.com/office/drawing/2014/main" id="{83021AAE-C001-4081-B070-9A44925F8220}"/>
              </a:ext>
            </a:extLst>
          </p:cNvPr>
          <p:cNvCxnSpPr>
            <a:cxnSpLocks/>
            <a:stCxn id="29" idx="0"/>
            <a:endCxn id="134" idx="2"/>
          </p:cNvCxnSpPr>
          <p:nvPr/>
        </p:nvCxnSpPr>
        <p:spPr>
          <a:xfrm rot="16200000" flipV="1">
            <a:off x="3029430" y="1025731"/>
            <a:ext cx="506079" cy="21711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pojnice: zakřivená 122">
            <a:extLst>
              <a:ext uri="{FF2B5EF4-FFF2-40B4-BE49-F238E27FC236}">
                <a16:creationId xmlns:a16="http://schemas.microsoft.com/office/drawing/2014/main" id="{67477504-22AD-44FB-822E-A8F6CC2D3AD2}"/>
              </a:ext>
            </a:extLst>
          </p:cNvPr>
          <p:cNvCxnSpPr>
            <a:cxnSpLocks/>
            <a:stCxn id="113" idx="0"/>
            <a:endCxn id="86" idx="2"/>
          </p:cNvCxnSpPr>
          <p:nvPr/>
        </p:nvCxnSpPr>
        <p:spPr>
          <a:xfrm rot="5400000" flipH="1" flipV="1">
            <a:off x="3729569" y="2943173"/>
            <a:ext cx="4120301" cy="237381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pojnice: zakřivená 125">
            <a:extLst>
              <a:ext uri="{FF2B5EF4-FFF2-40B4-BE49-F238E27FC236}">
                <a16:creationId xmlns:a16="http://schemas.microsoft.com/office/drawing/2014/main" id="{D59D48E7-5E3F-45F6-96F4-D5FE8334B136}"/>
              </a:ext>
            </a:extLst>
          </p:cNvPr>
          <p:cNvCxnSpPr>
            <a:cxnSpLocks/>
            <a:stCxn id="44" idx="0"/>
            <a:endCxn id="86" idx="2"/>
          </p:cNvCxnSpPr>
          <p:nvPr/>
        </p:nvCxnSpPr>
        <p:spPr>
          <a:xfrm rot="5400000" flipH="1" flipV="1">
            <a:off x="2631390" y="1635437"/>
            <a:ext cx="3910743" cy="477972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Skupina 129">
            <a:extLst>
              <a:ext uri="{FF2B5EF4-FFF2-40B4-BE49-F238E27FC236}">
                <a16:creationId xmlns:a16="http://schemas.microsoft.com/office/drawing/2014/main" id="{72378997-9C32-4264-925D-F9B7DA53F332}"/>
              </a:ext>
            </a:extLst>
          </p:cNvPr>
          <p:cNvGrpSpPr/>
          <p:nvPr/>
        </p:nvGrpSpPr>
        <p:grpSpPr>
          <a:xfrm>
            <a:off x="14969409" y="3459295"/>
            <a:ext cx="1668714" cy="1979595"/>
            <a:chOff x="1715679" y="1940516"/>
            <a:chExt cx="1348032" cy="1707658"/>
          </a:xfrm>
        </p:grpSpPr>
        <p:sp>
          <p:nvSpPr>
            <p:cNvPr id="131" name="Obdélník: se zakulacenými rohy 130">
              <a:extLst>
                <a:ext uri="{FF2B5EF4-FFF2-40B4-BE49-F238E27FC236}">
                  <a16:creationId xmlns:a16="http://schemas.microsoft.com/office/drawing/2014/main" id="{ADC12E94-FB59-4A56-863B-3188F7E99D2B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2" name="Přímá spojnice 131">
              <a:extLst>
                <a:ext uri="{FF2B5EF4-FFF2-40B4-BE49-F238E27FC236}">
                  <a16:creationId xmlns:a16="http://schemas.microsoft.com/office/drawing/2014/main" id="{051A5163-F77F-4A55-9C0A-B5EEF6235CB2}"/>
                </a:ext>
              </a:extLst>
            </p:cNvPr>
            <p:cNvCxnSpPr>
              <a:cxnSpLocks/>
              <a:stCxn id="131" idx="1"/>
              <a:endCxn id="131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ovéPole 138">
              <a:extLst>
                <a:ext uri="{FF2B5EF4-FFF2-40B4-BE49-F238E27FC236}">
                  <a16:creationId xmlns:a16="http://schemas.microsoft.com/office/drawing/2014/main" id="{9E47B5ED-3BE0-4215-8E62-1D29E86191CE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40" name="TextovéPole 139">
              <a:extLst>
                <a:ext uri="{FF2B5EF4-FFF2-40B4-BE49-F238E27FC236}">
                  <a16:creationId xmlns:a16="http://schemas.microsoft.com/office/drawing/2014/main" id="{3B2C2241-0B7C-4EEA-B2FE-CA064DC14B25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41" name="TextovéPole 140">
              <a:extLst>
                <a:ext uri="{FF2B5EF4-FFF2-40B4-BE49-F238E27FC236}">
                  <a16:creationId xmlns:a16="http://schemas.microsoft.com/office/drawing/2014/main" id="{974E1CC4-B5F6-455F-A0C5-6102F735AD7E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MEASOBJ</a:t>
              </a:r>
            </a:p>
          </p:txBody>
        </p:sp>
      </p:grpSp>
      <p:cxnSp>
        <p:nvCxnSpPr>
          <p:cNvPr id="142" name="Spojnice: zakřivená 141">
            <a:extLst>
              <a:ext uri="{FF2B5EF4-FFF2-40B4-BE49-F238E27FC236}">
                <a16:creationId xmlns:a16="http://schemas.microsoft.com/office/drawing/2014/main" id="{8F3BA42A-7EC0-4783-8CAD-0DACC6F32152}"/>
              </a:ext>
            </a:extLst>
          </p:cNvPr>
          <p:cNvCxnSpPr>
            <a:cxnSpLocks/>
            <a:stCxn id="5" idx="3"/>
            <a:endCxn id="131" idx="1"/>
          </p:cNvCxnSpPr>
          <p:nvPr/>
        </p:nvCxnSpPr>
        <p:spPr>
          <a:xfrm>
            <a:off x="13860976" y="3456758"/>
            <a:ext cx="1108433" cy="1170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3" name="Skupina 142">
            <a:extLst>
              <a:ext uri="{FF2B5EF4-FFF2-40B4-BE49-F238E27FC236}">
                <a16:creationId xmlns:a16="http://schemas.microsoft.com/office/drawing/2014/main" id="{DF801515-C090-4D6C-B07B-A2E96DAFD4E4}"/>
              </a:ext>
            </a:extLst>
          </p:cNvPr>
          <p:cNvGrpSpPr/>
          <p:nvPr/>
        </p:nvGrpSpPr>
        <p:grpSpPr>
          <a:xfrm>
            <a:off x="15351066" y="343993"/>
            <a:ext cx="1668714" cy="1979595"/>
            <a:chOff x="1715679" y="1940516"/>
            <a:chExt cx="1348032" cy="1707658"/>
          </a:xfrm>
        </p:grpSpPr>
        <p:sp>
          <p:nvSpPr>
            <p:cNvPr id="144" name="Obdélník: se zakulacenými rohy 143">
              <a:extLst>
                <a:ext uri="{FF2B5EF4-FFF2-40B4-BE49-F238E27FC236}">
                  <a16:creationId xmlns:a16="http://schemas.microsoft.com/office/drawing/2014/main" id="{DE69D6C1-2462-4A22-8A72-E34D64127305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45" name="Přímá spojnice 144">
              <a:extLst>
                <a:ext uri="{FF2B5EF4-FFF2-40B4-BE49-F238E27FC236}">
                  <a16:creationId xmlns:a16="http://schemas.microsoft.com/office/drawing/2014/main" id="{C9CCA758-BB0E-4927-962C-16222693C4CF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ovéPole 145">
              <a:extLst>
                <a:ext uri="{FF2B5EF4-FFF2-40B4-BE49-F238E27FC236}">
                  <a16:creationId xmlns:a16="http://schemas.microsoft.com/office/drawing/2014/main" id="{A9CEE2DF-C770-4711-AA83-1B69A27DB2B2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47" name="TextovéPole 146">
              <a:extLst>
                <a:ext uri="{FF2B5EF4-FFF2-40B4-BE49-F238E27FC236}">
                  <a16:creationId xmlns:a16="http://schemas.microsoft.com/office/drawing/2014/main" id="{8CC65F21-4D62-4313-9E9B-32333C3C7299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48" name="TextovéPole 147">
              <a:extLst>
                <a:ext uri="{FF2B5EF4-FFF2-40B4-BE49-F238E27FC236}">
                  <a16:creationId xmlns:a16="http://schemas.microsoft.com/office/drawing/2014/main" id="{1D0D22B8-C207-484F-BFE3-63BF3A05E0B5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PROJECTOBJ</a:t>
              </a:r>
            </a:p>
          </p:txBody>
        </p:sp>
      </p:grpSp>
      <p:cxnSp>
        <p:nvCxnSpPr>
          <p:cNvPr id="149" name="Spojnice: zakřivená 148">
            <a:extLst>
              <a:ext uri="{FF2B5EF4-FFF2-40B4-BE49-F238E27FC236}">
                <a16:creationId xmlns:a16="http://schemas.microsoft.com/office/drawing/2014/main" id="{4BE72F98-B524-484E-A27A-17B76C5D5ACB}"/>
              </a:ext>
            </a:extLst>
          </p:cNvPr>
          <p:cNvCxnSpPr>
            <a:cxnSpLocks/>
            <a:stCxn id="141" idx="0"/>
            <a:endCxn id="144" idx="2"/>
          </p:cNvCxnSpPr>
          <p:nvPr/>
        </p:nvCxnSpPr>
        <p:spPr>
          <a:xfrm rot="5400000" flipH="1" flipV="1">
            <a:off x="15439535" y="2713407"/>
            <a:ext cx="1135707" cy="35607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bdélník: se zakulacenými rohy 150">
            <a:extLst>
              <a:ext uri="{FF2B5EF4-FFF2-40B4-BE49-F238E27FC236}">
                <a16:creationId xmlns:a16="http://schemas.microsoft.com/office/drawing/2014/main" id="{5B52A162-1BE5-46A1-8ADB-BE31EDD126D1}"/>
              </a:ext>
            </a:extLst>
          </p:cNvPr>
          <p:cNvSpPr/>
          <p:nvPr/>
        </p:nvSpPr>
        <p:spPr>
          <a:xfrm>
            <a:off x="8915204" y="7260753"/>
            <a:ext cx="4072192" cy="16228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Brute</a:t>
            </a:r>
            <a:r>
              <a:rPr lang="cs-CZ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endParaRPr lang="cs-CZ" i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cs-CZ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cs-CZ" i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SubFolders</a:t>
            </a:r>
            <a:r>
              <a:rPr lang="cs-CZ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cs-CZ" i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cs-CZ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KeyTable</a:t>
            </a:r>
            <a:r>
              <a:rPr lang="cs-CZ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cs-CZ" sz="1800" b="0" i="1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i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2" name="Spojnice: zakřivená 151">
            <a:extLst>
              <a:ext uri="{FF2B5EF4-FFF2-40B4-BE49-F238E27FC236}">
                <a16:creationId xmlns:a16="http://schemas.microsoft.com/office/drawing/2014/main" id="{3193FF77-0F7B-491C-A009-E5ED28424790}"/>
              </a:ext>
            </a:extLst>
          </p:cNvPr>
          <p:cNvCxnSpPr>
            <a:cxnSpLocks/>
            <a:stCxn id="151" idx="0"/>
            <a:endCxn id="5" idx="2"/>
          </p:cNvCxnSpPr>
          <p:nvPr/>
        </p:nvCxnSpPr>
        <p:spPr>
          <a:xfrm rot="5400000" flipH="1" flipV="1">
            <a:off x="10492662" y="4726797"/>
            <a:ext cx="2992594" cy="207531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pojnice: zakřivená 154">
            <a:extLst>
              <a:ext uri="{FF2B5EF4-FFF2-40B4-BE49-F238E27FC236}">
                <a16:creationId xmlns:a16="http://schemas.microsoft.com/office/drawing/2014/main" id="{B28B2BB7-706C-4B8D-9BEB-05F1C88FCF6E}"/>
              </a:ext>
            </a:extLst>
          </p:cNvPr>
          <p:cNvCxnSpPr>
            <a:cxnSpLocks/>
            <a:stCxn id="119" idx="0"/>
            <a:endCxn id="151" idx="2"/>
          </p:cNvCxnSpPr>
          <p:nvPr/>
        </p:nvCxnSpPr>
        <p:spPr>
          <a:xfrm rot="5400000" flipH="1" flipV="1">
            <a:off x="6921954" y="9260221"/>
            <a:ext cx="4406012" cy="365268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Skupina 158">
            <a:extLst>
              <a:ext uri="{FF2B5EF4-FFF2-40B4-BE49-F238E27FC236}">
                <a16:creationId xmlns:a16="http://schemas.microsoft.com/office/drawing/2014/main" id="{23AEBF1B-86E9-490A-90E1-1C994DA15757}"/>
              </a:ext>
            </a:extLst>
          </p:cNvPr>
          <p:cNvGrpSpPr/>
          <p:nvPr/>
        </p:nvGrpSpPr>
        <p:grpSpPr>
          <a:xfrm>
            <a:off x="13682352" y="9085215"/>
            <a:ext cx="1668714" cy="1979595"/>
            <a:chOff x="1715679" y="1940516"/>
            <a:chExt cx="1348032" cy="1707658"/>
          </a:xfrm>
        </p:grpSpPr>
        <p:sp>
          <p:nvSpPr>
            <p:cNvPr id="160" name="Obdélník: se zakulacenými rohy 159">
              <a:extLst>
                <a:ext uri="{FF2B5EF4-FFF2-40B4-BE49-F238E27FC236}">
                  <a16:creationId xmlns:a16="http://schemas.microsoft.com/office/drawing/2014/main" id="{1D1BFF0D-5D73-45A0-A9B3-CB5EF1B91598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61" name="Přímá spojnice 160">
              <a:extLst>
                <a:ext uri="{FF2B5EF4-FFF2-40B4-BE49-F238E27FC236}">
                  <a16:creationId xmlns:a16="http://schemas.microsoft.com/office/drawing/2014/main" id="{CF400790-32E2-4D01-AC1B-CE31632C91B6}"/>
                </a:ext>
              </a:extLst>
            </p:cNvPr>
            <p:cNvCxnSpPr>
              <a:cxnSpLocks/>
              <a:stCxn id="160" idx="1"/>
              <a:endCxn id="160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ovéPole 161">
              <a:extLst>
                <a:ext uri="{FF2B5EF4-FFF2-40B4-BE49-F238E27FC236}">
                  <a16:creationId xmlns:a16="http://schemas.microsoft.com/office/drawing/2014/main" id="{FF3D0B42-100E-4BC9-B18C-E82E1E5B049B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 err="1"/>
                <a:t>SetpTable</a:t>
              </a:r>
              <a:endParaRPr lang="cs-CZ" sz="1201" b="1" dirty="0"/>
            </a:p>
          </p:txBody>
        </p:sp>
        <p:sp>
          <p:nvSpPr>
            <p:cNvPr id="163" name="TextovéPole 162">
              <a:extLst>
                <a:ext uri="{FF2B5EF4-FFF2-40B4-BE49-F238E27FC236}">
                  <a16:creationId xmlns:a16="http://schemas.microsoft.com/office/drawing/2014/main" id="{C23D632C-05DD-47F9-9BA4-95ACC07DE328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64" name="TextovéPole 163">
              <a:extLst>
                <a:ext uri="{FF2B5EF4-FFF2-40B4-BE49-F238E27FC236}">
                  <a16:creationId xmlns:a16="http://schemas.microsoft.com/office/drawing/2014/main" id="{16F0BBD1-75AC-4E05-BF40-473E87BF4C00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DataWizardTester</a:t>
              </a:r>
              <a:endParaRPr lang="cs-CZ" sz="1401" dirty="0"/>
            </a:p>
          </p:txBody>
        </p:sp>
      </p:grpSp>
      <p:cxnSp>
        <p:nvCxnSpPr>
          <p:cNvPr id="165" name="Spojnice: zakřivená 164">
            <a:extLst>
              <a:ext uri="{FF2B5EF4-FFF2-40B4-BE49-F238E27FC236}">
                <a16:creationId xmlns:a16="http://schemas.microsoft.com/office/drawing/2014/main" id="{1B675BC2-F42B-4FAE-9E92-2D23767F2CD2}"/>
              </a:ext>
            </a:extLst>
          </p:cNvPr>
          <p:cNvCxnSpPr>
            <a:cxnSpLocks/>
            <a:stCxn id="164" idx="0"/>
            <a:endCxn id="5" idx="2"/>
          </p:cNvCxnSpPr>
          <p:nvPr/>
        </p:nvCxnSpPr>
        <p:spPr>
          <a:xfrm rot="16200000" flipV="1">
            <a:off x="11375930" y="5918848"/>
            <a:ext cx="4817056" cy="15156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pojnice: zakřivená 169">
            <a:extLst>
              <a:ext uri="{FF2B5EF4-FFF2-40B4-BE49-F238E27FC236}">
                <a16:creationId xmlns:a16="http://schemas.microsoft.com/office/drawing/2014/main" id="{5DF272FD-6C37-41C7-B242-FFC721C95C6F}"/>
              </a:ext>
            </a:extLst>
          </p:cNvPr>
          <p:cNvCxnSpPr>
            <a:cxnSpLocks/>
            <a:stCxn id="109" idx="2"/>
            <a:endCxn id="96" idx="0"/>
          </p:cNvCxnSpPr>
          <p:nvPr/>
        </p:nvCxnSpPr>
        <p:spPr>
          <a:xfrm rot="5400000">
            <a:off x="3142843" y="9459017"/>
            <a:ext cx="2723574" cy="145190"/>
          </a:xfrm>
          <a:prstGeom prst="curvedConnector3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Skupina 174">
            <a:extLst>
              <a:ext uri="{FF2B5EF4-FFF2-40B4-BE49-F238E27FC236}">
                <a16:creationId xmlns:a16="http://schemas.microsoft.com/office/drawing/2014/main" id="{C826E4CA-78D2-40B3-A64E-E8ED72E88BFE}"/>
              </a:ext>
            </a:extLst>
          </p:cNvPr>
          <p:cNvGrpSpPr/>
          <p:nvPr/>
        </p:nvGrpSpPr>
        <p:grpSpPr>
          <a:xfrm>
            <a:off x="8290603" y="193532"/>
            <a:ext cx="1668714" cy="1979595"/>
            <a:chOff x="1715679" y="1940516"/>
            <a:chExt cx="1348032" cy="1707658"/>
          </a:xfrm>
        </p:grpSpPr>
        <p:sp>
          <p:nvSpPr>
            <p:cNvPr id="176" name="Obdélník: se zakulacenými rohy 175">
              <a:extLst>
                <a:ext uri="{FF2B5EF4-FFF2-40B4-BE49-F238E27FC236}">
                  <a16:creationId xmlns:a16="http://schemas.microsoft.com/office/drawing/2014/main" id="{B876CD00-586A-44D5-B6FA-333B35D78D81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7" name="Přímá spojnice 176">
              <a:extLst>
                <a:ext uri="{FF2B5EF4-FFF2-40B4-BE49-F238E27FC236}">
                  <a16:creationId xmlns:a16="http://schemas.microsoft.com/office/drawing/2014/main" id="{2102ED6C-A34A-4EB3-9261-B99580BC89F1}"/>
                </a:ext>
              </a:extLst>
            </p:cNvPr>
            <p:cNvCxnSpPr>
              <a:cxnSpLocks/>
              <a:stCxn id="176" idx="1"/>
              <a:endCxn id="176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ovéPole 177">
              <a:extLst>
                <a:ext uri="{FF2B5EF4-FFF2-40B4-BE49-F238E27FC236}">
                  <a16:creationId xmlns:a16="http://schemas.microsoft.com/office/drawing/2014/main" id="{BE96BBEC-E5EF-433C-A120-A280AA021248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79" name="TextovéPole 178">
              <a:extLst>
                <a:ext uri="{FF2B5EF4-FFF2-40B4-BE49-F238E27FC236}">
                  <a16:creationId xmlns:a16="http://schemas.microsoft.com/office/drawing/2014/main" id="{FD1D0994-A993-4EE7-BB54-63CAAC7FE892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80" name="TextovéPole 179">
              <a:extLst>
                <a:ext uri="{FF2B5EF4-FFF2-40B4-BE49-F238E27FC236}">
                  <a16:creationId xmlns:a16="http://schemas.microsoft.com/office/drawing/2014/main" id="{E3569C54-0B30-4474-A9DB-B226E150F39C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Plotter </a:t>
              </a:r>
              <a:r>
                <a:rPr lang="cs-CZ" sz="1401" dirty="0" err="1"/>
                <a:t>Obj</a:t>
              </a:r>
              <a:endParaRPr lang="cs-CZ" sz="1401" dirty="0"/>
            </a:p>
          </p:txBody>
        </p:sp>
      </p:grpSp>
      <p:cxnSp>
        <p:nvCxnSpPr>
          <p:cNvPr id="122" name="Spojnice: zakřivená 121">
            <a:extLst>
              <a:ext uri="{FF2B5EF4-FFF2-40B4-BE49-F238E27FC236}">
                <a16:creationId xmlns:a16="http://schemas.microsoft.com/office/drawing/2014/main" id="{3A00EDB8-9009-49A8-8266-DF9AB378648D}"/>
              </a:ext>
            </a:extLst>
          </p:cNvPr>
          <p:cNvCxnSpPr>
            <a:cxnSpLocks/>
            <a:stCxn id="160" idx="1"/>
            <a:endCxn id="34" idx="2"/>
          </p:cNvCxnSpPr>
          <p:nvPr/>
        </p:nvCxnSpPr>
        <p:spPr>
          <a:xfrm rot="10800000">
            <a:off x="6876056" y="7744677"/>
            <a:ext cx="6806297" cy="2508733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pojnice: zakřivená 123">
            <a:extLst>
              <a:ext uri="{FF2B5EF4-FFF2-40B4-BE49-F238E27FC236}">
                <a16:creationId xmlns:a16="http://schemas.microsoft.com/office/drawing/2014/main" id="{7E77C512-771F-43FA-B782-48BFE0EF8142}"/>
              </a:ext>
            </a:extLst>
          </p:cNvPr>
          <p:cNvCxnSpPr>
            <a:cxnSpLocks/>
            <a:stCxn id="160" idx="1"/>
            <a:endCxn id="109" idx="2"/>
          </p:cNvCxnSpPr>
          <p:nvPr/>
        </p:nvCxnSpPr>
        <p:spPr>
          <a:xfrm rot="10800000">
            <a:off x="4577226" y="8169825"/>
            <a:ext cx="9105127" cy="208358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pojnice: zakřivená 124">
            <a:extLst>
              <a:ext uri="{FF2B5EF4-FFF2-40B4-BE49-F238E27FC236}">
                <a16:creationId xmlns:a16="http://schemas.microsoft.com/office/drawing/2014/main" id="{788D7280-001B-4F75-9DB6-8F02311CDEA8}"/>
              </a:ext>
            </a:extLst>
          </p:cNvPr>
          <p:cNvCxnSpPr>
            <a:cxnSpLocks/>
            <a:stCxn id="160" idx="1"/>
            <a:endCxn id="40" idx="2"/>
          </p:cNvCxnSpPr>
          <p:nvPr/>
        </p:nvCxnSpPr>
        <p:spPr>
          <a:xfrm rot="10800000">
            <a:off x="2171310" y="7960267"/>
            <a:ext cx="11511042" cy="2293142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17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160</Words>
  <Application>Microsoft Office PowerPoint</Application>
  <PresentationFormat>Vlastní</PresentationFormat>
  <Paragraphs>48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Richard Dvořák</dc:creator>
  <cp:lastModifiedBy>Richard Dvořák</cp:lastModifiedBy>
  <cp:revision>12</cp:revision>
  <dcterms:created xsi:type="dcterms:W3CDTF">2020-08-25T18:30:01Z</dcterms:created>
  <dcterms:modified xsi:type="dcterms:W3CDTF">2020-08-25T20:06:08Z</dcterms:modified>
</cp:coreProperties>
</file>