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  <p:embeddedFontLst>
    <p:embeddedFont>
      <p:font typeface="LMLHCC+GlacialIndifference-Regular"/>
      <p:regular r:id="rId25"/>
    </p:embeddedFont>
    <p:embeddedFont>
      <p:font typeface="EBROKA+OpenSans-Bold"/>
      <p:regular r:id="rId26"/>
    </p:embeddedFont>
    <p:embeddedFont>
      <p:font typeface="GBQRHJ+Montserrat-Regular"/>
      <p:regular r:id="rId27"/>
    </p:embeddedFont>
    <p:embeddedFont>
      <p:font typeface="OPHJDV+OpenSans-ExtraBold"/>
      <p:regular r:id="rId28"/>
    </p:embeddedFont>
    <p:embeddedFont>
      <p:font typeface="RDANSL+Poppins-Medium"/>
      <p:regular r:id="rId29"/>
    </p:embeddedFont>
    <p:embeddedFont>
      <p:font typeface="CDUQJP+Poppins-Light"/>
      <p:regular r:id="rId30"/>
    </p:embeddedFont>
    <p:embeddedFont>
      <p:font typeface="VVPDVM+DMSans-Bold"/>
      <p:regular r:id="rId31"/>
    </p:embeddedFont>
    <p:embeddedFont>
      <p:font typeface="TNHUFQ+LibreFranklin-Bold"/>
      <p:regular r:id="rId32"/>
    </p:embeddedFont>
    <p:embeddedFont>
      <p:font typeface="SWPKOJ+Montserrat-Regular"/>
      <p:regular r:id="rId33"/>
    </p:embeddedFont>
    <p:embeddedFont>
      <p:font typeface="QWGUPW+Montserrat-Light"/>
      <p:regular r:id="rId34"/>
    </p:embeddedFont>
    <p:embeddedFont>
      <p:font typeface="SLEOMW+OpenSans-Bold"/>
      <p:regular r:id="rId3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font" Target="fonts/font1.fntdata" /><Relationship Id="rId26" Type="http://schemas.openxmlformats.org/officeDocument/2006/relationships/font" Target="fonts/font2.fntdata" /><Relationship Id="rId27" Type="http://schemas.openxmlformats.org/officeDocument/2006/relationships/font" Target="fonts/font3.fntdata" /><Relationship Id="rId28" Type="http://schemas.openxmlformats.org/officeDocument/2006/relationships/font" Target="fonts/font4.fntdata" /><Relationship Id="rId29" Type="http://schemas.openxmlformats.org/officeDocument/2006/relationships/font" Target="fonts/font5.fntdata" /><Relationship Id="rId3" Type="http://schemas.openxmlformats.org/officeDocument/2006/relationships/viewProps" Target="viewProps.xml" /><Relationship Id="rId30" Type="http://schemas.openxmlformats.org/officeDocument/2006/relationships/font" Target="fonts/font6.fntdata" /><Relationship Id="rId31" Type="http://schemas.openxmlformats.org/officeDocument/2006/relationships/font" Target="fonts/font7.fntdata" /><Relationship Id="rId32" Type="http://schemas.openxmlformats.org/officeDocument/2006/relationships/font" Target="fonts/font8.fntdata" /><Relationship Id="rId33" Type="http://schemas.openxmlformats.org/officeDocument/2006/relationships/font" Target="fonts/font9.fntdata" /><Relationship Id="rId34" Type="http://schemas.openxmlformats.org/officeDocument/2006/relationships/font" Target="fonts/font10.fntdata" /><Relationship Id="rId35" Type="http://schemas.openxmlformats.org/officeDocument/2006/relationships/font" Target="fonts/font11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4544061"/>
            <a:ext cx="11020007" cy="2998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850" spc="1097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PROJECT</a:t>
            </a:r>
            <a:r>
              <a:rPr dirty="0" sz="10850" spc="108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10850" spc="1094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AKHIR</a:t>
            </a:r>
          </a:p>
          <a:p>
            <a:pPr marL="0" marR="0">
              <a:lnSpc>
                <a:spcPts val="10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850" spc="1096">
                <a:solidFill>
                  <a:srgbClr val="5034c4"/>
                </a:solidFill>
                <a:latin typeface="LMLHCC+GlacialIndifference-Regular"/>
                <a:cs typeface="LMLHCC+GlacialIndifference-Regular"/>
              </a:rPr>
              <a:t>PBO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7777528"/>
            <a:ext cx="8685279" cy="10919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125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Oleh</a:t>
            </a:r>
            <a:r>
              <a:rPr dirty="0" sz="3250" spc="123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250" spc="124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fahrizky</a:t>
            </a:r>
            <a:r>
              <a:rPr dirty="0" sz="3250" spc="123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250" spc="124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syihabudin</a:t>
            </a:r>
            <a:r>
              <a:rPr dirty="0" sz="3250" spc="123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250" spc="124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ibrahim(2100018411)</a:t>
            </a:r>
          </a:p>
          <a:p>
            <a:pPr marL="3632858" marR="0">
              <a:lnSpc>
                <a:spcPts val="3732"/>
              </a:lnSpc>
              <a:spcBef>
                <a:spcPts val="882"/>
              </a:spcBef>
              <a:spcAft>
                <a:spcPts val="0"/>
              </a:spcAft>
            </a:pPr>
            <a:r>
              <a:rPr dirty="0" sz="3250" spc="125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Kelas</a:t>
            </a:r>
            <a:r>
              <a:rPr dirty="0" sz="3250" spc="122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25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62358" y="43642"/>
            <a:ext cx="1307702" cy="1946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881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7606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58039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3842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2606" y="43642"/>
            <a:ext cx="5172873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167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7197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27285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01708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3619831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900" y="1145988"/>
            <a:ext cx="2284577" cy="891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112">
                <a:solidFill>
                  <a:srgbClr val="ff8fe6"/>
                </a:solidFill>
                <a:latin typeface="GBQRHJ+Montserrat-Regular"/>
                <a:cs typeface="GBQRHJ+Montserrat-Regular"/>
              </a:rPr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900" y="2335434"/>
            <a:ext cx="246095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2ddd4"/>
                </a:solidFill>
                <a:latin typeface="QWGUPW+Montserrat-Light"/>
                <a:cs typeface="QWGUPW+Montserrat-Light"/>
              </a:rPr>
              <a:t>Keluarga.java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2667" y="2401270"/>
            <a:ext cx="1466648" cy="374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84163" y="2794208"/>
            <a:ext cx="1794099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83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5725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613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9622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846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65743" y="6632179"/>
            <a:ext cx="819323" cy="1629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28"/>
              </a:lnSpc>
              <a:spcBef>
                <a:spcPts val="0"/>
              </a:spcBef>
              <a:spcAft>
                <a:spcPts val="0"/>
              </a:spcAft>
            </a:pP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62358" y="43642"/>
            <a:ext cx="1307702" cy="1946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881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7606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58039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3842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2606" y="43642"/>
            <a:ext cx="5172873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167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7197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27285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01708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3619831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900" y="1145988"/>
            <a:ext cx="2284577" cy="891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112">
                <a:solidFill>
                  <a:srgbClr val="ff8fe6"/>
                </a:solidFill>
                <a:latin typeface="GBQRHJ+Montserrat-Regular"/>
                <a:cs typeface="GBQRHJ+Montserrat-Regular"/>
              </a:rPr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900" y="2335434"/>
            <a:ext cx="1590446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2ddd4"/>
                </a:solidFill>
                <a:latin typeface="QWGUPW+Montserrat-Light"/>
                <a:cs typeface="QWGUPW+Montserrat-Light"/>
              </a:rPr>
              <a:t>KTP.java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2667" y="2401270"/>
            <a:ext cx="1466648" cy="374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84163" y="2794208"/>
            <a:ext cx="1794099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83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5725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613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9622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846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62358" y="43642"/>
            <a:ext cx="1307702" cy="1946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881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7606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58039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3842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2606" y="43642"/>
            <a:ext cx="5172873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167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7197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27285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01708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3619831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900" y="1145988"/>
            <a:ext cx="2284577" cy="891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112">
                <a:solidFill>
                  <a:srgbClr val="ff8fe6"/>
                </a:solidFill>
                <a:latin typeface="GBQRHJ+Montserrat-Regular"/>
                <a:cs typeface="GBQRHJ+Montserrat-Regular"/>
              </a:rPr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900" y="2335434"/>
            <a:ext cx="2101088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2ddd4"/>
                </a:solidFill>
                <a:latin typeface="QWGUPW+Montserrat-Light"/>
                <a:cs typeface="QWGUPW+Montserrat-Light"/>
              </a:rPr>
              <a:t>Subjek.java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2667" y="2401270"/>
            <a:ext cx="1466648" cy="374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84163" y="2794208"/>
            <a:ext cx="1794099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83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5725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613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9622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846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548" y="110814"/>
            <a:ext cx="7047382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Output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548" y="1560263"/>
            <a:ext cx="7363891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Menggunakan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Intellij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34932" y="6947260"/>
            <a:ext cx="1710247" cy="1160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275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91331" y="8126074"/>
            <a:ext cx="2026800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548" y="110814"/>
            <a:ext cx="7047382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Output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548" y="1560263"/>
            <a:ext cx="7363891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Menggunakan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Intellij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91331" y="6947260"/>
            <a:ext cx="2026800" cy="3518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548" y="110814"/>
            <a:ext cx="7047382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Output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548" y="1560263"/>
            <a:ext cx="7363891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Menggunakan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Intellij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93207" y="6947260"/>
            <a:ext cx="1551971" cy="1160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91331" y="8126074"/>
            <a:ext cx="2026800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548" y="110814"/>
            <a:ext cx="7047382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Output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548" y="1560263"/>
            <a:ext cx="7363891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Menggunakan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Intellij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93207" y="6947260"/>
            <a:ext cx="1551971" cy="767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91331" y="7733136"/>
            <a:ext cx="2026800" cy="2732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548" y="110814"/>
            <a:ext cx="7047382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Output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ffffff"/>
                </a:solidFill>
                <a:latin typeface="GBQRHJ+Montserrat-Regular"/>
                <a:cs typeface="GBQRHJ+Montserrat-Regular"/>
              </a:rPr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548" y="1560263"/>
            <a:ext cx="7363891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Menggunakan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Intellij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3400" spc="170">
                <a:solidFill>
                  <a:srgbClr val="5034c4"/>
                </a:solidFill>
                <a:latin typeface="GBQRHJ+Montserrat-Regular"/>
                <a:cs typeface="GBQRHJ+Montserrat-Regular"/>
              </a:rPr>
              <a:t>IDEA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93207" y="6947260"/>
            <a:ext cx="1551971" cy="767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91331" y="7733136"/>
            <a:ext cx="2026800" cy="2732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2980" y="1120965"/>
            <a:ext cx="12855650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Tampilan</a:t>
            </a: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Unggahan</a:t>
            </a: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di</a:t>
            </a: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6400" spc="127">
                <a:solidFill>
                  <a:srgbClr val="9078f4"/>
                </a:solidFill>
                <a:latin typeface="GBQRHJ+Montserrat-Regular"/>
                <a:cs typeface="GBQRHJ+Montserrat-Regular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1583" y="2748512"/>
            <a:ext cx="6298795" cy="816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&lt;-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Tampilan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8300" y="7953104"/>
            <a:ext cx="4751146" cy="816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Daftar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Coding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4500" b="1">
                <a:solidFill>
                  <a:srgbClr val="ffffff"/>
                </a:solidFill>
                <a:latin typeface="EBROKA+OpenSans-Bold"/>
                <a:cs typeface="EBROKA+OpenSans-Bold"/>
              </a:rPr>
              <a:t>-&gt;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1561" y="892265"/>
            <a:ext cx="14221369" cy="1629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28"/>
              </a:lnSpc>
              <a:spcBef>
                <a:spcPts val="0"/>
              </a:spcBef>
              <a:spcAft>
                <a:spcPts val="0"/>
              </a:spcAft>
            </a:pP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Sekian</a:t>
            </a: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 </a:t>
            </a: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Dan</a:t>
            </a: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 </a:t>
            </a: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Terimakasih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500" y="4699115"/>
            <a:ext cx="3650412" cy="561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ALAMAT</a:t>
            </a: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SURAT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8500" y="5440103"/>
            <a:ext cx="7228713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Jalan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Stadion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No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07,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Ketanon,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Tulungagung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0" y="6445167"/>
            <a:ext cx="4198466" cy="561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NOMOR</a:t>
            </a: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TELEPON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38500" y="7186155"/>
            <a:ext cx="2801874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0813-3373-2073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8500" y="8191219"/>
            <a:ext cx="3606977" cy="561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ALAMAT</a:t>
            </a: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 </a:t>
            </a:r>
            <a:r>
              <a:rPr dirty="0" sz="3600" spc="358">
                <a:solidFill>
                  <a:srgbClr val="f3cd74"/>
                </a:solidFill>
                <a:latin typeface="LMLHCC+GlacialIndifference-Regular"/>
                <a:cs typeface="LMLHCC+GlacialIndifference-Regular"/>
              </a:rPr>
              <a:t>SUREL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8500" y="8932206"/>
            <a:ext cx="4515612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5dcad1"/>
                </a:solidFill>
                <a:latin typeface="LMLHCC+GlacialIndifference-Regular"/>
                <a:cs typeface="LMLHCC+GlacialIndifference-Regular"/>
              </a:rPr>
              <a:t>fahrizkyibrahim@gmail.com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934431"/>
            <a:ext cx="8369595" cy="2727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26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PROGRAM</a:t>
            </a: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PENDATAAN</a:t>
            </a:r>
          </a:p>
          <a:p>
            <a:pPr marL="0" marR="0">
              <a:lnSpc>
                <a:spcPts val="6776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MASYARAKAT</a:t>
            </a: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LINGKUP</a:t>
            </a:r>
          </a:p>
          <a:p>
            <a:pPr marL="0" marR="0">
              <a:lnSpc>
                <a:spcPts val="6776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b="1">
                <a:solidFill>
                  <a:srgbClr val="ffffff"/>
                </a:solidFill>
                <a:latin typeface="EBROKA+OpenSans-Bold"/>
                <a:cs typeface="EBROKA+OpenSans-Bold"/>
              </a:rPr>
              <a:t>KELUARGA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4035835"/>
            <a:ext cx="8040899" cy="4531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Program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ini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sebagai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penyelesaian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Project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Akhir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EBROKA+OpenSans-Bold"/>
                <a:cs typeface="EBROKA+OpenSans-Bold"/>
              </a:rPr>
              <a:t>PBO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4792539"/>
            <a:ext cx="3150353" cy="373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Deskripsi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Singkat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GBQRHJ+Montserrat-Regular"/>
                <a:cs typeface="GBQRHJ+Montserrat-Regular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700" y="5183572"/>
            <a:ext cx="7921884" cy="15463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Program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ini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mendata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identitas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lengkap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sebuah</a:t>
            </a:r>
          </a:p>
          <a:p>
            <a:pPr marL="0" marR="0">
              <a:lnSpc>
                <a:spcPts val="2638"/>
              </a:lnSpc>
              <a:spcBef>
                <a:spcPts val="490"/>
              </a:spcBef>
              <a:spcAft>
                <a:spcPts val="0"/>
              </a:spcAft>
            </a:pP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keluarga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berdasarkan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data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yang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ada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pada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KK</a:t>
            </a:r>
          </a:p>
          <a:p>
            <a:pPr marL="0" marR="0">
              <a:lnSpc>
                <a:spcPts val="2638"/>
              </a:lnSpc>
              <a:spcBef>
                <a:spcPts val="490"/>
              </a:spcBef>
              <a:spcAft>
                <a:spcPts val="0"/>
              </a:spcAft>
            </a:pP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dan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KTP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yang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dimiliki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oleh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kepala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keluarga,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ibu</a:t>
            </a:r>
          </a:p>
          <a:p>
            <a:pPr marL="0" marR="0">
              <a:lnSpc>
                <a:spcPts val="2638"/>
              </a:lnSpc>
              <a:spcBef>
                <a:spcPts val="490"/>
              </a:spcBef>
              <a:spcAft>
                <a:spcPts val="0"/>
              </a:spcAft>
            </a:pP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dan</a:t>
            </a:r>
            <a:r>
              <a:rPr dirty="0" sz="2200" spc="203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 spc="202">
                <a:solidFill>
                  <a:srgbClr val="ffffff"/>
                </a:solidFill>
                <a:latin typeface="GBQRHJ+Montserrat-Regular"/>
                <a:cs typeface="GBQRHJ+Montserrat-Regular"/>
              </a:rPr>
              <a:t>anak.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57581" y="6494209"/>
            <a:ext cx="4454493" cy="1053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Aplikasi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ini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berbasis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java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dan</a:t>
            </a:r>
          </a:p>
          <a:p>
            <a:pPr marL="0" marR="0">
              <a:lnSpc>
                <a:spcPts val="2398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OOP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serta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menggunakan</a:t>
            </a:r>
          </a:p>
          <a:p>
            <a:pPr marL="0" marR="0">
              <a:lnSpc>
                <a:spcPts val="2398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sistem</a:t>
            </a: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inputan</a:t>
            </a:r>
            <a:r>
              <a:rPr dirty="0" sz="2000" spc="185">
                <a:solidFill>
                  <a:srgbClr val="fffff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000" spc="184">
                <a:solidFill>
                  <a:srgbClr val="ffffff"/>
                </a:solidFill>
                <a:latin typeface="GBQRHJ+Montserrat-Regular"/>
                <a:cs typeface="GBQRHJ+Montserrat-Regular"/>
              </a:rPr>
              <a:t>dinamis.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9791" y="7019280"/>
            <a:ext cx="681296" cy="3319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OPHJDV+OpenSans-ExtraBold"/>
                <a:cs typeface="OPHJDV+OpenSans-ExtraBold"/>
              </a:rPr>
              <a:t>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8700" y="7382580"/>
            <a:ext cx="8825673" cy="3319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OPHJDV+OpenSans-ExtraBold"/>
                <a:cs typeface="OPHJDV+OpenSans-ExtraBold"/>
              </a:rPr>
              <a:t>https://github.com/Riez03/Program-Pendataan-Masyarakat-Lingkup-Keluarga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32342" y="1458427"/>
            <a:ext cx="6205347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INPUTANꢀDATAꢀSECARAꢀDINAMIS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2342" y="2124188"/>
            <a:ext cx="6405830" cy="10812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DUQJP+Poppins-Light"/>
                <a:cs typeface="CDUQJP+Poppins-Light"/>
              </a:rPr>
              <a:t>Padaꢀprogramꢀiniꢀuserꢀdapatꢀmenginputkanꢀdataꢀ</a:t>
            </a:r>
          </a:p>
          <a:p>
            <a:pPr marL="0" marR="0">
              <a:lnSpc>
                <a:spcPts val="2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DUQJP+Poppins-Light"/>
                <a:cs typeface="CDUQJP+Poppins-Light"/>
              </a:rPr>
              <a:t>secaraꢀdinamisꢀdanꢀtelahꢀtersedianꢀmenuꢀyangꢀdapat</a:t>
            </a:r>
          </a:p>
          <a:p>
            <a:pPr marL="0" marR="0">
              <a:lnSpc>
                <a:spcPts val="2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DUQJP+Poppins-Light"/>
                <a:cs typeface="CDUQJP+Poppins-Light"/>
              </a:rPr>
              <a:t>membantuꢀuserꢀuntukꢀmenginputkanꢀdata.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5644" y="2931635"/>
            <a:ext cx="4568952" cy="149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RDANSL+Poppins-Medium"/>
                <a:cs typeface="RDANSL+Poppins-Medium"/>
              </a:rPr>
              <a:t>FiturꢀFiturꢀ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5644" y="3998435"/>
            <a:ext cx="6252718" cy="2153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>
                <a:solidFill>
                  <a:srgbClr val="ffffff"/>
                </a:solidFill>
                <a:latin typeface="RDANSL+Poppins-Medium"/>
                <a:cs typeface="RDANSL+Poppins-Medium"/>
              </a:rPr>
              <a:t>PadaꢀAplikasi</a:t>
            </a:r>
          </a:p>
          <a:p>
            <a:pPr marL="0" marR="0">
              <a:lnSpc>
                <a:spcPts val="3075"/>
              </a:lnSpc>
              <a:spcBef>
                <a:spcPts val="2104"/>
              </a:spcBef>
              <a:spcAft>
                <a:spcPts val="0"/>
              </a:spcAft>
            </a:pPr>
            <a:r>
              <a:rPr dirty="0" sz="1850" spc="15">
                <a:solidFill>
                  <a:srgbClr val="10b5bf"/>
                </a:solidFill>
                <a:latin typeface="RDANSL+Poppins-Medium"/>
                <a:cs typeface="RDANSL+Poppins-Medium"/>
              </a:rPr>
              <a:t>5Gꢀdapatꢀmeningkatkanꢀkehidupanꢀsemuaꢀorang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32342" y="4389578"/>
            <a:ext cx="6072884" cy="1828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INPUTANꢀSECARAꢀBERKALA</a:t>
            </a:r>
          </a:p>
          <a:p>
            <a:pPr marL="0" marR="0">
              <a:lnSpc>
                <a:spcPts val="3279"/>
              </a:lnSpc>
              <a:spcBef>
                <a:spcPts val="29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DUQJP+Poppins-Light"/>
                <a:cs typeface="CDUQJP+Poppins-Light"/>
              </a:rPr>
              <a:t>Userꢀdapatꢀmenginputkanꢀdataꢀsatuꢀpersatuꢀ</a:t>
            </a:r>
          </a:p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DUQJP+Poppins-Light"/>
                <a:cs typeface="CDUQJP+Poppins-Light"/>
              </a:rPr>
              <a:t>tanpaꢀharusꢀlangsungꢀmenginputkanꢀtiapꢀdataꢀ</a:t>
            </a:r>
          </a:p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DUQJP+Poppins-Light"/>
                <a:cs typeface="CDUQJP+Poppins-Light"/>
              </a:rPr>
              <a:t>yangꢀdiminta.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32342" y="6973917"/>
            <a:ext cx="6385045" cy="1441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DANSL+Poppins-Medium"/>
                <a:cs typeface="RDANSL+Poppins-Medium"/>
              </a:rPr>
              <a:t>OUTPUTꢀYANGꢀBERVARIASI</a:t>
            </a:r>
          </a:p>
          <a:p>
            <a:pPr marL="0" marR="0">
              <a:lnSpc>
                <a:spcPts val="3156"/>
              </a:lnSpc>
              <a:spcBef>
                <a:spcPts val="523"/>
              </a:spcBef>
              <a:spcAft>
                <a:spcPts val="0"/>
              </a:spcAft>
            </a:pPr>
            <a:r>
              <a:rPr dirty="0" sz="1900" spc="12">
                <a:solidFill>
                  <a:srgbClr val="ffffff"/>
                </a:solidFill>
                <a:latin typeface="CDUQJP+Poppins-Light"/>
                <a:cs typeface="CDUQJP+Poppins-Light"/>
              </a:rPr>
              <a:t>Outputꢀyangꢀdapatꢀditampilkanꢀdapatꢀberupaꢀdataꢀ</a:t>
            </a:r>
          </a:p>
          <a:p>
            <a:pPr marL="0" marR="0">
              <a:lnSpc>
                <a:spcPts val="26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14">
                <a:solidFill>
                  <a:srgbClr val="ffffff"/>
                </a:solidFill>
                <a:latin typeface="CDUQJP+Poppins-Light"/>
                <a:cs typeface="CDUQJP+Poppins-Light"/>
              </a:rPr>
              <a:t>dariꢀKTPꢀmaupunꢀKK.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1768" y="1308835"/>
            <a:ext cx="10628376" cy="1704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ffffff"/>
                </a:solidFill>
                <a:latin typeface="RDANSL+Poppins-Medium"/>
                <a:cs typeface="RDANSL+Poppins-Medium"/>
              </a:rPr>
              <a:t>ALURꢀKERJAꢀAPLIKASI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1768" y="3055465"/>
            <a:ext cx="9946766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10b5bf"/>
                </a:solidFill>
                <a:latin typeface="RDANSL+Poppins-Medium"/>
                <a:cs typeface="RDANSL+Poppins-Medium"/>
              </a:rPr>
              <a:t>ProgramꢀPendataanꢀMasyarakatꢀLingkupꢀKeluarga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1768" y="5565865"/>
            <a:ext cx="4280535" cy="1120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USERꢀMENGINPUTKANꢀ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0845" y="5565865"/>
            <a:ext cx="3427857" cy="1120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DATAꢀDICEKꢀDANꢀ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DIVALIDASI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9923" y="5565865"/>
            <a:ext cx="1747647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OUTPUTꢀ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69923" y="6023065"/>
            <a:ext cx="4361688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DANSL+Poppins-Medium"/>
                <a:cs typeface="RDANSL+Poppins-Medium"/>
              </a:rPr>
              <a:t>BERDASARKANꢀKK/KTP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1768" y="7246866"/>
            <a:ext cx="4171324" cy="1123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12">
                <a:solidFill>
                  <a:srgbClr val="ffffff"/>
                </a:solidFill>
                <a:latin typeface="CDUQJP+Poppins-Light"/>
                <a:cs typeface="CDUQJP+Poppins-Light"/>
              </a:rPr>
              <a:t>Userꢀdimintaꢀmenginputkanꢀdataꢀ</a:t>
            </a:r>
          </a:p>
          <a:p>
            <a:pPr marL="0" marR="0">
              <a:lnSpc>
                <a:spcPts val="26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12">
                <a:solidFill>
                  <a:srgbClr val="ffffff"/>
                </a:solidFill>
                <a:latin typeface="CDUQJP+Poppins-Light"/>
                <a:cs typeface="CDUQJP+Poppins-Light"/>
              </a:rPr>
              <a:t>yangꢀdimintaꢀolehꢀprogramꢀ</a:t>
            </a:r>
          </a:p>
          <a:p>
            <a:pPr marL="0" marR="0">
              <a:lnSpc>
                <a:spcPts val="26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12">
                <a:solidFill>
                  <a:srgbClr val="ffffff"/>
                </a:solidFill>
                <a:latin typeface="CDUQJP+Poppins-Light"/>
                <a:cs typeface="CDUQJP+Poppins-Light"/>
              </a:rPr>
              <a:t>berdasarkanꢀdariꢀKKꢀatauꢀKTP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80845" y="7253082"/>
            <a:ext cx="3928856" cy="66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12">
                <a:solidFill>
                  <a:srgbClr val="ffffff"/>
                </a:solidFill>
                <a:latin typeface="CDUQJP+Poppins-Light"/>
                <a:cs typeface="CDUQJP+Poppins-Light"/>
              </a:rPr>
              <a:t>Programꢀmengecekꢀisiꢀdariꢀdataꢀdanꢀ</a:t>
            </a:r>
          </a:p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14">
                <a:solidFill>
                  <a:srgbClr val="ffffff"/>
                </a:solidFill>
                <a:latin typeface="CDUQJP+Poppins-Light"/>
                <a:cs typeface="CDUQJP+Poppins-Light"/>
              </a:rPr>
              <a:t>kelengkapannya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69923" y="7246866"/>
            <a:ext cx="4481074" cy="781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12">
                <a:solidFill>
                  <a:srgbClr val="ffffff"/>
                </a:solidFill>
                <a:latin typeface="CDUQJP+Poppins-Light"/>
                <a:cs typeface="CDUQJP+Poppins-Light"/>
              </a:rPr>
              <a:t>Userꢀdapatꢀmemilihꢀoutputꢀprogram</a:t>
            </a:r>
          </a:p>
          <a:p>
            <a:pPr marL="0" marR="0">
              <a:lnSpc>
                <a:spcPts val="26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14">
                <a:solidFill>
                  <a:srgbClr val="ffffff"/>
                </a:solidFill>
                <a:latin typeface="CDUQJP+Poppins-Light"/>
                <a:cs typeface="CDUQJP+Poppins-Light"/>
              </a:rPr>
              <a:t>yangꢀberdasarkanꢀKK/KTP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719452"/>
            <a:ext cx="5756655" cy="1096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b="1">
                <a:solidFill>
                  <a:srgbClr val="7ac7cf"/>
                </a:solidFill>
                <a:latin typeface="VVPDVM+DMSans-Bold"/>
                <a:cs typeface="VVPDVM+DMSans-Bold"/>
              </a:rPr>
              <a:t>Diagram</a:t>
            </a:r>
            <a:r>
              <a:rPr dirty="0" sz="6400" b="1">
                <a:solidFill>
                  <a:srgbClr val="7ac7cf"/>
                </a:solidFill>
                <a:latin typeface="VVPDVM+DMSans-Bold"/>
                <a:cs typeface="VVPDVM+DMSans-Bold"/>
              </a:rPr>
              <a:t> </a:t>
            </a:r>
            <a:r>
              <a:rPr dirty="0" sz="6400" b="1">
                <a:solidFill>
                  <a:srgbClr val="7ac7cf"/>
                </a:solidFill>
                <a:latin typeface="VVPDVM+DMSans-Bold"/>
                <a:cs typeface="VVPDVM+DMSans-Bold"/>
              </a:rPr>
              <a:t>Class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103099"/>
            <a:ext cx="5063738" cy="2083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spc="52" b="1">
                <a:solidFill>
                  <a:srgbClr val="ffffff"/>
                </a:solidFill>
                <a:latin typeface="TNHUFQ+LibreFranklin-Bold"/>
                <a:cs typeface="TNHUFQ+LibreFranklin-Bold"/>
              </a:rPr>
              <a:t>Rancangan</a:t>
            </a:r>
          </a:p>
          <a:p>
            <a:pPr marL="0" marR="0">
              <a:lnSpc>
                <a:spcPts val="8014"/>
              </a:lnSpc>
              <a:spcBef>
                <a:spcPts val="0"/>
              </a:spcBef>
              <a:spcAft>
                <a:spcPts val="0"/>
              </a:spcAft>
            </a:pPr>
            <a:r>
              <a:rPr dirty="0" sz="6700" spc="52" b="1">
                <a:solidFill>
                  <a:srgbClr val="ffffff"/>
                </a:solidFill>
                <a:latin typeface="TNHUFQ+LibreFranklin-Bold"/>
                <a:cs typeface="TNHUFQ+LibreFranklin-Bold"/>
              </a:rPr>
              <a:t>Antar</a:t>
            </a:r>
            <a:r>
              <a:rPr dirty="0" sz="6700" spc="64" b="1">
                <a:solidFill>
                  <a:srgbClr val="ffffff"/>
                </a:solidFill>
                <a:latin typeface="TNHUFQ+LibreFranklin-Bold"/>
                <a:cs typeface="TNHUFQ+LibreFranklin-Bold"/>
              </a:rPr>
              <a:t> </a:t>
            </a:r>
            <a:r>
              <a:rPr dirty="0" sz="6700" spc="50" b="1">
                <a:solidFill>
                  <a:srgbClr val="ffffff"/>
                </a:solidFill>
                <a:latin typeface="TNHUFQ+LibreFranklin-Bold"/>
                <a:cs typeface="TNHUFQ+LibreFranklin-Bold"/>
              </a:rPr>
              <a:t>Muka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3928504"/>
            <a:ext cx="5303969" cy="864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Tampilan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Menu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Utama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dan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Menu</a:t>
            </a:r>
          </a:p>
          <a:p>
            <a:pPr marL="0" marR="0">
              <a:lnSpc>
                <a:spcPts val="2915"/>
              </a:lnSpc>
              <a:spcBef>
                <a:spcPts val="673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SWPKOJ+Montserrat-Regular"/>
                <a:cs typeface="SWPKOJ+Montserrat-Regular"/>
              </a:rPr>
              <a:t>Bawaan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62358" y="43642"/>
            <a:ext cx="1307702" cy="1946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881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7606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58039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3842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2606" y="43642"/>
            <a:ext cx="5172873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167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7197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27285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01708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3619831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900" y="1145988"/>
            <a:ext cx="2284577" cy="891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112">
                <a:solidFill>
                  <a:srgbClr val="ff8fe6"/>
                </a:solidFill>
                <a:latin typeface="GBQRHJ+Montserrat-Regular"/>
                <a:cs typeface="GBQRHJ+Montserrat-Regular"/>
              </a:rPr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900" y="2335434"/>
            <a:ext cx="1766468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2ddd4"/>
                </a:solidFill>
                <a:latin typeface="QWGUPW+Montserrat-Light"/>
                <a:cs typeface="QWGUPW+Montserrat-Light"/>
              </a:rPr>
              <a:t>Main.java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2667" y="2401270"/>
            <a:ext cx="1466648" cy="374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84163" y="2794208"/>
            <a:ext cx="1794099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83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5725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613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9622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846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62358" y="43642"/>
            <a:ext cx="1307702" cy="1946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881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7606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58039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3842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2606" y="43642"/>
            <a:ext cx="5172873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167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7197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27285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01708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3619831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900" y="1145988"/>
            <a:ext cx="2284577" cy="891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112">
                <a:solidFill>
                  <a:srgbClr val="ff8fe6"/>
                </a:solidFill>
                <a:latin typeface="GBQRHJ+Montserrat-Regular"/>
                <a:cs typeface="GBQRHJ+Montserrat-Regular"/>
              </a:rPr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900" y="2335434"/>
            <a:ext cx="246095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2ddd4"/>
                </a:solidFill>
                <a:latin typeface="QWGUPW+Montserrat-Light"/>
                <a:cs typeface="QWGUPW+Montserrat-Light"/>
              </a:rPr>
              <a:t>Keluarga.java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2667" y="2401270"/>
            <a:ext cx="1466648" cy="374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84163" y="2794208"/>
            <a:ext cx="1794099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83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5725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613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9622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846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65743" y="6632179"/>
            <a:ext cx="819323" cy="1629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28"/>
              </a:lnSpc>
              <a:spcBef>
                <a:spcPts val="0"/>
              </a:spcBef>
              <a:spcAft>
                <a:spcPts val="0"/>
              </a:spcAft>
            </a:pP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62358" y="43642"/>
            <a:ext cx="1307702" cy="1946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881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7606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58039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3842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2606" y="43642"/>
            <a:ext cx="5172873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167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7197" marR="0">
              <a:lnSpc>
                <a:spcPts val="2652"/>
              </a:lnSpc>
              <a:spcBef>
                <a:spcPts val="39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27285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101708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  <a:p>
            <a:pPr marL="3619831" marR="0">
              <a:lnSpc>
                <a:spcPts val="2652"/>
              </a:lnSpc>
              <a:spcBef>
                <a:spcPts val="44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900" y="1145988"/>
            <a:ext cx="2284577" cy="891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 spc="112">
                <a:solidFill>
                  <a:srgbClr val="ff8fe6"/>
                </a:solidFill>
                <a:latin typeface="GBQRHJ+Montserrat-Regular"/>
                <a:cs typeface="GBQRHJ+Montserrat-Regular"/>
              </a:rPr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900" y="2335434"/>
            <a:ext cx="2460955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2ddd4"/>
                </a:solidFill>
                <a:latin typeface="QWGUPW+Montserrat-Light"/>
                <a:cs typeface="QWGUPW+Montserrat-Light"/>
              </a:rPr>
              <a:t>Keluarga.java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2667" y="2401270"/>
            <a:ext cx="1466648" cy="374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84163" y="2794208"/>
            <a:ext cx="1794099" cy="2339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83" marR="0">
              <a:lnSpc>
                <a:spcPts val="2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85725" marR="0">
              <a:lnSpc>
                <a:spcPts val="2652"/>
              </a:lnSpc>
              <a:spcBef>
                <a:spcPts val="391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613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96220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</a:p>
          <a:p>
            <a:pPr marL="158463" marR="0">
              <a:lnSpc>
                <a:spcPts val="2652"/>
              </a:lnSpc>
              <a:spcBef>
                <a:spcPts val="442"/>
              </a:spcBef>
              <a:spcAft>
                <a:spcPts val="0"/>
              </a:spcAft>
            </a:pP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  <a:r>
              <a:rPr dirty="0" sz="2200" spc="-173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0</a:t>
            </a:r>
            <a:r>
              <a:rPr dirty="0" sz="2200" spc="-170">
                <a:solidFill>
                  <a:srgbClr val="371a9f"/>
                </a:solidFill>
                <a:latin typeface="GBQRHJ+Montserrat-Regular"/>
                <a:cs typeface="GBQRHJ+Montserrat-Regular"/>
              </a:rPr>
              <a:t> </a:t>
            </a:r>
            <a:r>
              <a:rPr dirty="0" sz="2200">
                <a:solidFill>
                  <a:srgbClr val="371a9f"/>
                </a:solidFill>
                <a:latin typeface="GBQRHJ+Montserrat-Regular"/>
                <a:cs typeface="GBQRHJ+Montserrat-Regular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65743" y="6632179"/>
            <a:ext cx="819323" cy="1629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28"/>
              </a:lnSpc>
              <a:spcBef>
                <a:spcPts val="0"/>
              </a:spcBef>
              <a:spcAft>
                <a:spcPts val="0"/>
              </a:spcAft>
            </a:pPr>
            <a:r>
              <a:rPr dirty="0" sz="9200" b="1">
                <a:solidFill>
                  <a:srgbClr val="ffffff"/>
                </a:solidFill>
                <a:latin typeface="SLEOMW+OpenSans-Bold"/>
                <a:cs typeface="SLEOMW+OpenSans-Bold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2023-01-08T01:32:48-06:00</dcterms:modified>
</cp:coreProperties>
</file>