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5" d="100"/>
          <a:sy n="75" d="100"/>
        </p:scale>
        <p:origin x="-1236"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758145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smtClean="0">
                <a:solidFill>
                  <a:srgbClr val="0070C0"/>
                </a:solidFill>
                <a:latin typeface="Times New Roman" pitchFamily="18" charset="0"/>
                <a:cs typeface="Times New Roman" pitchFamily="18" charset="0"/>
              </a:rPr>
              <a:t>ARK PRIVATE LIMITED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AHAMED RIFAI A R</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a:t>
            </a:r>
            <a:r>
              <a:rPr lang="en-US" sz="2800" dirty="0" smtClean="0">
                <a:solidFill>
                  <a:schemeClr val="tx1"/>
                </a:solidFill>
                <a:latin typeface="Times New Roman" pitchFamily="18" charset="0"/>
                <a:cs typeface="Times New Roman" pitchFamily="18" charset="0"/>
              </a:rPr>
              <a:t>312220852</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155</TotalTime>
  <Words>514</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ARK PRIVATE LIMITED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Windows User</cp:lastModifiedBy>
  <cp:revision>16</cp:revision>
  <dcterms:created xsi:type="dcterms:W3CDTF">2024-08-29T06:37:30Z</dcterms:created>
  <dcterms:modified xsi:type="dcterms:W3CDTF">2024-09-05T09:53:55Z</dcterms:modified>
</cp:coreProperties>
</file>