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7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3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6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3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83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8045-7317-492A-8064-3D738695FECF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4CE4-4D64-427B-BCC2-8BF301B76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игра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Хамитов Рифат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написана на</a:t>
            </a:r>
            <a:r>
              <a:rPr lang="en-US" dirty="0" smtClean="0"/>
              <a:t> Python </a:t>
            </a:r>
            <a:r>
              <a:rPr lang="ru-RU" dirty="0" smtClean="0"/>
              <a:t>с использованием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 и базой данных </a:t>
            </a:r>
            <a:r>
              <a:rPr lang="en-US" dirty="0" smtClean="0"/>
              <a:t>SQLite</a:t>
            </a:r>
          </a:p>
          <a:p>
            <a:r>
              <a:rPr lang="ru-RU" dirty="0" smtClean="0"/>
              <a:t>Основные классы</a:t>
            </a:r>
            <a:r>
              <a:rPr lang="en-US" dirty="0" smtClean="0"/>
              <a:t>: </a:t>
            </a:r>
            <a:r>
              <a:rPr lang="ru-RU" dirty="0" smtClean="0"/>
              <a:t>НПС, Строения и Противник</a:t>
            </a:r>
          </a:p>
          <a:p>
            <a:r>
              <a:rPr lang="ru-RU" dirty="0" smtClean="0"/>
              <a:t>Особенность проекта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 smtClean="0"/>
              <a:t>Возможность сохранить игру </a:t>
            </a:r>
          </a:p>
        </p:txBody>
      </p:sp>
    </p:spTree>
    <p:extLst>
      <p:ext uri="{BB962C8B-B14F-4D97-AF65-F5344CB8AC3E}">
        <p14:creationId xmlns:p14="http://schemas.microsoft.com/office/powerpoint/2010/main" val="354143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игры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" y="1268760"/>
            <a:ext cx="4569197" cy="406222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0888"/>
            <a:ext cx="4572000" cy="40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6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время работы над проектом я получил опыт в создании игр  и разработки классов</a:t>
            </a:r>
          </a:p>
          <a:p>
            <a:r>
              <a:rPr lang="ru-RU" dirty="0" smtClean="0"/>
              <a:t>Возможности для доработки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Увеличение размеров карты, добавление новых зданий и юнитов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604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Проект игра на PyGame</vt:lpstr>
      <vt:lpstr>Реализация:</vt:lpstr>
      <vt:lpstr>Скриншоты игры: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на PyGame</dc:title>
  <dc:creator>Админ</dc:creator>
  <cp:lastModifiedBy>Админ</cp:lastModifiedBy>
  <cp:revision>3</cp:revision>
  <dcterms:created xsi:type="dcterms:W3CDTF">2025-02-27T14:30:02Z</dcterms:created>
  <dcterms:modified xsi:type="dcterms:W3CDTF">2025-02-27T14:53:26Z</dcterms:modified>
</cp:coreProperties>
</file>