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58" r:id="rId5"/>
    <p:sldId id="274" r:id="rId6"/>
    <p:sldId id="259" r:id="rId7"/>
    <p:sldId id="260" r:id="rId8"/>
    <p:sldId id="261" r:id="rId9"/>
    <p:sldId id="277" r:id="rId10"/>
    <p:sldId id="276" r:id="rId11"/>
    <p:sldId id="262" r:id="rId12"/>
    <p:sldId id="263" r:id="rId13"/>
    <p:sldId id="268" r:id="rId14"/>
    <p:sldId id="269" r:id="rId15"/>
    <p:sldId id="270" r:id="rId16"/>
    <p:sldId id="264"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CC3769-C0AB-49FE-9F97-60F8C30D682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65B3DBE-B9DE-4BA5-9EDD-CFBDC3C457B5}">
      <dgm:prSet/>
      <dgm:spPr/>
      <dgm:t>
        <a:bodyPr/>
        <a:lstStyle/>
        <a:p>
          <a:pPr rtl="0"/>
          <a:r>
            <a:rPr lang="en-US" dirty="0" smtClean="0"/>
            <a:t>Sequence Diagram</a:t>
          </a:r>
          <a:endParaRPr lang="en-US" dirty="0"/>
        </a:p>
      </dgm:t>
    </dgm:pt>
    <dgm:pt modelId="{2FECFF96-4EA8-416A-9463-D8E4D14D59C5}" type="parTrans" cxnId="{E10DEE36-F1DA-40E9-BFA8-9DEE1550D46B}">
      <dgm:prSet/>
      <dgm:spPr/>
      <dgm:t>
        <a:bodyPr/>
        <a:lstStyle/>
        <a:p>
          <a:endParaRPr lang="en-US"/>
        </a:p>
      </dgm:t>
    </dgm:pt>
    <dgm:pt modelId="{C9C21CDA-DFE3-4ADF-A8DE-6DD1B06F7253}" type="sibTrans" cxnId="{E10DEE36-F1DA-40E9-BFA8-9DEE1550D46B}">
      <dgm:prSet/>
      <dgm:spPr/>
      <dgm:t>
        <a:bodyPr/>
        <a:lstStyle/>
        <a:p>
          <a:endParaRPr lang="en-US"/>
        </a:p>
      </dgm:t>
    </dgm:pt>
    <dgm:pt modelId="{0473F3C8-DDB7-467D-8CF0-3668F69E1979}">
      <dgm:prSet/>
      <dgm:spPr/>
      <dgm:t>
        <a:bodyPr/>
        <a:lstStyle/>
        <a:p>
          <a:pPr rtl="0"/>
          <a:r>
            <a:rPr lang="en-US" smtClean="0"/>
            <a:t>Menggambarkan interaksi   antara sejumlah  </a:t>
          </a:r>
          <a:r>
            <a:rPr lang="en-US" i="1" smtClean="0"/>
            <a:t>object </a:t>
          </a:r>
          <a:r>
            <a:rPr lang="en-US" smtClean="0"/>
            <a:t>dalam urutan waktu. Kegunaannya untuk menunjukkan rangkaian pesan yang dikirim antara </a:t>
          </a:r>
          <a:r>
            <a:rPr lang="en-US" i="1" smtClean="0"/>
            <a:t>object </a:t>
          </a:r>
          <a:r>
            <a:rPr lang="en-US" smtClean="0"/>
            <a:t>juga interaksi antar object yang terjadi pada titik tertentu dalam eksekusi sistem.</a:t>
          </a:r>
          <a:endParaRPr lang="en-US"/>
        </a:p>
      </dgm:t>
    </dgm:pt>
    <dgm:pt modelId="{FE196220-9013-4156-8D19-9CF0AAC29F80}" type="parTrans" cxnId="{F2EC1B93-90FA-4C7C-ACE8-358F9A0C924D}">
      <dgm:prSet/>
      <dgm:spPr/>
      <dgm:t>
        <a:bodyPr/>
        <a:lstStyle/>
        <a:p>
          <a:endParaRPr lang="en-US"/>
        </a:p>
      </dgm:t>
    </dgm:pt>
    <dgm:pt modelId="{193341A6-9CA6-4E76-BDFF-0BD4ED939AD2}" type="sibTrans" cxnId="{F2EC1B93-90FA-4C7C-ACE8-358F9A0C924D}">
      <dgm:prSet/>
      <dgm:spPr/>
      <dgm:t>
        <a:bodyPr/>
        <a:lstStyle/>
        <a:p>
          <a:endParaRPr lang="en-US"/>
        </a:p>
      </dgm:t>
    </dgm:pt>
    <dgm:pt modelId="{E9987BBA-C30E-4846-A0B1-4E06DFE705B4}">
      <dgm:prSet/>
      <dgm:spPr/>
      <dgm:t>
        <a:bodyPr/>
        <a:lstStyle/>
        <a:p>
          <a:pPr rtl="0"/>
          <a:r>
            <a:rPr lang="en-US" smtClean="0"/>
            <a:t>Collaboration Diagram</a:t>
          </a:r>
          <a:endParaRPr lang="en-US"/>
        </a:p>
      </dgm:t>
    </dgm:pt>
    <dgm:pt modelId="{7CF10E83-245C-4581-8923-FF28539E8D4F}" type="parTrans" cxnId="{F7613ABE-5DBC-4E0B-A180-8F650C2BA418}">
      <dgm:prSet/>
      <dgm:spPr/>
      <dgm:t>
        <a:bodyPr/>
        <a:lstStyle/>
        <a:p>
          <a:endParaRPr lang="en-US"/>
        </a:p>
      </dgm:t>
    </dgm:pt>
    <dgm:pt modelId="{25600ED0-A010-4743-8F98-DA6AA9F46410}" type="sibTrans" cxnId="{F7613ABE-5DBC-4E0B-A180-8F650C2BA418}">
      <dgm:prSet/>
      <dgm:spPr/>
      <dgm:t>
        <a:bodyPr/>
        <a:lstStyle/>
        <a:p>
          <a:endParaRPr lang="en-US"/>
        </a:p>
      </dgm:t>
    </dgm:pt>
    <dgm:pt modelId="{7C04B72E-525C-4CFB-A40B-C87C7DDB70C8}">
      <dgm:prSet/>
      <dgm:spPr/>
      <dgm:t>
        <a:bodyPr/>
        <a:lstStyle/>
        <a:p>
          <a:pPr rtl="0"/>
          <a:r>
            <a:rPr lang="en-US" smtClean="0"/>
            <a:t>merupakan  cara alternatif  untuk menggambarkan skenario dari   sistem.   Diagram   ini   menggambarkan   interaksi  </a:t>
          </a:r>
          <a:r>
            <a:rPr lang="en-US" i="1" smtClean="0"/>
            <a:t>object  </a:t>
          </a:r>
          <a:r>
            <a:rPr lang="en-US" smtClean="0"/>
            <a:t>yang  diatur  </a:t>
          </a:r>
          <a:r>
            <a:rPr lang="en-US" i="1" smtClean="0"/>
            <a:t>object </a:t>
          </a:r>
          <a:r>
            <a:rPr lang="en-US" smtClean="0"/>
            <a:t>sekelilingnya dan hubungan antara setiap </a:t>
          </a:r>
          <a:r>
            <a:rPr lang="en-US" i="1" smtClean="0"/>
            <a:t>object </a:t>
          </a:r>
          <a:r>
            <a:rPr lang="en-US" smtClean="0"/>
            <a:t>dengan </a:t>
          </a:r>
          <a:r>
            <a:rPr lang="en-US" i="1" smtClean="0"/>
            <a:t>object </a:t>
          </a:r>
          <a:r>
            <a:rPr lang="en-US" smtClean="0"/>
            <a:t>yang lainnya.</a:t>
          </a:r>
          <a:endParaRPr lang="en-US"/>
        </a:p>
      </dgm:t>
    </dgm:pt>
    <dgm:pt modelId="{E81D2155-3ABF-40AD-9252-262424876628}" type="parTrans" cxnId="{4DD187E5-17AA-4BB6-B15A-72BA837097A8}">
      <dgm:prSet/>
      <dgm:spPr/>
      <dgm:t>
        <a:bodyPr/>
        <a:lstStyle/>
        <a:p>
          <a:endParaRPr lang="en-US"/>
        </a:p>
      </dgm:t>
    </dgm:pt>
    <dgm:pt modelId="{EEFAC0CC-14C0-46B8-B953-A2F40D223FC4}" type="sibTrans" cxnId="{4DD187E5-17AA-4BB6-B15A-72BA837097A8}">
      <dgm:prSet/>
      <dgm:spPr/>
      <dgm:t>
        <a:bodyPr/>
        <a:lstStyle/>
        <a:p>
          <a:endParaRPr lang="en-US"/>
        </a:p>
      </dgm:t>
    </dgm:pt>
    <dgm:pt modelId="{F2221FBE-FE78-4702-BFE6-F5FC3CD326E2}" type="pres">
      <dgm:prSet presAssocID="{06CC3769-C0AB-49FE-9F97-60F8C30D682E}" presName="linear" presStyleCnt="0">
        <dgm:presLayoutVars>
          <dgm:animLvl val="lvl"/>
          <dgm:resizeHandles val="exact"/>
        </dgm:presLayoutVars>
      </dgm:prSet>
      <dgm:spPr/>
      <dgm:t>
        <a:bodyPr/>
        <a:lstStyle/>
        <a:p>
          <a:endParaRPr lang="en-GB"/>
        </a:p>
      </dgm:t>
    </dgm:pt>
    <dgm:pt modelId="{D1CBBDDC-1415-44CF-BFD6-5D7A287293FE}" type="pres">
      <dgm:prSet presAssocID="{D65B3DBE-B9DE-4BA5-9EDD-CFBDC3C457B5}" presName="parentText" presStyleLbl="node1" presStyleIdx="0" presStyleCnt="2">
        <dgm:presLayoutVars>
          <dgm:chMax val="0"/>
          <dgm:bulletEnabled val="1"/>
        </dgm:presLayoutVars>
      </dgm:prSet>
      <dgm:spPr/>
      <dgm:t>
        <a:bodyPr/>
        <a:lstStyle/>
        <a:p>
          <a:endParaRPr lang="en-GB"/>
        </a:p>
      </dgm:t>
    </dgm:pt>
    <dgm:pt modelId="{64586443-4399-4DC9-AAB4-16CD70EC6328}" type="pres">
      <dgm:prSet presAssocID="{D65B3DBE-B9DE-4BA5-9EDD-CFBDC3C457B5}" presName="childText" presStyleLbl="revTx" presStyleIdx="0" presStyleCnt="2">
        <dgm:presLayoutVars>
          <dgm:bulletEnabled val="1"/>
        </dgm:presLayoutVars>
      </dgm:prSet>
      <dgm:spPr/>
      <dgm:t>
        <a:bodyPr/>
        <a:lstStyle/>
        <a:p>
          <a:endParaRPr lang="en-GB"/>
        </a:p>
      </dgm:t>
    </dgm:pt>
    <dgm:pt modelId="{D77848F7-F047-478F-861A-19232AEE1AA4}" type="pres">
      <dgm:prSet presAssocID="{E9987BBA-C30E-4846-A0B1-4E06DFE705B4}" presName="parentText" presStyleLbl="node1" presStyleIdx="1" presStyleCnt="2">
        <dgm:presLayoutVars>
          <dgm:chMax val="0"/>
          <dgm:bulletEnabled val="1"/>
        </dgm:presLayoutVars>
      </dgm:prSet>
      <dgm:spPr/>
      <dgm:t>
        <a:bodyPr/>
        <a:lstStyle/>
        <a:p>
          <a:endParaRPr lang="en-GB"/>
        </a:p>
      </dgm:t>
    </dgm:pt>
    <dgm:pt modelId="{1793A884-76D9-46E8-B9D1-9A9A17E97A8B}" type="pres">
      <dgm:prSet presAssocID="{E9987BBA-C30E-4846-A0B1-4E06DFE705B4}" presName="childText" presStyleLbl="revTx" presStyleIdx="1" presStyleCnt="2">
        <dgm:presLayoutVars>
          <dgm:bulletEnabled val="1"/>
        </dgm:presLayoutVars>
      </dgm:prSet>
      <dgm:spPr/>
      <dgm:t>
        <a:bodyPr/>
        <a:lstStyle/>
        <a:p>
          <a:endParaRPr lang="en-GB"/>
        </a:p>
      </dgm:t>
    </dgm:pt>
  </dgm:ptLst>
  <dgm:cxnLst>
    <dgm:cxn modelId="{73B51F21-2256-4E77-A9E4-392510E60310}" type="presOf" srcId="{06CC3769-C0AB-49FE-9F97-60F8C30D682E}" destId="{F2221FBE-FE78-4702-BFE6-F5FC3CD326E2}" srcOrd="0" destOrd="0" presId="urn:microsoft.com/office/officeart/2005/8/layout/vList2"/>
    <dgm:cxn modelId="{CD77AD1F-7F29-48DF-9E55-D40A8794DA2A}" type="presOf" srcId="{E9987BBA-C30E-4846-A0B1-4E06DFE705B4}" destId="{D77848F7-F047-478F-861A-19232AEE1AA4}" srcOrd="0" destOrd="0" presId="urn:microsoft.com/office/officeart/2005/8/layout/vList2"/>
    <dgm:cxn modelId="{E10DEE36-F1DA-40E9-BFA8-9DEE1550D46B}" srcId="{06CC3769-C0AB-49FE-9F97-60F8C30D682E}" destId="{D65B3DBE-B9DE-4BA5-9EDD-CFBDC3C457B5}" srcOrd="0" destOrd="0" parTransId="{2FECFF96-4EA8-416A-9463-D8E4D14D59C5}" sibTransId="{C9C21CDA-DFE3-4ADF-A8DE-6DD1B06F7253}"/>
    <dgm:cxn modelId="{F7613ABE-5DBC-4E0B-A180-8F650C2BA418}" srcId="{06CC3769-C0AB-49FE-9F97-60F8C30D682E}" destId="{E9987BBA-C30E-4846-A0B1-4E06DFE705B4}" srcOrd="1" destOrd="0" parTransId="{7CF10E83-245C-4581-8923-FF28539E8D4F}" sibTransId="{25600ED0-A010-4743-8F98-DA6AA9F46410}"/>
    <dgm:cxn modelId="{E0F31850-A520-441A-A80A-0A382DDA8BEE}" type="presOf" srcId="{7C04B72E-525C-4CFB-A40B-C87C7DDB70C8}" destId="{1793A884-76D9-46E8-B9D1-9A9A17E97A8B}" srcOrd="0" destOrd="0" presId="urn:microsoft.com/office/officeart/2005/8/layout/vList2"/>
    <dgm:cxn modelId="{B611D167-F5DE-4796-A492-6C048E6D9354}" type="presOf" srcId="{0473F3C8-DDB7-467D-8CF0-3668F69E1979}" destId="{64586443-4399-4DC9-AAB4-16CD70EC6328}" srcOrd="0" destOrd="0" presId="urn:microsoft.com/office/officeart/2005/8/layout/vList2"/>
    <dgm:cxn modelId="{4F7F2008-74B8-43B5-9455-E1248ED7C7B7}" type="presOf" srcId="{D65B3DBE-B9DE-4BA5-9EDD-CFBDC3C457B5}" destId="{D1CBBDDC-1415-44CF-BFD6-5D7A287293FE}" srcOrd="0" destOrd="0" presId="urn:microsoft.com/office/officeart/2005/8/layout/vList2"/>
    <dgm:cxn modelId="{F2EC1B93-90FA-4C7C-ACE8-358F9A0C924D}" srcId="{D65B3DBE-B9DE-4BA5-9EDD-CFBDC3C457B5}" destId="{0473F3C8-DDB7-467D-8CF0-3668F69E1979}" srcOrd="0" destOrd="0" parTransId="{FE196220-9013-4156-8D19-9CF0AAC29F80}" sibTransId="{193341A6-9CA6-4E76-BDFF-0BD4ED939AD2}"/>
    <dgm:cxn modelId="{4DD187E5-17AA-4BB6-B15A-72BA837097A8}" srcId="{E9987BBA-C30E-4846-A0B1-4E06DFE705B4}" destId="{7C04B72E-525C-4CFB-A40B-C87C7DDB70C8}" srcOrd="0" destOrd="0" parTransId="{E81D2155-3ABF-40AD-9252-262424876628}" sibTransId="{EEFAC0CC-14C0-46B8-B953-A2F40D223FC4}"/>
    <dgm:cxn modelId="{FB2E0EE3-2D04-4900-BA72-5A69BE7429EB}" type="presParOf" srcId="{F2221FBE-FE78-4702-BFE6-F5FC3CD326E2}" destId="{D1CBBDDC-1415-44CF-BFD6-5D7A287293FE}" srcOrd="0" destOrd="0" presId="urn:microsoft.com/office/officeart/2005/8/layout/vList2"/>
    <dgm:cxn modelId="{E0505104-A2E9-4B68-AB80-4BC433771D81}" type="presParOf" srcId="{F2221FBE-FE78-4702-BFE6-F5FC3CD326E2}" destId="{64586443-4399-4DC9-AAB4-16CD70EC6328}" srcOrd="1" destOrd="0" presId="urn:microsoft.com/office/officeart/2005/8/layout/vList2"/>
    <dgm:cxn modelId="{D0D9BE56-8C2E-4F29-95D6-3EBF8C032A4A}" type="presParOf" srcId="{F2221FBE-FE78-4702-BFE6-F5FC3CD326E2}" destId="{D77848F7-F047-478F-861A-19232AEE1AA4}" srcOrd="2" destOrd="0" presId="urn:microsoft.com/office/officeart/2005/8/layout/vList2"/>
    <dgm:cxn modelId="{799A4EC5-3445-41CD-A3C1-CEDC26B43D11}" type="presParOf" srcId="{F2221FBE-FE78-4702-BFE6-F5FC3CD326E2}" destId="{1793A884-76D9-46E8-B9D1-9A9A17E97A8B}"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3450F8-46B5-4837-957E-B07E4E9D0A2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30142AC-AFEF-456E-9AF3-27BF96DEE4E5}">
      <dgm:prSet/>
      <dgm:spPr/>
      <dgm:t>
        <a:bodyPr/>
        <a:lstStyle/>
        <a:p>
          <a:pPr rtl="0"/>
          <a:r>
            <a:rPr lang="en-US" dirty="0" err="1" smtClean="0"/>
            <a:t>Terdapat</a:t>
          </a:r>
          <a:r>
            <a:rPr lang="en-US" dirty="0" smtClean="0"/>
            <a:t>  3  </a:t>
          </a:r>
          <a:r>
            <a:rPr lang="en-US" dirty="0" err="1" smtClean="0"/>
            <a:t>cara</a:t>
          </a:r>
          <a:r>
            <a:rPr lang="en-US" dirty="0" smtClean="0"/>
            <a:t>  </a:t>
          </a:r>
          <a:r>
            <a:rPr lang="en-US" dirty="0" err="1" smtClean="0"/>
            <a:t>untuk</a:t>
          </a:r>
          <a:r>
            <a:rPr lang="en-US" dirty="0" smtClean="0"/>
            <a:t> </a:t>
          </a:r>
          <a:r>
            <a:rPr lang="en-US" dirty="0" err="1" smtClean="0"/>
            <a:t>menamainya</a:t>
          </a:r>
          <a:r>
            <a:rPr lang="en-US" dirty="0" smtClean="0"/>
            <a:t> </a:t>
          </a:r>
          <a:r>
            <a:rPr lang="en-US" dirty="0" err="1" smtClean="0"/>
            <a:t>yaitu</a:t>
          </a:r>
          <a:r>
            <a:rPr lang="en-US" dirty="0" smtClean="0"/>
            <a:t> : </a:t>
          </a:r>
          <a:r>
            <a:rPr lang="en-US" dirty="0" err="1" smtClean="0"/>
            <a:t>nama</a:t>
          </a:r>
          <a:r>
            <a:rPr lang="en-US" dirty="0" smtClean="0"/>
            <a:t> object </a:t>
          </a:r>
          <a:r>
            <a:rPr lang="en-US" u="sng" dirty="0" smtClean="0"/>
            <a:t>(:</a:t>
          </a:r>
          <a:r>
            <a:rPr lang="en-US" u="sng" dirty="0" err="1" smtClean="0"/>
            <a:t>Objek</a:t>
          </a:r>
          <a:r>
            <a:rPr lang="en-US" u="sng" dirty="0" smtClean="0"/>
            <a:t>),</a:t>
          </a:r>
          <a:r>
            <a:rPr lang="en-US" dirty="0" smtClean="0"/>
            <a:t> </a:t>
          </a:r>
          <a:r>
            <a:rPr lang="en-US" dirty="0" err="1" smtClean="0"/>
            <a:t>nama</a:t>
          </a:r>
          <a:r>
            <a:rPr lang="en-US" dirty="0" smtClean="0"/>
            <a:t> </a:t>
          </a:r>
          <a:r>
            <a:rPr lang="en-US" i="1" dirty="0" smtClean="0"/>
            <a:t>object </a:t>
          </a:r>
          <a:r>
            <a:rPr lang="en-US" dirty="0" err="1" smtClean="0"/>
            <a:t>dan</a:t>
          </a:r>
          <a:r>
            <a:rPr lang="en-US" dirty="0" smtClean="0"/>
            <a:t> </a:t>
          </a:r>
          <a:r>
            <a:rPr lang="en-US" i="1" dirty="0" smtClean="0"/>
            <a:t>class </a:t>
          </a:r>
          <a:r>
            <a:rPr lang="en-US" i="0" dirty="0" smtClean="0"/>
            <a:t>(Class: </a:t>
          </a:r>
          <a:r>
            <a:rPr lang="en-US" i="0" u="sng" dirty="0" err="1" smtClean="0"/>
            <a:t>Objek</a:t>
          </a:r>
          <a:r>
            <a:rPr lang="en-US" i="0" dirty="0" smtClean="0"/>
            <a:t>)</a:t>
          </a:r>
          <a:r>
            <a:rPr lang="en-US" i="1" dirty="0" smtClean="0"/>
            <a:t> </a:t>
          </a:r>
          <a:r>
            <a:rPr lang="en-US" dirty="0" err="1" smtClean="0"/>
            <a:t>serta</a:t>
          </a:r>
          <a:r>
            <a:rPr lang="en-US" dirty="0" smtClean="0"/>
            <a:t> </a:t>
          </a:r>
          <a:r>
            <a:rPr lang="en-US" dirty="0" err="1" smtClean="0"/>
            <a:t>nama</a:t>
          </a:r>
          <a:r>
            <a:rPr lang="en-US" dirty="0" smtClean="0"/>
            <a:t> </a:t>
          </a:r>
          <a:r>
            <a:rPr lang="en-US" i="1" dirty="0" smtClean="0"/>
            <a:t>class </a:t>
          </a:r>
          <a:r>
            <a:rPr lang="en-US" i="0" dirty="0" smtClean="0"/>
            <a:t>(Class)</a:t>
          </a:r>
          <a:r>
            <a:rPr lang="en-US" dirty="0" smtClean="0"/>
            <a:t>.</a:t>
          </a:r>
          <a:endParaRPr lang="en-US" dirty="0"/>
        </a:p>
      </dgm:t>
    </dgm:pt>
    <dgm:pt modelId="{940A7F04-B06D-4C55-BA6F-FA6950939917}" type="parTrans" cxnId="{A1A6D486-A330-49F6-869E-92A48B777AAE}">
      <dgm:prSet/>
      <dgm:spPr/>
      <dgm:t>
        <a:bodyPr/>
        <a:lstStyle/>
        <a:p>
          <a:endParaRPr lang="en-US"/>
        </a:p>
      </dgm:t>
    </dgm:pt>
    <dgm:pt modelId="{0E5C0C5D-9C28-4765-92D3-5D27F2174953}" type="sibTrans" cxnId="{A1A6D486-A330-49F6-869E-92A48B777AAE}">
      <dgm:prSet/>
      <dgm:spPr/>
      <dgm:t>
        <a:bodyPr/>
        <a:lstStyle/>
        <a:p>
          <a:endParaRPr lang="en-US"/>
        </a:p>
      </dgm:t>
    </dgm:pt>
    <dgm:pt modelId="{B2D101F1-CDDF-448E-A391-601B281460B9}">
      <dgm:prSet/>
      <dgm:spPr/>
      <dgm:t>
        <a:bodyPr/>
        <a:lstStyle/>
        <a:p>
          <a:pPr rtl="0"/>
          <a:r>
            <a:rPr lang="en-US" dirty="0" smtClean="0"/>
            <a:t>Normal flow </a:t>
          </a:r>
          <a:r>
            <a:rPr lang="en-US" dirty="0" err="1" smtClean="0"/>
            <a:t>dan</a:t>
          </a:r>
          <a:r>
            <a:rPr lang="en-US" dirty="0" smtClean="0"/>
            <a:t> alternative flow </a:t>
          </a:r>
          <a:r>
            <a:rPr lang="en-US" dirty="0" err="1" smtClean="0"/>
            <a:t>pada</a:t>
          </a:r>
          <a:r>
            <a:rPr lang="en-US" dirty="0" smtClean="0"/>
            <a:t> </a:t>
          </a:r>
          <a:r>
            <a:rPr lang="en-US" dirty="0" err="1" smtClean="0"/>
            <a:t>Usecase</a:t>
          </a:r>
          <a:r>
            <a:rPr lang="en-US" dirty="0" smtClean="0"/>
            <a:t>, </a:t>
          </a:r>
          <a:r>
            <a:rPr lang="en-US" dirty="0" err="1" smtClean="0"/>
            <a:t>memiliki</a:t>
          </a:r>
          <a:r>
            <a:rPr lang="en-US" dirty="0" smtClean="0"/>
            <a:t> </a:t>
          </a:r>
          <a:r>
            <a:rPr lang="en-US" dirty="0" err="1" smtClean="0"/>
            <a:t>masing-masing</a:t>
          </a:r>
          <a:r>
            <a:rPr lang="en-US" dirty="0" smtClean="0"/>
            <a:t> Sequence Diagram</a:t>
          </a:r>
          <a:endParaRPr lang="en-US" dirty="0"/>
        </a:p>
      </dgm:t>
    </dgm:pt>
    <dgm:pt modelId="{0E521E1B-A511-42B2-866D-5B10B9E8FA19}" type="parTrans" cxnId="{668449B3-00F7-4959-BE51-3F33669373E8}">
      <dgm:prSet/>
      <dgm:spPr/>
      <dgm:t>
        <a:bodyPr/>
        <a:lstStyle/>
        <a:p>
          <a:endParaRPr lang="en-US"/>
        </a:p>
      </dgm:t>
    </dgm:pt>
    <dgm:pt modelId="{9B68B492-223D-4430-A59C-FE23E3D5E3F1}" type="sibTrans" cxnId="{668449B3-00F7-4959-BE51-3F33669373E8}">
      <dgm:prSet/>
      <dgm:spPr/>
      <dgm:t>
        <a:bodyPr/>
        <a:lstStyle/>
        <a:p>
          <a:endParaRPr lang="en-US"/>
        </a:p>
      </dgm:t>
    </dgm:pt>
    <dgm:pt modelId="{0F3CFA4F-229E-47FF-83BE-DDA41956CF90}">
      <dgm:prSet/>
      <dgm:spPr/>
      <dgm:t>
        <a:bodyPr/>
        <a:lstStyle/>
        <a:p>
          <a:pPr rtl="0"/>
          <a:r>
            <a:rPr lang="en-US" b="1" dirty="0" err="1" smtClean="0"/>
            <a:t>Tidak</a:t>
          </a:r>
          <a:r>
            <a:rPr lang="en-US" b="1" dirty="0" smtClean="0"/>
            <a:t> </a:t>
          </a:r>
          <a:r>
            <a:rPr lang="en-US" b="1" dirty="0" err="1" smtClean="0"/>
            <a:t>boleh</a:t>
          </a:r>
          <a:r>
            <a:rPr lang="en-US" b="1" dirty="0" smtClean="0"/>
            <a:t> </a:t>
          </a:r>
          <a:r>
            <a:rPr lang="en-US" b="1" dirty="0" err="1" smtClean="0"/>
            <a:t>ada</a:t>
          </a:r>
          <a:r>
            <a:rPr lang="en-US" b="1" dirty="0" smtClean="0"/>
            <a:t> </a:t>
          </a:r>
          <a:r>
            <a:rPr lang="en-US" b="1" dirty="0" err="1" smtClean="0"/>
            <a:t>waktu</a:t>
          </a:r>
          <a:r>
            <a:rPr lang="en-US" b="1" dirty="0" smtClean="0"/>
            <a:t> yang </a:t>
          </a:r>
          <a:r>
            <a:rPr lang="en-US" b="1" dirty="0" err="1" smtClean="0"/>
            <a:t>terputus</a:t>
          </a:r>
          <a:r>
            <a:rPr lang="en-US" b="1" dirty="0" smtClean="0"/>
            <a:t>.</a:t>
          </a:r>
          <a:endParaRPr lang="en-US" dirty="0"/>
        </a:p>
      </dgm:t>
    </dgm:pt>
    <dgm:pt modelId="{A79F47D0-B7AF-422C-823B-29B9A6AF3F4F}" type="parTrans" cxnId="{B8A6F500-B597-46CC-910E-CAC8D9FF1803}">
      <dgm:prSet/>
      <dgm:spPr/>
      <dgm:t>
        <a:bodyPr/>
        <a:lstStyle/>
        <a:p>
          <a:endParaRPr lang="en-US"/>
        </a:p>
      </dgm:t>
    </dgm:pt>
    <dgm:pt modelId="{431A9B0C-DAA9-4FF6-B448-156C7E94B50A}" type="sibTrans" cxnId="{B8A6F500-B597-46CC-910E-CAC8D9FF1803}">
      <dgm:prSet/>
      <dgm:spPr/>
      <dgm:t>
        <a:bodyPr/>
        <a:lstStyle/>
        <a:p>
          <a:endParaRPr lang="en-US"/>
        </a:p>
      </dgm:t>
    </dgm:pt>
    <dgm:pt modelId="{772B73C2-06BE-4609-83AA-5C3F4ABA8A31}">
      <dgm:prSet/>
      <dgm:spPr/>
      <dgm:t>
        <a:bodyPr/>
        <a:lstStyle/>
        <a:p>
          <a:pPr rtl="0"/>
          <a:r>
            <a:rPr lang="en-US" dirty="0" err="1" smtClean="0"/>
            <a:t>Pesan</a:t>
          </a:r>
          <a:r>
            <a:rPr lang="en-US" dirty="0" smtClean="0"/>
            <a:t> yang </a:t>
          </a:r>
          <a:r>
            <a:rPr lang="en-US" dirty="0" err="1" smtClean="0"/>
            <a:t>mengalir</a:t>
          </a:r>
          <a:r>
            <a:rPr lang="en-US" dirty="0" smtClean="0"/>
            <a:t> </a:t>
          </a:r>
          <a:r>
            <a:rPr lang="en-US" dirty="0" err="1" smtClean="0"/>
            <a:t>adalah</a:t>
          </a:r>
          <a:r>
            <a:rPr lang="en-US" dirty="0" smtClean="0"/>
            <a:t> method </a:t>
          </a:r>
          <a:r>
            <a:rPr lang="en-US" dirty="0" err="1" smtClean="0"/>
            <a:t>pada</a:t>
          </a:r>
          <a:r>
            <a:rPr lang="en-US" dirty="0" smtClean="0"/>
            <a:t> Class Diagram, </a:t>
          </a:r>
          <a:r>
            <a:rPr lang="en-US" dirty="0" err="1" smtClean="0"/>
            <a:t>arah</a:t>
          </a:r>
          <a:r>
            <a:rPr lang="en-US" dirty="0" smtClean="0"/>
            <a:t> </a:t>
          </a:r>
          <a:r>
            <a:rPr lang="en-US" dirty="0" err="1" smtClean="0"/>
            <a:t>panah</a:t>
          </a:r>
          <a:r>
            <a:rPr lang="en-US" dirty="0" smtClean="0"/>
            <a:t> </a:t>
          </a:r>
          <a:r>
            <a:rPr lang="en-US" dirty="0" err="1" smtClean="0"/>
            <a:t>menunjukkan</a:t>
          </a:r>
          <a:r>
            <a:rPr lang="en-US" dirty="0" smtClean="0"/>
            <a:t> request </a:t>
          </a:r>
          <a:r>
            <a:rPr lang="en-US" dirty="0" err="1" smtClean="0"/>
            <a:t>pesan</a:t>
          </a:r>
          <a:r>
            <a:rPr lang="en-US" dirty="0" smtClean="0"/>
            <a:t> yang </a:t>
          </a:r>
          <a:r>
            <a:rPr lang="en-US" dirty="0" err="1" smtClean="0"/>
            <a:t>ada</a:t>
          </a:r>
          <a:r>
            <a:rPr lang="en-US" dirty="0" smtClean="0"/>
            <a:t> </a:t>
          </a:r>
          <a:r>
            <a:rPr lang="en-US" dirty="0" err="1" smtClean="0"/>
            <a:t>pada</a:t>
          </a:r>
          <a:r>
            <a:rPr lang="en-US" dirty="0" smtClean="0"/>
            <a:t> </a:t>
          </a:r>
          <a:r>
            <a:rPr lang="en-US" dirty="0" err="1" smtClean="0"/>
            <a:t>objek</a:t>
          </a:r>
          <a:r>
            <a:rPr lang="en-US" dirty="0" smtClean="0"/>
            <a:t>. </a:t>
          </a:r>
          <a:endParaRPr lang="en-US" dirty="0"/>
        </a:p>
      </dgm:t>
    </dgm:pt>
    <dgm:pt modelId="{6A4953FB-B2AC-4F0F-B69A-29617384CD6B}" type="parTrans" cxnId="{61E4B817-8BA0-4406-A256-A2A8F6DAB222}">
      <dgm:prSet/>
      <dgm:spPr/>
      <dgm:t>
        <a:bodyPr/>
        <a:lstStyle/>
        <a:p>
          <a:endParaRPr lang="en-GB"/>
        </a:p>
      </dgm:t>
    </dgm:pt>
    <dgm:pt modelId="{E47C1E8B-D9FD-41A0-9881-8D72F16E926A}" type="sibTrans" cxnId="{61E4B817-8BA0-4406-A256-A2A8F6DAB222}">
      <dgm:prSet/>
      <dgm:spPr/>
      <dgm:t>
        <a:bodyPr/>
        <a:lstStyle/>
        <a:p>
          <a:endParaRPr lang="en-GB"/>
        </a:p>
      </dgm:t>
    </dgm:pt>
    <dgm:pt modelId="{A991E68A-881A-4F76-9BCD-732F8F93B1E8}">
      <dgm:prSet/>
      <dgm:spPr/>
      <dgm:t>
        <a:bodyPr/>
        <a:lstStyle/>
        <a:p>
          <a:pPr rtl="0"/>
          <a:r>
            <a:rPr lang="en-US" dirty="0" err="1" smtClean="0"/>
            <a:t>Hubungan</a:t>
          </a:r>
          <a:r>
            <a:rPr lang="en-US" dirty="0" smtClean="0"/>
            <a:t> </a:t>
          </a:r>
          <a:r>
            <a:rPr lang="en-US" dirty="0" err="1" smtClean="0"/>
            <a:t>antar</a:t>
          </a:r>
          <a:r>
            <a:rPr lang="en-US" dirty="0" smtClean="0"/>
            <a:t> </a:t>
          </a:r>
          <a:r>
            <a:rPr lang="en-US" dirty="0" err="1" smtClean="0"/>
            <a:t>objek</a:t>
          </a:r>
          <a:r>
            <a:rPr lang="en-US" dirty="0" smtClean="0"/>
            <a:t> di Sequence Diagram, </a:t>
          </a:r>
          <a:r>
            <a:rPr lang="en-US" dirty="0" err="1" smtClean="0"/>
            <a:t>harus</a:t>
          </a:r>
          <a:r>
            <a:rPr lang="en-US" dirty="0" smtClean="0"/>
            <a:t> </a:t>
          </a:r>
          <a:r>
            <a:rPr lang="en-US" dirty="0" err="1" smtClean="0"/>
            <a:t>sesuai</a:t>
          </a:r>
          <a:r>
            <a:rPr lang="en-US" dirty="0" smtClean="0"/>
            <a:t> </a:t>
          </a:r>
          <a:r>
            <a:rPr lang="en-US" dirty="0" err="1" smtClean="0"/>
            <a:t>dengan</a:t>
          </a:r>
          <a:r>
            <a:rPr lang="en-US" dirty="0" smtClean="0"/>
            <a:t> </a:t>
          </a:r>
          <a:r>
            <a:rPr lang="en-US" dirty="0" err="1" smtClean="0"/>
            <a:t>hubungannya</a:t>
          </a:r>
          <a:r>
            <a:rPr lang="en-US" dirty="0" smtClean="0"/>
            <a:t> </a:t>
          </a:r>
          <a:r>
            <a:rPr lang="en-US" dirty="0" err="1" smtClean="0"/>
            <a:t>pada</a:t>
          </a:r>
          <a:r>
            <a:rPr lang="en-US" dirty="0" smtClean="0"/>
            <a:t> Class Diagram</a:t>
          </a:r>
          <a:endParaRPr lang="en-US" dirty="0"/>
        </a:p>
      </dgm:t>
    </dgm:pt>
    <dgm:pt modelId="{438B99FA-E925-470E-B9FB-19AE711E8D8E}" type="parTrans" cxnId="{C8FE93DA-0A6B-49E0-A45F-F14B6FFC8C6E}">
      <dgm:prSet/>
      <dgm:spPr/>
      <dgm:t>
        <a:bodyPr/>
        <a:lstStyle/>
        <a:p>
          <a:endParaRPr lang="en-GB"/>
        </a:p>
      </dgm:t>
    </dgm:pt>
    <dgm:pt modelId="{7C832028-67C4-4CA0-8FDE-16EAE64B865B}" type="sibTrans" cxnId="{C8FE93DA-0A6B-49E0-A45F-F14B6FFC8C6E}">
      <dgm:prSet/>
      <dgm:spPr/>
      <dgm:t>
        <a:bodyPr/>
        <a:lstStyle/>
        <a:p>
          <a:endParaRPr lang="en-GB"/>
        </a:p>
      </dgm:t>
    </dgm:pt>
    <dgm:pt modelId="{7973A6F3-373B-4C9A-B4D1-AB393D7F778D}" type="pres">
      <dgm:prSet presAssocID="{093450F8-46B5-4837-957E-B07E4E9D0A2B}" presName="linear" presStyleCnt="0">
        <dgm:presLayoutVars>
          <dgm:animLvl val="lvl"/>
          <dgm:resizeHandles val="exact"/>
        </dgm:presLayoutVars>
      </dgm:prSet>
      <dgm:spPr/>
      <dgm:t>
        <a:bodyPr/>
        <a:lstStyle/>
        <a:p>
          <a:endParaRPr lang="en-GB"/>
        </a:p>
      </dgm:t>
    </dgm:pt>
    <dgm:pt modelId="{392881CB-2D7D-4B76-8BEF-879EF74CBE4B}" type="pres">
      <dgm:prSet presAssocID="{C30142AC-AFEF-456E-9AF3-27BF96DEE4E5}" presName="parentText" presStyleLbl="node1" presStyleIdx="0" presStyleCnt="5">
        <dgm:presLayoutVars>
          <dgm:chMax val="0"/>
          <dgm:bulletEnabled val="1"/>
        </dgm:presLayoutVars>
      </dgm:prSet>
      <dgm:spPr/>
      <dgm:t>
        <a:bodyPr/>
        <a:lstStyle/>
        <a:p>
          <a:endParaRPr lang="en-GB"/>
        </a:p>
      </dgm:t>
    </dgm:pt>
    <dgm:pt modelId="{99EA52D2-67B7-4FFD-9A81-84E39A40D35B}" type="pres">
      <dgm:prSet presAssocID="{0E5C0C5D-9C28-4765-92D3-5D27F2174953}" presName="spacer" presStyleCnt="0"/>
      <dgm:spPr/>
    </dgm:pt>
    <dgm:pt modelId="{6D462611-EDC1-4336-B83A-C4BEC73AED46}" type="pres">
      <dgm:prSet presAssocID="{B2D101F1-CDDF-448E-A391-601B281460B9}" presName="parentText" presStyleLbl="node1" presStyleIdx="1" presStyleCnt="5">
        <dgm:presLayoutVars>
          <dgm:chMax val="0"/>
          <dgm:bulletEnabled val="1"/>
        </dgm:presLayoutVars>
      </dgm:prSet>
      <dgm:spPr/>
      <dgm:t>
        <a:bodyPr/>
        <a:lstStyle/>
        <a:p>
          <a:endParaRPr lang="en-GB"/>
        </a:p>
      </dgm:t>
    </dgm:pt>
    <dgm:pt modelId="{992542E7-A954-4AA7-85F9-7F99AEFB368D}" type="pres">
      <dgm:prSet presAssocID="{9B68B492-223D-4430-A59C-FE23E3D5E3F1}" presName="spacer" presStyleCnt="0"/>
      <dgm:spPr/>
    </dgm:pt>
    <dgm:pt modelId="{FCA747A7-9D08-4AE2-869D-BB3DB6FEAF8F}" type="pres">
      <dgm:prSet presAssocID="{0F3CFA4F-229E-47FF-83BE-DDA41956CF90}" presName="parentText" presStyleLbl="node1" presStyleIdx="2" presStyleCnt="5">
        <dgm:presLayoutVars>
          <dgm:chMax val="0"/>
          <dgm:bulletEnabled val="1"/>
        </dgm:presLayoutVars>
      </dgm:prSet>
      <dgm:spPr/>
      <dgm:t>
        <a:bodyPr/>
        <a:lstStyle/>
        <a:p>
          <a:endParaRPr lang="en-GB"/>
        </a:p>
      </dgm:t>
    </dgm:pt>
    <dgm:pt modelId="{0AD092C9-065B-4E6B-A40F-AF00EB746368}" type="pres">
      <dgm:prSet presAssocID="{431A9B0C-DAA9-4FF6-B448-156C7E94B50A}" presName="spacer" presStyleCnt="0"/>
      <dgm:spPr/>
    </dgm:pt>
    <dgm:pt modelId="{86E4C17E-5795-466B-B332-4B79CF130306}" type="pres">
      <dgm:prSet presAssocID="{772B73C2-06BE-4609-83AA-5C3F4ABA8A31}" presName="parentText" presStyleLbl="node1" presStyleIdx="3" presStyleCnt="5">
        <dgm:presLayoutVars>
          <dgm:chMax val="0"/>
          <dgm:bulletEnabled val="1"/>
        </dgm:presLayoutVars>
      </dgm:prSet>
      <dgm:spPr/>
      <dgm:t>
        <a:bodyPr/>
        <a:lstStyle/>
        <a:p>
          <a:endParaRPr lang="en-GB"/>
        </a:p>
      </dgm:t>
    </dgm:pt>
    <dgm:pt modelId="{06C07019-B5B0-42E0-9CB4-C467D21F3788}" type="pres">
      <dgm:prSet presAssocID="{E47C1E8B-D9FD-41A0-9881-8D72F16E926A}" presName="spacer" presStyleCnt="0"/>
      <dgm:spPr/>
    </dgm:pt>
    <dgm:pt modelId="{66ADCC95-EF1C-4DF6-988E-863C37871C2A}" type="pres">
      <dgm:prSet presAssocID="{A991E68A-881A-4F76-9BCD-732F8F93B1E8}" presName="parentText" presStyleLbl="node1" presStyleIdx="4" presStyleCnt="5">
        <dgm:presLayoutVars>
          <dgm:chMax val="0"/>
          <dgm:bulletEnabled val="1"/>
        </dgm:presLayoutVars>
      </dgm:prSet>
      <dgm:spPr/>
      <dgm:t>
        <a:bodyPr/>
        <a:lstStyle/>
        <a:p>
          <a:endParaRPr lang="en-GB"/>
        </a:p>
      </dgm:t>
    </dgm:pt>
  </dgm:ptLst>
  <dgm:cxnLst>
    <dgm:cxn modelId="{C8FE93DA-0A6B-49E0-A45F-F14B6FFC8C6E}" srcId="{093450F8-46B5-4837-957E-B07E4E9D0A2B}" destId="{A991E68A-881A-4F76-9BCD-732F8F93B1E8}" srcOrd="4" destOrd="0" parTransId="{438B99FA-E925-470E-B9FB-19AE711E8D8E}" sibTransId="{7C832028-67C4-4CA0-8FDE-16EAE64B865B}"/>
    <dgm:cxn modelId="{1567B0EF-A01A-436B-AC32-C5FF4FA307E5}" type="presOf" srcId="{C30142AC-AFEF-456E-9AF3-27BF96DEE4E5}" destId="{392881CB-2D7D-4B76-8BEF-879EF74CBE4B}" srcOrd="0" destOrd="0" presId="urn:microsoft.com/office/officeart/2005/8/layout/vList2"/>
    <dgm:cxn modelId="{E1E84EBB-BAD5-41AD-87B1-1E6B0159B7FA}" type="presOf" srcId="{B2D101F1-CDDF-448E-A391-601B281460B9}" destId="{6D462611-EDC1-4336-B83A-C4BEC73AED46}" srcOrd="0" destOrd="0" presId="urn:microsoft.com/office/officeart/2005/8/layout/vList2"/>
    <dgm:cxn modelId="{A1A6D486-A330-49F6-869E-92A48B777AAE}" srcId="{093450F8-46B5-4837-957E-B07E4E9D0A2B}" destId="{C30142AC-AFEF-456E-9AF3-27BF96DEE4E5}" srcOrd="0" destOrd="0" parTransId="{940A7F04-B06D-4C55-BA6F-FA6950939917}" sibTransId="{0E5C0C5D-9C28-4765-92D3-5D27F2174953}"/>
    <dgm:cxn modelId="{C78F20F4-0CD6-4099-B670-27C50B744BF6}" type="presOf" srcId="{772B73C2-06BE-4609-83AA-5C3F4ABA8A31}" destId="{86E4C17E-5795-466B-B332-4B79CF130306}" srcOrd="0" destOrd="0" presId="urn:microsoft.com/office/officeart/2005/8/layout/vList2"/>
    <dgm:cxn modelId="{61E4B817-8BA0-4406-A256-A2A8F6DAB222}" srcId="{093450F8-46B5-4837-957E-B07E4E9D0A2B}" destId="{772B73C2-06BE-4609-83AA-5C3F4ABA8A31}" srcOrd="3" destOrd="0" parTransId="{6A4953FB-B2AC-4F0F-B69A-29617384CD6B}" sibTransId="{E47C1E8B-D9FD-41A0-9881-8D72F16E926A}"/>
    <dgm:cxn modelId="{668449B3-00F7-4959-BE51-3F33669373E8}" srcId="{093450F8-46B5-4837-957E-B07E4E9D0A2B}" destId="{B2D101F1-CDDF-448E-A391-601B281460B9}" srcOrd="1" destOrd="0" parTransId="{0E521E1B-A511-42B2-866D-5B10B9E8FA19}" sibTransId="{9B68B492-223D-4430-A59C-FE23E3D5E3F1}"/>
    <dgm:cxn modelId="{F51DE8C5-63BD-40C6-B303-3C63CA4DFB22}" type="presOf" srcId="{093450F8-46B5-4837-957E-B07E4E9D0A2B}" destId="{7973A6F3-373B-4C9A-B4D1-AB393D7F778D}" srcOrd="0" destOrd="0" presId="urn:microsoft.com/office/officeart/2005/8/layout/vList2"/>
    <dgm:cxn modelId="{B8A6F500-B597-46CC-910E-CAC8D9FF1803}" srcId="{093450F8-46B5-4837-957E-B07E4E9D0A2B}" destId="{0F3CFA4F-229E-47FF-83BE-DDA41956CF90}" srcOrd="2" destOrd="0" parTransId="{A79F47D0-B7AF-422C-823B-29B9A6AF3F4F}" sibTransId="{431A9B0C-DAA9-4FF6-B448-156C7E94B50A}"/>
    <dgm:cxn modelId="{34391F98-640B-4954-AEC7-0E3AAD5FD8DD}" type="presOf" srcId="{A991E68A-881A-4F76-9BCD-732F8F93B1E8}" destId="{66ADCC95-EF1C-4DF6-988E-863C37871C2A}" srcOrd="0" destOrd="0" presId="urn:microsoft.com/office/officeart/2005/8/layout/vList2"/>
    <dgm:cxn modelId="{7FF3A14B-7E17-4C02-A084-AD6743646A08}" type="presOf" srcId="{0F3CFA4F-229E-47FF-83BE-DDA41956CF90}" destId="{FCA747A7-9D08-4AE2-869D-BB3DB6FEAF8F}" srcOrd="0" destOrd="0" presId="urn:microsoft.com/office/officeart/2005/8/layout/vList2"/>
    <dgm:cxn modelId="{D8C0867A-816C-44FD-BE5A-1CDB003E3175}" type="presParOf" srcId="{7973A6F3-373B-4C9A-B4D1-AB393D7F778D}" destId="{392881CB-2D7D-4B76-8BEF-879EF74CBE4B}" srcOrd="0" destOrd="0" presId="urn:microsoft.com/office/officeart/2005/8/layout/vList2"/>
    <dgm:cxn modelId="{2041BDDC-B963-4AFE-BA22-AFFEB4D73F91}" type="presParOf" srcId="{7973A6F3-373B-4C9A-B4D1-AB393D7F778D}" destId="{99EA52D2-67B7-4FFD-9A81-84E39A40D35B}" srcOrd="1" destOrd="0" presId="urn:microsoft.com/office/officeart/2005/8/layout/vList2"/>
    <dgm:cxn modelId="{F29FAEF5-1FB1-4BBE-80BA-75DBAE16D498}" type="presParOf" srcId="{7973A6F3-373B-4C9A-B4D1-AB393D7F778D}" destId="{6D462611-EDC1-4336-B83A-C4BEC73AED46}" srcOrd="2" destOrd="0" presId="urn:microsoft.com/office/officeart/2005/8/layout/vList2"/>
    <dgm:cxn modelId="{B1730325-8CA9-4FC5-9E2B-BA6BE57B0AD1}" type="presParOf" srcId="{7973A6F3-373B-4C9A-B4D1-AB393D7F778D}" destId="{992542E7-A954-4AA7-85F9-7F99AEFB368D}" srcOrd="3" destOrd="0" presId="urn:microsoft.com/office/officeart/2005/8/layout/vList2"/>
    <dgm:cxn modelId="{87F33AAF-9CEC-4609-A56E-48BF07850328}" type="presParOf" srcId="{7973A6F3-373B-4C9A-B4D1-AB393D7F778D}" destId="{FCA747A7-9D08-4AE2-869D-BB3DB6FEAF8F}" srcOrd="4" destOrd="0" presId="urn:microsoft.com/office/officeart/2005/8/layout/vList2"/>
    <dgm:cxn modelId="{169362E2-3453-4D42-9EDF-C01D11DE9BFE}" type="presParOf" srcId="{7973A6F3-373B-4C9A-B4D1-AB393D7F778D}" destId="{0AD092C9-065B-4E6B-A40F-AF00EB746368}" srcOrd="5" destOrd="0" presId="urn:microsoft.com/office/officeart/2005/8/layout/vList2"/>
    <dgm:cxn modelId="{2B0AFBD9-5972-49D8-8BB4-7AFCAC34D193}" type="presParOf" srcId="{7973A6F3-373B-4C9A-B4D1-AB393D7F778D}" destId="{86E4C17E-5795-466B-B332-4B79CF130306}" srcOrd="6" destOrd="0" presId="urn:microsoft.com/office/officeart/2005/8/layout/vList2"/>
    <dgm:cxn modelId="{5B7239CC-1E2D-437C-B76A-71E35C970C8F}" type="presParOf" srcId="{7973A6F3-373B-4C9A-B4D1-AB393D7F778D}" destId="{06C07019-B5B0-42E0-9CB4-C467D21F3788}" srcOrd="7" destOrd="0" presId="urn:microsoft.com/office/officeart/2005/8/layout/vList2"/>
    <dgm:cxn modelId="{F5EB21CF-2DAB-4F58-98C9-A553E3404ECA}" type="presParOf" srcId="{7973A6F3-373B-4C9A-B4D1-AB393D7F778D}" destId="{66ADCC95-EF1C-4DF6-988E-863C37871C2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3450F8-46B5-4837-957E-B07E4E9D0A2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30142AC-AFEF-456E-9AF3-27BF96DEE4E5}">
      <dgm:prSet/>
      <dgm:spPr/>
      <dgm:t>
        <a:bodyPr/>
        <a:lstStyle/>
        <a:p>
          <a:pPr rtl="0"/>
          <a:r>
            <a:rPr lang="en-US" dirty="0" smtClean="0"/>
            <a:t>Model (</a:t>
          </a:r>
          <a:r>
            <a:rPr lang="en-US" dirty="0" err="1" smtClean="0"/>
            <a:t>Entitas</a:t>
          </a:r>
          <a:r>
            <a:rPr lang="en-US" dirty="0" smtClean="0"/>
            <a:t>, </a:t>
          </a:r>
          <a:r>
            <a:rPr lang="en-US" dirty="0" err="1" smtClean="0"/>
            <a:t>objek</a:t>
          </a:r>
          <a:r>
            <a:rPr lang="en-US" dirty="0" smtClean="0"/>
            <a:t> yang </a:t>
          </a:r>
          <a:r>
            <a:rPr lang="en-US" dirty="0" err="1" smtClean="0"/>
            <a:t>disimpan</a:t>
          </a:r>
          <a:r>
            <a:rPr lang="en-US" dirty="0" smtClean="0"/>
            <a:t> </a:t>
          </a:r>
          <a:r>
            <a:rPr lang="en-US" dirty="0" err="1" smtClean="0"/>
            <a:t>dalam</a:t>
          </a:r>
          <a:r>
            <a:rPr lang="en-US" dirty="0" smtClean="0"/>
            <a:t> database), View (Interface/Boundary/Form), Controller.</a:t>
          </a:r>
          <a:endParaRPr lang="en-US" dirty="0"/>
        </a:p>
      </dgm:t>
    </dgm:pt>
    <dgm:pt modelId="{940A7F04-B06D-4C55-BA6F-FA6950939917}" type="parTrans" cxnId="{A1A6D486-A330-49F6-869E-92A48B777AAE}">
      <dgm:prSet/>
      <dgm:spPr/>
      <dgm:t>
        <a:bodyPr/>
        <a:lstStyle/>
        <a:p>
          <a:endParaRPr lang="en-US"/>
        </a:p>
      </dgm:t>
    </dgm:pt>
    <dgm:pt modelId="{0E5C0C5D-9C28-4765-92D3-5D27F2174953}" type="sibTrans" cxnId="{A1A6D486-A330-49F6-869E-92A48B777AAE}">
      <dgm:prSet/>
      <dgm:spPr/>
      <dgm:t>
        <a:bodyPr/>
        <a:lstStyle/>
        <a:p>
          <a:endParaRPr lang="en-US"/>
        </a:p>
      </dgm:t>
    </dgm:pt>
    <dgm:pt modelId="{C6ED968D-B2C6-4273-8C1C-6C3C53507825}">
      <dgm:prSet/>
      <dgm:spPr/>
      <dgm:t>
        <a:bodyPr/>
        <a:lstStyle/>
        <a:p>
          <a:pPr rtl="0"/>
          <a:r>
            <a:rPr lang="en-US" dirty="0" err="1" smtClean="0"/>
            <a:t>Keterhubungan</a:t>
          </a:r>
          <a:r>
            <a:rPr lang="en-US" dirty="0" smtClean="0"/>
            <a:t>/</a:t>
          </a:r>
          <a:r>
            <a:rPr lang="en-US" dirty="0" err="1" smtClean="0"/>
            <a:t>Asosiasi</a:t>
          </a:r>
          <a:r>
            <a:rPr lang="en-US" dirty="0" smtClean="0"/>
            <a:t>:</a:t>
          </a:r>
          <a:endParaRPr lang="en-US" dirty="0"/>
        </a:p>
      </dgm:t>
    </dgm:pt>
    <dgm:pt modelId="{401F95A2-B6C2-4B49-BA00-C624C8CF53A5}" type="parTrans" cxnId="{D9328D73-A39B-4D2D-ACF0-F8616ACC9545}">
      <dgm:prSet/>
      <dgm:spPr/>
      <dgm:t>
        <a:bodyPr/>
        <a:lstStyle/>
        <a:p>
          <a:endParaRPr lang="en-US"/>
        </a:p>
      </dgm:t>
    </dgm:pt>
    <dgm:pt modelId="{3C78D1D0-0F37-4BB9-8DEE-21B1B2AD000A}" type="sibTrans" cxnId="{D9328D73-A39B-4D2D-ACF0-F8616ACC9545}">
      <dgm:prSet/>
      <dgm:spPr/>
      <dgm:t>
        <a:bodyPr/>
        <a:lstStyle/>
        <a:p>
          <a:endParaRPr lang="en-US"/>
        </a:p>
      </dgm:t>
    </dgm:pt>
    <dgm:pt modelId="{B62D0488-7596-4BB9-A173-6642FB6D9F64}">
      <dgm:prSet/>
      <dgm:spPr/>
      <dgm:t>
        <a:bodyPr/>
        <a:lstStyle/>
        <a:p>
          <a:pPr rtl="0"/>
          <a:r>
            <a:rPr lang="en-US" dirty="0" err="1" smtClean="0"/>
            <a:t>Controler</a:t>
          </a:r>
          <a:r>
            <a:rPr lang="en-US" dirty="0" smtClean="0"/>
            <a:t> </a:t>
          </a:r>
          <a:r>
            <a:rPr lang="en-US" dirty="0" err="1" smtClean="0"/>
            <a:t>adalah</a:t>
          </a:r>
          <a:r>
            <a:rPr lang="en-US" dirty="0" smtClean="0"/>
            <a:t> </a:t>
          </a:r>
          <a:r>
            <a:rPr lang="en-US" dirty="0" err="1" smtClean="0"/>
            <a:t>perantara</a:t>
          </a:r>
          <a:r>
            <a:rPr lang="en-US" dirty="0" smtClean="0"/>
            <a:t> Model </a:t>
          </a:r>
          <a:r>
            <a:rPr lang="en-US" dirty="0" err="1" smtClean="0"/>
            <a:t>dengan</a:t>
          </a:r>
          <a:r>
            <a:rPr lang="en-US" dirty="0" smtClean="0"/>
            <a:t> View </a:t>
          </a:r>
          <a:endParaRPr lang="en-US" dirty="0"/>
        </a:p>
      </dgm:t>
    </dgm:pt>
    <dgm:pt modelId="{C2507608-20C4-4630-987B-71B9BF25953E}" type="parTrans" cxnId="{604036E6-36AE-4A29-BBBD-5D4C3D7FA49E}">
      <dgm:prSet/>
      <dgm:spPr/>
      <dgm:t>
        <a:bodyPr/>
        <a:lstStyle/>
        <a:p>
          <a:endParaRPr lang="en-US"/>
        </a:p>
      </dgm:t>
    </dgm:pt>
    <dgm:pt modelId="{009E4ACF-AF5C-4D02-B316-1002CB37A320}" type="sibTrans" cxnId="{604036E6-36AE-4A29-BBBD-5D4C3D7FA49E}">
      <dgm:prSet/>
      <dgm:spPr/>
      <dgm:t>
        <a:bodyPr/>
        <a:lstStyle/>
        <a:p>
          <a:endParaRPr lang="en-US"/>
        </a:p>
      </dgm:t>
    </dgm:pt>
    <dgm:pt modelId="{AF6EFDDE-A0F9-475F-AE87-0B9AA4269EBD}">
      <dgm:prSet/>
      <dgm:spPr/>
      <dgm:t>
        <a:bodyPr/>
        <a:lstStyle/>
        <a:p>
          <a:pPr rtl="0"/>
          <a:r>
            <a:rPr lang="en-US" dirty="0" smtClean="0"/>
            <a:t>Model-Model (x),</a:t>
          </a:r>
          <a:endParaRPr lang="en-US" dirty="0"/>
        </a:p>
      </dgm:t>
    </dgm:pt>
    <dgm:pt modelId="{39D3E802-CF5E-414A-8B26-1986732AEB49}" type="parTrans" cxnId="{2AE9AF05-6524-45FB-B99F-F6560D5B8ACD}">
      <dgm:prSet/>
      <dgm:spPr/>
      <dgm:t>
        <a:bodyPr/>
        <a:lstStyle/>
        <a:p>
          <a:endParaRPr lang="en-GB"/>
        </a:p>
      </dgm:t>
    </dgm:pt>
    <dgm:pt modelId="{91920D7A-3A33-456E-BAAB-7085283FD6A0}" type="sibTrans" cxnId="{2AE9AF05-6524-45FB-B99F-F6560D5B8ACD}">
      <dgm:prSet/>
      <dgm:spPr/>
      <dgm:t>
        <a:bodyPr/>
        <a:lstStyle/>
        <a:p>
          <a:endParaRPr lang="en-GB"/>
        </a:p>
      </dgm:t>
    </dgm:pt>
    <dgm:pt modelId="{1D4E6909-C00F-49D8-B7B7-732968FF94E8}">
      <dgm:prSet/>
      <dgm:spPr/>
      <dgm:t>
        <a:bodyPr/>
        <a:lstStyle/>
        <a:p>
          <a:pPr rtl="0"/>
          <a:r>
            <a:rPr lang="en-US" dirty="0" smtClean="0"/>
            <a:t>Model-View (x), </a:t>
          </a:r>
          <a:endParaRPr lang="en-US" dirty="0"/>
        </a:p>
      </dgm:t>
    </dgm:pt>
    <dgm:pt modelId="{1F95786D-21DD-479A-B2CB-1A6865ABF59C}" type="parTrans" cxnId="{1613A639-A9C2-4EFC-BA57-EDA7E9F36F75}">
      <dgm:prSet/>
      <dgm:spPr/>
      <dgm:t>
        <a:bodyPr/>
        <a:lstStyle/>
        <a:p>
          <a:endParaRPr lang="en-GB"/>
        </a:p>
      </dgm:t>
    </dgm:pt>
    <dgm:pt modelId="{58EFA48B-C645-43D0-A9BF-ACF6BD3BBD9F}" type="sibTrans" cxnId="{1613A639-A9C2-4EFC-BA57-EDA7E9F36F75}">
      <dgm:prSet/>
      <dgm:spPr/>
      <dgm:t>
        <a:bodyPr/>
        <a:lstStyle/>
        <a:p>
          <a:endParaRPr lang="en-GB"/>
        </a:p>
      </dgm:t>
    </dgm:pt>
    <dgm:pt modelId="{6CE14490-C76E-4D37-AAC8-6D376BF9F932}">
      <dgm:prSet/>
      <dgm:spPr/>
      <dgm:t>
        <a:bodyPr/>
        <a:lstStyle/>
        <a:p>
          <a:pPr rtl="0"/>
          <a:r>
            <a:rPr lang="en-US" dirty="0" smtClean="0"/>
            <a:t>Model-Controller (v)</a:t>
          </a:r>
          <a:endParaRPr lang="en-US" dirty="0"/>
        </a:p>
      </dgm:t>
    </dgm:pt>
    <dgm:pt modelId="{03724D03-5C0E-4C08-8F09-3D57A3ABC2CD}" type="parTrans" cxnId="{A4C8B9A4-74CD-4F18-B7A5-229D7B62F1CC}">
      <dgm:prSet/>
      <dgm:spPr/>
      <dgm:t>
        <a:bodyPr/>
        <a:lstStyle/>
        <a:p>
          <a:endParaRPr lang="en-GB"/>
        </a:p>
      </dgm:t>
    </dgm:pt>
    <dgm:pt modelId="{385F0030-5009-4DFB-816D-55FAF5DEFBEB}" type="sibTrans" cxnId="{A4C8B9A4-74CD-4F18-B7A5-229D7B62F1CC}">
      <dgm:prSet/>
      <dgm:spPr/>
      <dgm:t>
        <a:bodyPr/>
        <a:lstStyle/>
        <a:p>
          <a:endParaRPr lang="en-GB"/>
        </a:p>
      </dgm:t>
    </dgm:pt>
    <dgm:pt modelId="{BB15F014-2807-4DDD-9E1D-A902E0C9445E}">
      <dgm:prSet/>
      <dgm:spPr/>
      <dgm:t>
        <a:bodyPr/>
        <a:lstStyle/>
        <a:p>
          <a:pPr rtl="0"/>
          <a:r>
            <a:rPr lang="en-US" dirty="0" smtClean="0"/>
            <a:t>Controller-Controller (v)</a:t>
          </a:r>
          <a:endParaRPr lang="en-US" dirty="0"/>
        </a:p>
      </dgm:t>
    </dgm:pt>
    <dgm:pt modelId="{D980B07E-86BB-4782-B452-C50ACF8CB58E}" type="parTrans" cxnId="{D8598AED-00B3-4B1E-8C2C-CADC18435836}">
      <dgm:prSet/>
      <dgm:spPr/>
      <dgm:t>
        <a:bodyPr/>
        <a:lstStyle/>
        <a:p>
          <a:endParaRPr lang="en-GB"/>
        </a:p>
      </dgm:t>
    </dgm:pt>
    <dgm:pt modelId="{53C7AAA1-615A-4F8E-A676-7B6534364B15}" type="sibTrans" cxnId="{D8598AED-00B3-4B1E-8C2C-CADC18435836}">
      <dgm:prSet/>
      <dgm:spPr/>
      <dgm:t>
        <a:bodyPr/>
        <a:lstStyle/>
        <a:p>
          <a:endParaRPr lang="en-GB"/>
        </a:p>
      </dgm:t>
    </dgm:pt>
    <dgm:pt modelId="{466AF3D2-6406-4201-AC80-7F129D20E18A}">
      <dgm:prSet/>
      <dgm:spPr/>
      <dgm:t>
        <a:bodyPr/>
        <a:lstStyle/>
        <a:p>
          <a:pPr rtl="0"/>
          <a:r>
            <a:rPr lang="en-US" dirty="0" smtClean="0"/>
            <a:t>Controller-View (v)</a:t>
          </a:r>
          <a:endParaRPr lang="en-US" dirty="0"/>
        </a:p>
      </dgm:t>
    </dgm:pt>
    <dgm:pt modelId="{84F35B58-79D6-42E1-9B41-B922ECD9AD21}" type="parTrans" cxnId="{2D636D6B-4E81-41FA-ACDB-07BB4C43CCEA}">
      <dgm:prSet/>
      <dgm:spPr/>
      <dgm:t>
        <a:bodyPr/>
        <a:lstStyle/>
        <a:p>
          <a:endParaRPr lang="en-GB"/>
        </a:p>
      </dgm:t>
    </dgm:pt>
    <dgm:pt modelId="{BFA2933D-08DD-42ED-BBD7-F24AF17A473E}" type="sibTrans" cxnId="{2D636D6B-4E81-41FA-ACDB-07BB4C43CCEA}">
      <dgm:prSet/>
      <dgm:spPr/>
      <dgm:t>
        <a:bodyPr/>
        <a:lstStyle/>
        <a:p>
          <a:endParaRPr lang="en-GB"/>
        </a:p>
      </dgm:t>
    </dgm:pt>
    <dgm:pt modelId="{EAAA13DC-375D-45A6-BA7C-4FD3B97041AD}">
      <dgm:prSet/>
      <dgm:spPr/>
      <dgm:t>
        <a:bodyPr/>
        <a:lstStyle/>
        <a:p>
          <a:pPr rtl="0"/>
          <a:r>
            <a:rPr lang="en-US" dirty="0" smtClean="0"/>
            <a:t>View-view (x)</a:t>
          </a:r>
          <a:endParaRPr lang="en-US" dirty="0"/>
        </a:p>
      </dgm:t>
    </dgm:pt>
    <dgm:pt modelId="{C79B1F8E-5FA3-4F65-A60C-39534B387A58}" type="parTrans" cxnId="{F3B6ADC5-E9E0-413B-B86A-A551FEB3D9FA}">
      <dgm:prSet/>
      <dgm:spPr/>
      <dgm:t>
        <a:bodyPr/>
        <a:lstStyle/>
        <a:p>
          <a:endParaRPr lang="en-GB"/>
        </a:p>
      </dgm:t>
    </dgm:pt>
    <dgm:pt modelId="{FCBBC74F-2E58-4E03-8CB5-A9FA76D939DA}" type="sibTrans" cxnId="{F3B6ADC5-E9E0-413B-B86A-A551FEB3D9FA}">
      <dgm:prSet/>
      <dgm:spPr/>
      <dgm:t>
        <a:bodyPr/>
        <a:lstStyle/>
        <a:p>
          <a:endParaRPr lang="en-GB"/>
        </a:p>
      </dgm:t>
    </dgm:pt>
    <dgm:pt modelId="{7973A6F3-373B-4C9A-B4D1-AB393D7F778D}" type="pres">
      <dgm:prSet presAssocID="{093450F8-46B5-4837-957E-B07E4E9D0A2B}" presName="linear" presStyleCnt="0">
        <dgm:presLayoutVars>
          <dgm:animLvl val="lvl"/>
          <dgm:resizeHandles val="exact"/>
        </dgm:presLayoutVars>
      </dgm:prSet>
      <dgm:spPr/>
      <dgm:t>
        <a:bodyPr/>
        <a:lstStyle/>
        <a:p>
          <a:endParaRPr lang="en-GB"/>
        </a:p>
      </dgm:t>
    </dgm:pt>
    <dgm:pt modelId="{392881CB-2D7D-4B76-8BEF-879EF74CBE4B}" type="pres">
      <dgm:prSet presAssocID="{C30142AC-AFEF-456E-9AF3-27BF96DEE4E5}" presName="parentText" presStyleLbl="node1" presStyleIdx="0" presStyleCnt="3">
        <dgm:presLayoutVars>
          <dgm:chMax val="0"/>
          <dgm:bulletEnabled val="1"/>
        </dgm:presLayoutVars>
      </dgm:prSet>
      <dgm:spPr/>
      <dgm:t>
        <a:bodyPr/>
        <a:lstStyle/>
        <a:p>
          <a:endParaRPr lang="en-GB"/>
        </a:p>
      </dgm:t>
    </dgm:pt>
    <dgm:pt modelId="{99EA52D2-67B7-4FFD-9A81-84E39A40D35B}" type="pres">
      <dgm:prSet presAssocID="{0E5C0C5D-9C28-4765-92D3-5D27F2174953}" presName="spacer" presStyleCnt="0"/>
      <dgm:spPr/>
    </dgm:pt>
    <dgm:pt modelId="{06281ED0-DA04-40E1-B2D3-5ECA60CF9707}" type="pres">
      <dgm:prSet presAssocID="{C6ED968D-B2C6-4273-8C1C-6C3C53507825}" presName="parentText" presStyleLbl="node1" presStyleIdx="1" presStyleCnt="3">
        <dgm:presLayoutVars>
          <dgm:chMax val="0"/>
          <dgm:bulletEnabled val="1"/>
        </dgm:presLayoutVars>
      </dgm:prSet>
      <dgm:spPr/>
      <dgm:t>
        <a:bodyPr/>
        <a:lstStyle/>
        <a:p>
          <a:endParaRPr lang="en-US"/>
        </a:p>
      </dgm:t>
    </dgm:pt>
    <dgm:pt modelId="{03F253A8-43AD-4FF5-8B3E-B585F59C6DC6}" type="pres">
      <dgm:prSet presAssocID="{C6ED968D-B2C6-4273-8C1C-6C3C53507825}" presName="childText" presStyleLbl="revTx" presStyleIdx="0" presStyleCnt="1">
        <dgm:presLayoutVars>
          <dgm:bulletEnabled val="1"/>
        </dgm:presLayoutVars>
      </dgm:prSet>
      <dgm:spPr/>
      <dgm:t>
        <a:bodyPr/>
        <a:lstStyle/>
        <a:p>
          <a:endParaRPr lang="en-GB"/>
        </a:p>
      </dgm:t>
    </dgm:pt>
    <dgm:pt modelId="{3D263B07-8EC1-4A67-BDEA-D315ACFACEC4}" type="pres">
      <dgm:prSet presAssocID="{B62D0488-7596-4BB9-A173-6642FB6D9F64}" presName="parentText" presStyleLbl="node1" presStyleIdx="2" presStyleCnt="3">
        <dgm:presLayoutVars>
          <dgm:chMax val="0"/>
          <dgm:bulletEnabled val="1"/>
        </dgm:presLayoutVars>
      </dgm:prSet>
      <dgm:spPr/>
      <dgm:t>
        <a:bodyPr/>
        <a:lstStyle/>
        <a:p>
          <a:endParaRPr lang="en-GB"/>
        </a:p>
      </dgm:t>
    </dgm:pt>
  </dgm:ptLst>
  <dgm:cxnLst>
    <dgm:cxn modelId="{D8598AED-00B3-4B1E-8C2C-CADC18435836}" srcId="{C6ED968D-B2C6-4273-8C1C-6C3C53507825}" destId="{BB15F014-2807-4DDD-9E1D-A902E0C9445E}" srcOrd="3" destOrd="0" parTransId="{D980B07E-86BB-4782-B452-C50ACF8CB58E}" sibTransId="{53C7AAA1-615A-4F8E-A676-7B6534364B15}"/>
    <dgm:cxn modelId="{BD1EEE7A-5C55-47F0-8AB9-8723634AE1AA}" type="presOf" srcId="{EAAA13DC-375D-45A6-BA7C-4FD3B97041AD}" destId="{03F253A8-43AD-4FF5-8B3E-B585F59C6DC6}" srcOrd="0" destOrd="5" presId="urn:microsoft.com/office/officeart/2005/8/layout/vList2"/>
    <dgm:cxn modelId="{F3B6ADC5-E9E0-413B-B86A-A551FEB3D9FA}" srcId="{C6ED968D-B2C6-4273-8C1C-6C3C53507825}" destId="{EAAA13DC-375D-45A6-BA7C-4FD3B97041AD}" srcOrd="5" destOrd="0" parTransId="{C79B1F8E-5FA3-4F65-A60C-39534B387A58}" sibTransId="{FCBBC74F-2E58-4E03-8CB5-A9FA76D939DA}"/>
    <dgm:cxn modelId="{04EF2395-73CA-4459-8B1D-909837707E23}" type="presOf" srcId="{093450F8-46B5-4837-957E-B07E4E9D0A2B}" destId="{7973A6F3-373B-4C9A-B4D1-AB393D7F778D}" srcOrd="0" destOrd="0" presId="urn:microsoft.com/office/officeart/2005/8/layout/vList2"/>
    <dgm:cxn modelId="{1613A639-A9C2-4EFC-BA57-EDA7E9F36F75}" srcId="{C6ED968D-B2C6-4273-8C1C-6C3C53507825}" destId="{1D4E6909-C00F-49D8-B7B7-732968FF94E8}" srcOrd="1" destOrd="0" parTransId="{1F95786D-21DD-479A-B2CB-1A6865ABF59C}" sibTransId="{58EFA48B-C645-43D0-A9BF-ACF6BD3BBD9F}"/>
    <dgm:cxn modelId="{647E7220-1106-4FDB-BA3D-AA1472E66024}" type="presOf" srcId="{B62D0488-7596-4BB9-A173-6642FB6D9F64}" destId="{3D263B07-8EC1-4A67-BDEA-D315ACFACEC4}" srcOrd="0" destOrd="0" presId="urn:microsoft.com/office/officeart/2005/8/layout/vList2"/>
    <dgm:cxn modelId="{E3FEF9FE-0BAB-451A-92AA-D8C7DBF6C13F}" type="presOf" srcId="{1D4E6909-C00F-49D8-B7B7-732968FF94E8}" destId="{03F253A8-43AD-4FF5-8B3E-B585F59C6DC6}" srcOrd="0" destOrd="1" presId="urn:microsoft.com/office/officeart/2005/8/layout/vList2"/>
    <dgm:cxn modelId="{E35095C7-50A2-48A5-8E33-712170D945E7}" type="presOf" srcId="{C30142AC-AFEF-456E-9AF3-27BF96DEE4E5}" destId="{392881CB-2D7D-4B76-8BEF-879EF74CBE4B}" srcOrd="0" destOrd="0" presId="urn:microsoft.com/office/officeart/2005/8/layout/vList2"/>
    <dgm:cxn modelId="{9CA34C37-2DC7-416F-9C90-1EF505D38625}" type="presOf" srcId="{C6ED968D-B2C6-4273-8C1C-6C3C53507825}" destId="{06281ED0-DA04-40E1-B2D3-5ECA60CF9707}" srcOrd="0" destOrd="0" presId="urn:microsoft.com/office/officeart/2005/8/layout/vList2"/>
    <dgm:cxn modelId="{604036E6-36AE-4A29-BBBD-5D4C3D7FA49E}" srcId="{093450F8-46B5-4837-957E-B07E4E9D0A2B}" destId="{B62D0488-7596-4BB9-A173-6642FB6D9F64}" srcOrd="2" destOrd="0" parTransId="{C2507608-20C4-4630-987B-71B9BF25953E}" sibTransId="{009E4ACF-AF5C-4D02-B316-1002CB37A320}"/>
    <dgm:cxn modelId="{D3737EB5-C207-4AD9-B7C8-2416F81740E5}" type="presOf" srcId="{BB15F014-2807-4DDD-9E1D-A902E0C9445E}" destId="{03F253A8-43AD-4FF5-8B3E-B585F59C6DC6}" srcOrd="0" destOrd="3" presId="urn:microsoft.com/office/officeart/2005/8/layout/vList2"/>
    <dgm:cxn modelId="{A4C8B9A4-74CD-4F18-B7A5-229D7B62F1CC}" srcId="{C6ED968D-B2C6-4273-8C1C-6C3C53507825}" destId="{6CE14490-C76E-4D37-AAC8-6D376BF9F932}" srcOrd="2" destOrd="0" parTransId="{03724D03-5C0E-4C08-8F09-3D57A3ABC2CD}" sibTransId="{385F0030-5009-4DFB-816D-55FAF5DEFBEB}"/>
    <dgm:cxn modelId="{13FCDD4B-7D68-48F6-9B63-37E152D2C671}" type="presOf" srcId="{466AF3D2-6406-4201-AC80-7F129D20E18A}" destId="{03F253A8-43AD-4FF5-8B3E-B585F59C6DC6}" srcOrd="0" destOrd="4" presId="urn:microsoft.com/office/officeart/2005/8/layout/vList2"/>
    <dgm:cxn modelId="{A1A6D486-A330-49F6-869E-92A48B777AAE}" srcId="{093450F8-46B5-4837-957E-B07E4E9D0A2B}" destId="{C30142AC-AFEF-456E-9AF3-27BF96DEE4E5}" srcOrd="0" destOrd="0" parTransId="{940A7F04-B06D-4C55-BA6F-FA6950939917}" sibTransId="{0E5C0C5D-9C28-4765-92D3-5D27F2174953}"/>
    <dgm:cxn modelId="{2AE9AF05-6524-45FB-B99F-F6560D5B8ACD}" srcId="{C6ED968D-B2C6-4273-8C1C-6C3C53507825}" destId="{AF6EFDDE-A0F9-475F-AE87-0B9AA4269EBD}" srcOrd="0" destOrd="0" parTransId="{39D3E802-CF5E-414A-8B26-1986732AEB49}" sibTransId="{91920D7A-3A33-456E-BAAB-7085283FD6A0}"/>
    <dgm:cxn modelId="{2D636D6B-4E81-41FA-ACDB-07BB4C43CCEA}" srcId="{C6ED968D-B2C6-4273-8C1C-6C3C53507825}" destId="{466AF3D2-6406-4201-AC80-7F129D20E18A}" srcOrd="4" destOrd="0" parTransId="{84F35B58-79D6-42E1-9B41-B922ECD9AD21}" sibTransId="{BFA2933D-08DD-42ED-BBD7-F24AF17A473E}"/>
    <dgm:cxn modelId="{BF743F4B-CBE0-4AD7-9691-A5E383CA8FED}" type="presOf" srcId="{6CE14490-C76E-4D37-AAC8-6D376BF9F932}" destId="{03F253A8-43AD-4FF5-8B3E-B585F59C6DC6}" srcOrd="0" destOrd="2" presId="urn:microsoft.com/office/officeart/2005/8/layout/vList2"/>
    <dgm:cxn modelId="{D9328D73-A39B-4D2D-ACF0-F8616ACC9545}" srcId="{093450F8-46B5-4837-957E-B07E4E9D0A2B}" destId="{C6ED968D-B2C6-4273-8C1C-6C3C53507825}" srcOrd="1" destOrd="0" parTransId="{401F95A2-B6C2-4B49-BA00-C624C8CF53A5}" sibTransId="{3C78D1D0-0F37-4BB9-8DEE-21B1B2AD000A}"/>
    <dgm:cxn modelId="{64CD2BB5-8F1C-4878-8C93-57FA5B0DA7DB}" type="presOf" srcId="{AF6EFDDE-A0F9-475F-AE87-0B9AA4269EBD}" destId="{03F253A8-43AD-4FF5-8B3E-B585F59C6DC6}" srcOrd="0" destOrd="0" presId="urn:microsoft.com/office/officeart/2005/8/layout/vList2"/>
    <dgm:cxn modelId="{748B1850-B56B-4184-82FB-CF0CB06FE021}" type="presParOf" srcId="{7973A6F3-373B-4C9A-B4D1-AB393D7F778D}" destId="{392881CB-2D7D-4B76-8BEF-879EF74CBE4B}" srcOrd="0" destOrd="0" presId="urn:microsoft.com/office/officeart/2005/8/layout/vList2"/>
    <dgm:cxn modelId="{622DE5CF-F8DA-46F9-A036-7EDBEA9DA810}" type="presParOf" srcId="{7973A6F3-373B-4C9A-B4D1-AB393D7F778D}" destId="{99EA52D2-67B7-4FFD-9A81-84E39A40D35B}" srcOrd="1" destOrd="0" presId="urn:microsoft.com/office/officeart/2005/8/layout/vList2"/>
    <dgm:cxn modelId="{9FC080CE-531A-47DA-916F-74AE1B5EE20C}" type="presParOf" srcId="{7973A6F3-373B-4C9A-B4D1-AB393D7F778D}" destId="{06281ED0-DA04-40E1-B2D3-5ECA60CF9707}" srcOrd="2" destOrd="0" presId="urn:microsoft.com/office/officeart/2005/8/layout/vList2"/>
    <dgm:cxn modelId="{6BBC5A49-B1CD-4E62-A649-4882D73187CB}" type="presParOf" srcId="{7973A6F3-373B-4C9A-B4D1-AB393D7F778D}" destId="{03F253A8-43AD-4FF5-8B3E-B585F59C6DC6}" srcOrd="3" destOrd="0" presId="urn:microsoft.com/office/officeart/2005/8/layout/vList2"/>
    <dgm:cxn modelId="{B9298451-88BA-41EA-84AF-6117F0476B8A}" type="presParOf" srcId="{7973A6F3-373B-4C9A-B4D1-AB393D7F778D}" destId="{3D263B07-8EC1-4A67-BDEA-D315ACFACEC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DF95D8F-2D82-46D0-B6B5-C32CFA7A3011}"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9CD82319-12EE-48DA-A0C2-F37DADC193E7}">
      <dgm:prSet/>
      <dgm:spPr/>
      <dgm:t>
        <a:bodyPr/>
        <a:lstStyle/>
        <a:p>
          <a:pPr rtl="0"/>
          <a:r>
            <a:rPr lang="en-US" i="1" smtClean="0"/>
            <a:t>Collaboration diagram </a:t>
          </a:r>
          <a:r>
            <a:rPr lang="en-US" smtClean="0"/>
            <a:t>berisi :</a:t>
          </a:r>
          <a:endParaRPr lang="en-US"/>
        </a:p>
      </dgm:t>
    </dgm:pt>
    <dgm:pt modelId="{D2C07AD0-B64F-4D2F-A0EA-EDEC2A468F6D}" type="parTrans" cxnId="{D122BCCD-62E1-4A40-A318-AC29526FE953}">
      <dgm:prSet/>
      <dgm:spPr/>
      <dgm:t>
        <a:bodyPr/>
        <a:lstStyle/>
        <a:p>
          <a:endParaRPr lang="en-US"/>
        </a:p>
      </dgm:t>
    </dgm:pt>
    <dgm:pt modelId="{8346DE7E-5C77-40D2-8905-0A74183C87B1}" type="sibTrans" cxnId="{D122BCCD-62E1-4A40-A318-AC29526FE953}">
      <dgm:prSet/>
      <dgm:spPr/>
      <dgm:t>
        <a:bodyPr/>
        <a:lstStyle/>
        <a:p>
          <a:endParaRPr lang="en-US"/>
        </a:p>
      </dgm:t>
    </dgm:pt>
    <dgm:pt modelId="{9C47CC14-33C3-4E60-8BA8-B8666B19110E}">
      <dgm:prSet/>
      <dgm:spPr/>
      <dgm:t>
        <a:bodyPr/>
        <a:lstStyle/>
        <a:p>
          <a:pPr rtl="0"/>
          <a:r>
            <a:rPr lang="en-US" i="1" smtClean="0"/>
            <a:t>Object </a:t>
          </a:r>
          <a:r>
            <a:rPr lang="en-US" smtClean="0"/>
            <a:t>yang digambarkan dengan segiempat.</a:t>
          </a:r>
          <a:endParaRPr lang="en-US"/>
        </a:p>
      </dgm:t>
    </dgm:pt>
    <dgm:pt modelId="{DB1D4926-D883-400E-92DD-7A50E473C9F0}" type="parTrans" cxnId="{CDBDE45C-8FF5-468E-BC18-11CABC17FE2E}">
      <dgm:prSet/>
      <dgm:spPr/>
      <dgm:t>
        <a:bodyPr/>
        <a:lstStyle/>
        <a:p>
          <a:endParaRPr lang="en-US"/>
        </a:p>
      </dgm:t>
    </dgm:pt>
    <dgm:pt modelId="{66DE2755-73C4-480D-8FDA-D1F84D822F3F}" type="sibTrans" cxnId="{CDBDE45C-8FF5-468E-BC18-11CABC17FE2E}">
      <dgm:prSet/>
      <dgm:spPr/>
      <dgm:t>
        <a:bodyPr/>
        <a:lstStyle/>
        <a:p>
          <a:endParaRPr lang="en-US"/>
        </a:p>
      </dgm:t>
    </dgm:pt>
    <dgm:pt modelId="{9218A83D-440E-4848-98E7-FBC9BDE7EE3F}">
      <dgm:prSet/>
      <dgm:spPr/>
      <dgm:t>
        <a:bodyPr/>
        <a:lstStyle/>
        <a:p>
          <a:pPr rtl="0"/>
          <a:r>
            <a:rPr lang="en-US" smtClean="0"/>
            <a:t>Hubungan antara </a:t>
          </a:r>
          <a:r>
            <a:rPr lang="en-US" i="1" smtClean="0"/>
            <a:t>object </a:t>
          </a:r>
          <a:r>
            <a:rPr lang="en-US" smtClean="0"/>
            <a:t>yang digambarkan dengan garis penghubung.</a:t>
          </a:r>
          <a:endParaRPr lang="en-US"/>
        </a:p>
      </dgm:t>
    </dgm:pt>
    <dgm:pt modelId="{0B1FE371-2F34-4867-93C7-CA79C2A67341}" type="parTrans" cxnId="{A2B454AE-359C-491C-9435-DEB4667C4D4F}">
      <dgm:prSet/>
      <dgm:spPr/>
      <dgm:t>
        <a:bodyPr/>
        <a:lstStyle/>
        <a:p>
          <a:endParaRPr lang="en-US"/>
        </a:p>
      </dgm:t>
    </dgm:pt>
    <dgm:pt modelId="{20B9ADB1-6186-43A3-AE7C-32885346716A}" type="sibTrans" cxnId="{A2B454AE-359C-491C-9435-DEB4667C4D4F}">
      <dgm:prSet/>
      <dgm:spPr/>
      <dgm:t>
        <a:bodyPr/>
        <a:lstStyle/>
        <a:p>
          <a:endParaRPr lang="en-US"/>
        </a:p>
      </dgm:t>
    </dgm:pt>
    <dgm:pt modelId="{4740431C-1C0D-477D-931C-471458E42275}">
      <dgm:prSet/>
      <dgm:spPr/>
      <dgm:t>
        <a:bodyPr/>
        <a:lstStyle/>
        <a:p>
          <a:pPr rtl="0"/>
          <a:r>
            <a:rPr lang="en-US" smtClean="0"/>
            <a:t>Pesan yang digambarkan dengan teks dan panah dari </a:t>
          </a:r>
          <a:r>
            <a:rPr lang="en-US" i="1" smtClean="0"/>
            <a:t>object </a:t>
          </a:r>
          <a:r>
            <a:rPr lang="en-US" smtClean="0"/>
            <a:t>yang mengirim pesan ke penerima pesan.</a:t>
          </a:r>
          <a:endParaRPr lang="en-US"/>
        </a:p>
      </dgm:t>
    </dgm:pt>
    <dgm:pt modelId="{9D8DA729-7A61-4D5C-AE90-3DA0AF1B1383}" type="parTrans" cxnId="{1FC0DD05-D075-401C-B203-097740B77178}">
      <dgm:prSet/>
      <dgm:spPr/>
      <dgm:t>
        <a:bodyPr/>
        <a:lstStyle/>
        <a:p>
          <a:endParaRPr lang="en-US"/>
        </a:p>
      </dgm:t>
    </dgm:pt>
    <dgm:pt modelId="{95F8421F-CA55-480B-A894-6895676CD4E8}" type="sibTrans" cxnId="{1FC0DD05-D075-401C-B203-097740B77178}">
      <dgm:prSet/>
      <dgm:spPr/>
      <dgm:t>
        <a:bodyPr/>
        <a:lstStyle/>
        <a:p>
          <a:endParaRPr lang="en-US"/>
        </a:p>
      </dgm:t>
    </dgm:pt>
    <dgm:pt modelId="{64D10237-D919-49C4-BB38-0CD12CA65FAE}" type="pres">
      <dgm:prSet presAssocID="{8DF95D8F-2D82-46D0-B6B5-C32CFA7A3011}" presName="Name0" presStyleCnt="0">
        <dgm:presLayoutVars>
          <dgm:dir/>
          <dgm:animLvl val="lvl"/>
          <dgm:resizeHandles val="exact"/>
        </dgm:presLayoutVars>
      </dgm:prSet>
      <dgm:spPr/>
      <dgm:t>
        <a:bodyPr/>
        <a:lstStyle/>
        <a:p>
          <a:endParaRPr lang="en-GB"/>
        </a:p>
      </dgm:t>
    </dgm:pt>
    <dgm:pt modelId="{974725FD-0C5D-48B9-9DD0-54E3AE0C0ECC}" type="pres">
      <dgm:prSet presAssocID="{9CD82319-12EE-48DA-A0C2-F37DADC193E7}" presName="composite" presStyleCnt="0"/>
      <dgm:spPr/>
    </dgm:pt>
    <dgm:pt modelId="{37040916-E096-4029-94BF-F089374A0A0D}" type="pres">
      <dgm:prSet presAssocID="{9CD82319-12EE-48DA-A0C2-F37DADC193E7}" presName="parTx" presStyleLbl="alignNode1" presStyleIdx="0" presStyleCnt="1">
        <dgm:presLayoutVars>
          <dgm:chMax val="0"/>
          <dgm:chPref val="0"/>
          <dgm:bulletEnabled val="1"/>
        </dgm:presLayoutVars>
      </dgm:prSet>
      <dgm:spPr/>
      <dgm:t>
        <a:bodyPr/>
        <a:lstStyle/>
        <a:p>
          <a:endParaRPr lang="en-GB"/>
        </a:p>
      </dgm:t>
    </dgm:pt>
    <dgm:pt modelId="{B819509F-348C-4FE8-973C-8E4CA0C962E0}" type="pres">
      <dgm:prSet presAssocID="{9CD82319-12EE-48DA-A0C2-F37DADC193E7}" presName="desTx" presStyleLbl="alignAccFollowNode1" presStyleIdx="0" presStyleCnt="1">
        <dgm:presLayoutVars>
          <dgm:bulletEnabled val="1"/>
        </dgm:presLayoutVars>
      </dgm:prSet>
      <dgm:spPr/>
      <dgm:t>
        <a:bodyPr/>
        <a:lstStyle/>
        <a:p>
          <a:endParaRPr lang="en-GB"/>
        </a:p>
      </dgm:t>
    </dgm:pt>
  </dgm:ptLst>
  <dgm:cxnLst>
    <dgm:cxn modelId="{D122BCCD-62E1-4A40-A318-AC29526FE953}" srcId="{8DF95D8F-2D82-46D0-B6B5-C32CFA7A3011}" destId="{9CD82319-12EE-48DA-A0C2-F37DADC193E7}" srcOrd="0" destOrd="0" parTransId="{D2C07AD0-B64F-4D2F-A0EA-EDEC2A468F6D}" sibTransId="{8346DE7E-5C77-40D2-8905-0A74183C87B1}"/>
    <dgm:cxn modelId="{2CBC109F-274E-4B4C-9F88-46AE23C26411}" type="presOf" srcId="{8DF95D8F-2D82-46D0-B6B5-C32CFA7A3011}" destId="{64D10237-D919-49C4-BB38-0CD12CA65FAE}" srcOrd="0" destOrd="0" presId="urn:microsoft.com/office/officeart/2005/8/layout/hList1"/>
    <dgm:cxn modelId="{CDBDE45C-8FF5-468E-BC18-11CABC17FE2E}" srcId="{9CD82319-12EE-48DA-A0C2-F37DADC193E7}" destId="{9C47CC14-33C3-4E60-8BA8-B8666B19110E}" srcOrd="0" destOrd="0" parTransId="{DB1D4926-D883-400E-92DD-7A50E473C9F0}" sibTransId="{66DE2755-73C4-480D-8FDA-D1F84D822F3F}"/>
    <dgm:cxn modelId="{17A6EF48-58E8-4DF4-8AF8-B12720D9DEBD}" type="presOf" srcId="{9C47CC14-33C3-4E60-8BA8-B8666B19110E}" destId="{B819509F-348C-4FE8-973C-8E4CA0C962E0}" srcOrd="0" destOrd="0" presId="urn:microsoft.com/office/officeart/2005/8/layout/hList1"/>
    <dgm:cxn modelId="{A2B454AE-359C-491C-9435-DEB4667C4D4F}" srcId="{9CD82319-12EE-48DA-A0C2-F37DADC193E7}" destId="{9218A83D-440E-4848-98E7-FBC9BDE7EE3F}" srcOrd="1" destOrd="0" parTransId="{0B1FE371-2F34-4867-93C7-CA79C2A67341}" sibTransId="{20B9ADB1-6186-43A3-AE7C-32885346716A}"/>
    <dgm:cxn modelId="{E86D6E9F-A233-40CB-A6CC-5E56D1659BC0}" type="presOf" srcId="{9218A83D-440E-4848-98E7-FBC9BDE7EE3F}" destId="{B819509F-348C-4FE8-973C-8E4CA0C962E0}" srcOrd="0" destOrd="1" presId="urn:microsoft.com/office/officeart/2005/8/layout/hList1"/>
    <dgm:cxn modelId="{5C9A5782-DCA2-4329-96AD-21EAF97CD7B4}" type="presOf" srcId="{4740431C-1C0D-477D-931C-471458E42275}" destId="{B819509F-348C-4FE8-973C-8E4CA0C962E0}" srcOrd="0" destOrd="2" presId="urn:microsoft.com/office/officeart/2005/8/layout/hList1"/>
    <dgm:cxn modelId="{358CA05F-BB5E-4D50-BFD5-DCBDA1F1E18B}" type="presOf" srcId="{9CD82319-12EE-48DA-A0C2-F37DADC193E7}" destId="{37040916-E096-4029-94BF-F089374A0A0D}" srcOrd="0" destOrd="0" presId="urn:microsoft.com/office/officeart/2005/8/layout/hList1"/>
    <dgm:cxn modelId="{1FC0DD05-D075-401C-B203-097740B77178}" srcId="{9CD82319-12EE-48DA-A0C2-F37DADC193E7}" destId="{4740431C-1C0D-477D-931C-471458E42275}" srcOrd="2" destOrd="0" parTransId="{9D8DA729-7A61-4D5C-AE90-3DA0AF1B1383}" sibTransId="{95F8421F-CA55-480B-A894-6895676CD4E8}"/>
    <dgm:cxn modelId="{ABDD99F0-E1D9-44DB-8B04-9A5EF72839ED}" type="presParOf" srcId="{64D10237-D919-49C4-BB38-0CD12CA65FAE}" destId="{974725FD-0C5D-48B9-9DD0-54E3AE0C0ECC}" srcOrd="0" destOrd="0" presId="urn:microsoft.com/office/officeart/2005/8/layout/hList1"/>
    <dgm:cxn modelId="{FB004644-9AA9-420C-B70A-97E76567E476}" type="presParOf" srcId="{974725FD-0C5D-48B9-9DD0-54E3AE0C0ECC}" destId="{37040916-E096-4029-94BF-F089374A0A0D}" srcOrd="0" destOrd="0" presId="urn:microsoft.com/office/officeart/2005/8/layout/hList1"/>
    <dgm:cxn modelId="{867500FB-1040-4A3A-A05D-19083D3FF718}" type="presParOf" srcId="{974725FD-0C5D-48B9-9DD0-54E3AE0C0ECC}" destId="{B819509F-348C-4FE8-973C-8E4CA0C962E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5017E7E-7EAD-4340-888E-1277335D88B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F8F1FFF-A90E-4152-95E8-10221BDE51A8}">
      <dgm:prSet/>
      <dgm:spPr/>
      <dgm:t>
        <a:bodyPr/>
        <a:lstStyle/>
        <a:p>
          <a:pPr algn="just" rtl="0"/>
          <a:r>
            <a:rPr lang="en-US" dirty="0" smtClean="0"/>
            <a:t>Cara </a:t>
          </a:r>
          <a:r>
            <a:rPr lang="en-US" dirty="0" err="1" smtClean="0"/>
            <a:t>alternatif</a:t>
          </a:r>
          <a:r>
            <a:rPr lang="en-US" dirty="0" smtClean="0"/>
            <a:t>  </a:t>
          </a:r>
          <a:r>
            <a:rPr lang="en-US" dirty="0" err="1" smtClean="0"/>
            <a:t>untuk</a:t>
          </a:r>
          <a:r>
            <a:rPr lang="en-US" dirty="0" smtClean="0"/>
            <a:t> </a:t>
          </a:r>
          <a:r>
            <a:rPr lang="en-US" dirty="0" err="1" smtClean="0"/>
            <a:t>menggambarkan</a:t>
          </a:r>
          <a:r>
            <a:rPr lang="en-US" dirty="0" smtClean="0"/>
            <a:t> </a:t>
          </a:r>
          <a:r>
            <a:rPr lang="en-US" dirty="0" err="1" smtClean="0"/>
            <a:t>skenario</a:t>
          </a:r>
          <a:r>
            <a:rPr lang="en-US" dirty="0" smtClean="0"/>
            <a:t> </a:t>
          </a:r>
          <a:r>
            <a:rPr lang="en-US" dirty="0" err="1" smtClean="0"/>
            <a:t>dari</a:t>
          </a:r>
          <a:r>
            <a:rPr lang="en-US" dirty="0" smtClean="0"/>
            <a:t>   </a:t>
          </a:r>
          <a:r>
            <a:rPr lang="en-US" dirty="0" err="1" smtClean="0"/>
            <a:t>sistem</a:t>
          </a:r>
          <a:r>
            <a:rPr lang="en-US" dirty="0" smtClean="0"/>
            <a:t> </a:t>
          </a:r>
          <a:r>
            <a:rPr lang="en-US" dirty="0" err="1" smtClean="0"/>
            <a:t>dengan</a:t>
          </a:r>
          <a:r>
            <a:rPr lang="en-US" dirty="0" smtClean="0"/>
            <a:t> </a:t>
          </a:r>
          <a:r>
            <a:rPr lang="en-US" dirty="0" err="1" smtClean="0"/>
            <a:t>menggambarkan</a:t>
          </a:r>
          <a:r>
            <a:rPr lang="en-US" dirty="0" smtClean="0"/>
            <a:t>   </a:t>
          </a:r>
          <a:r>
            <a:rPr lang="en-US" dirty="0" err="1" smtClean="0"/>
            <a:t>interaksi</a:t>
          </a:r>
          <a:r>
            <a:rPr lang="en-US" dirty="0" smtClean="0"/>
            <a:t>  </a:t>
          </a:r>
          <a:r>
            <a:rPr lang="en-US" i="1" dirty="0" smtClean="0"/>
            <a:t>object  </a:t>
          </a:r>
          <a:r>
            <a:rPr lang="en-US" dirty="0" smtClean="0"/>
            <a:t>yang  </a:t>
          </a:r>
          <a:r>
            <a:rPr lang="en-US" dirty="0" err="1" smtClean="0"/>
            <a:t>diatur</a:t>
          </a:r>
          <a:r>
            <a:rPr lang="en-US" dirty="0" smtClean="0"/>
            <a:t>  </a:t>
          </a:r>
          <a:r>
            <a:rPr lang="en-US" i="1" dirty="0" smtClean="0"/>
            <a:t>object </a:t>
          </a:r>
          <a:r>
            <a:rPr lang="en-US" dirty="0" err="1" smtClean="0"/>
            <a:t>sekelilingnya</a:t>
          </a:r>
          <a:r>
            <a:rPr lang="en-US" dirty="0" smtClean="0"/>
            <a:t> </a:t>
          </a:r>
          <a:r>
            <a:rPr lang="en-US" dirty="0" err="1" smtClean="0"/>
            <a:t>dan</a:t>
          </a:r>
          <a:r>
            <a:rPr lang="en-US" dirty="0" smtClean="0"/>
            <a:t> </a:t>
          </a:r>
          <a:r>
            <a:rPr lang="en-US" dirty="0" err="1" smtClean="0"/>
            <a:t>hubungan</a:t>
          </a:r>
          <a:r>
            <a:rPr lang="en-US" dirty="0" smtClean="0"/>
            <a:t> </a:t>
          </a:r>
          <a:r>
            <a:rPr lang="en-US" dirty="0" err="1" smtClean="0"/>
            <a:t>antara</a:t>
          </a:r>
          <a:r>
            <a:rPr lang="en-US" dirty="0" smtClean="0"/>
            <a:t> </a:t>
          </a:r>
          <a:r>
            <a:rPr lang="en-US" dirty="0" err="1" smtClean="0"/>
            <a:t>setiap</a:t>
          </a:r>
          <a:r>
            <a:rPr lang="en-US" dirty="0" smtClean="0"/>
            <a:t> </a:t>
          </a:r>
          <a:r>
            <a:rPr lang="en-US" i="1" dirty="0" smtClean="0"/>
            <a:t>object </a:t>
          </a:r>
          <a:r>
            <a:rPr lang="en-US" dirty="0" err="1" smtClean="0"/>
            <a:t>dengan</a:t>
          </a:r>
          <a:r>
            <a:rPr lang="en-US" dirty="0" smtClean="0"/>
            <a:t> </a:t>
          </a:r>
          <a:r>
            <a:rPr lang="en-US" i="1" dirty="0" smtClean="0"/>
            <a:t>object </a:t>
          </a:r>
          <a:r>
            <a:rPr lang="en-US" dirty="0" smtClean="0"/>
            <a:t>yang </a:t>
          </a:r>
          <a:r>
            <a:rPr lang="en-US" dirty="0" err="1" smtClean="0"/>
            <a:t>lainnya</a:t>
          </a:r>
          <a:r>
            <a:rPr lang="en-US" dirty="0" smtClean="0"/>
            <a:t>.</a:t>
          </a:r>
          <a:endParaRPr lang="en-US" dirty="0"/>
        </a:p>
      </dgm:t>
    </dgm:pt>
    <dgm:pt modelId="{38B51AAA-C38B-4EDE-B023-F67196ADC0F0}" type="parTrans" cxnId="{B70EAD74-E819-4C11-9FB4-5166581BC64C}">
      <dgm:prSet/>
      <dgm:spPr/>
      <dgm:t>
        <a:bodyPr/>
        <a:lstStyle/>
        <a:p>
          <a:endParaRPr lang="en-US"/>
        </a:p>
      </dgm:t>
    </dgm:pt>
    <dgm:pt modelId="{E8F824B7-020D-41BA-A0A2-44AA028CB51C}" type="sibTrans" cxnId="{B70EAD74-E819-4C11-9FB4-5166581BC64C}">
      <dgm:prSet/>
      <dgm:spPr/>
      <dgm:t>
        <a:bodyPr/>
        <a:lstStyle/>
        <a:p>
          <a:endParaRPr lang="en-US"/>
        </a:p>
      </dgm:t>
    </dgm:pt>
    <dgm:pt modelId="{AE064F2C-14FC-4A3D-86E6-22F605710AD0}">
      <dgm:prSet/>
      <dgm:spPr/>
      <dgm:t>
        <a:bodyPr/>
        <a:lstStyle/>
        <a:p>
          <a:pPr rtl="0"/>
          <a:r>
            <a:rPr lang="en-US" i="1" smtClean="0"/>
            <a:t>Collaboration diagram </a:t>
          </a:r>
          <a:r>
            <a:rPr lang="en-US" smtClean="0"/>
            <a:t>berisi :</a:t>
          </a:r>
          <a:endParaRPr lang="en-US"/>
        </a:p>
      </dgm:t>
    </dgm:pt>
    <dgm:pt modelId="{ACAE72B2-6B0D-4330-B8D6-C49D6D610239}" type="parTrans" cxnId="{A75B66FE-0D59-486A-8DFA-219BADAB4B11}">
      <dgm:prSet/>
      <dgm:spPr/>
      <dgm:t>
        <a:bodyPr/>
        <a:lstStyle/>
        <a:p>
          <a:endParaRPr lang="en-US"/>
        </a:p>
      </dgm:t>
    </dgm:pt>
    <dgm:pt modelId="{CE2E8B34-2EB9-4BB7-8016-CEF438C73DBD}" type="sibTrans" cxnId="{A75B66FE-0D59-486A-8DFA-219BADAB4B11}">
      <dgm:prSet/>
      <dgm:spPr/>
      <dgm:t>
        <a:bodyPr/>
        <a:lstStyle/>
        <a:p>
          <a:endParaRPr lang="en-US"/>
        </a:p>
      </dgm:t>
    </dgm:pt>
    <dgm:pt modelId="{080F9D39-3DBF-43B9-BCC3-35A4DD256DBE}">
      <dgm:prSet/>
      <dgm:spPr/>
      <dgm:t>
        <a:bodyPr/>
        <a:lstStyle/>
        <a:p>
          <a:pPr rtl="0"/>
          <a:r>
            <a:rPr lang="en-US" i="1" smtClean="0"/>
            <a:t>Object </a:t>
          </a:r>
          <a:r>
            <a:rPr lang="en-US" smtClean="0"/>
            <a:t>yang digambarkan dengan segiempat.</a:t>
          </a:r>
          <a:endParaRPr lang="en-US"/>
        </a:p>
      </dgm:t>
    </dgm:pt>
    <dgm:pt modelId="{5988D60A-E401-417D-8007-8C4015CA873C}" type="parTrans" cxnId="{1B4D298A-8E21-44CF-9DAF-1E482B67B64C}">
      <dgm:prSet/>
      <dgm:spPr/>
      <dgm:t>
        <a:bodyPr/>
        <a:lstStyle/>
        <a:p>
          <a:endParaRPr lang="en-US"/>
        </a:p>
      </dgm:t>
    </dgm:pt>
    <dgm:pt modelId="{01C99D68-7B26-4743-9680-3D8847F831C7}" type="sibTrans" cxnId="{1B4D298A-8E21-44CF-9DAF-1E482B67B64C}">
      <dgm:prSet/>
      <dgm:spPr/>
      <dgm:t>
        <a:bodyPr/>
        <a:lstStyle/>
        <a:p>
          <a:endParaRPr lang="en-US"/>
        </a:p>
      </dgm:t>
    </dgm:pt>
    <dgm:pt modelId="{7201F29E-1EAA-4EF3-900B-2CDDF97EF9CC}">
      <dgm:prSet/>
      <dgm:spPr/>
      <dgm:t>
        <a:bodyPr/>
        <a:lstStyle/>
        <a:p>
          <a:pPr rtl="0"/>
          <a:r>
            <a:rPr lang="en-US" smtClean="0"/>
            <a:t>Hubungan antara </a:t>
          </a:r>
          <a:r>
            <a:rPr lang="en-US" i="1" smtClean="0"/>
            <a:t>object </a:t>
          </a:r>
          <a:r>
            <a:rPr lang="en-US" smtClean="0"/>
            <a:t>yang digambarkan dengan garis penghubung.</a:t>
          </a:r>
          <a:endParaRPr lang="en-US"/>
        </a:p>
      </dgm:t>
    </dgm:pt>
    <dgm:pt modelId="{0087C2FE-207E-4163-98F4-857D5CB5C2D1}" type="parTrans" cxnId="{0FEF51C5-A8DB-47BB-8850-CE7A48A13634}">
      <dgm:prSet/>
      <dgm:spPr/>
      <dgm:t>
        <a:bodyPr/>
        <a:lstStyle/>
        <a:p>
          <a:endParaRPr lang="en-US"/>
        </a:p>
      </dgm:t>
    </dgm:pt>
    <dgm:pt modelId="{F7E61694-F872-41A7-B6A7-25C7B20042F0}" type="sibTrans" cxnId="{0FEF51C5-A8DB-47BB-8850-CE7A48A13634}">
      <dgm:prSet/>
      <dgm:spPr/>
      <dgm:t>
        <a:bodyPr/>
        <a:lstStyle/>
        <a:p>
          <a:endParaRPr lang="en-US"/>
        </a:p>
      </dgm:t>
    </dgm:pt>
    <dgm:pt modelId="{9738F848-D557-4B64-8E2B-02E75190A22F}">
      <dgm:prSet/>
      <dgm:spPr/>
      <dgm:t>
        <a:bodyPr/>
        <a:lstStyle/>
        <a:p>
          <a:pPr rtl="0"/>
          <a:r>
            <a:rPr lang="en-US" smtClean="0"/>
            <a:t>Pesan yang digambarkan dengan teks dan panah dari </a:t>
          </a:r>
          <a:r>
            <a:rPr lang="en-US" i="1" smtClean="0"/>
            <a:t>object </a:t>
          </a:r>
          <a:r>
            <a:rPr lang="en-US" smtClean="0"/>
            <a:t>yang mengirim pesan ke penerima pesan.</a:t>
          </a:r>
          <a:endParaRPr lang="en-US"/>
        </a:p>
      </dgm:t>
    </dgm:pt>
    <dgm:pt modelId="{601D9197-81B5-4842-B195-D5357E4631A9}" type="parTrans" cxnId="{1AE45183-9CC0-4F98-B958-9DC2452FF8A6}">
      <dgm:prSet/>
      <dgm:spPr/>
      <dgm:t>
        <a:bodyPr/>
        <a:lstStyle/>
        <a:p>
          <a:endParaRPr lang="en-US"/>
        </a:p>
      </dgm:t>
    </dgm:pt>
    <dgm:pt modelId="{C7AAA453-0AF3-48E8-90AB-253477E3557D}" type="sibTrans" cxnId="{1AE45183-9CC0-4F98-B958-9DC2452FF8A6}">
      <dgm:prSet/>
      <dgm:spPr/>
      <dgm:t>
        <a:bodyPr/>
        <a:lstStyle/>
        <a:p>
          <a:endParaRPr lang="en-US"/>
        </a:p>
      </dgm:t>
    </dgm:pt>
    <dgm:pt modelId="{7798B27A-B578-4F96-8EFB-869EDBE5D72C}" type="pres">
      <dgm:prSet presAssocID="{65017E7E-7EAD-4340-888E-1277335D88B5}" presName="linear" presStyleCnt="0">
        <dgm:presLayoutVars>
          <dgm:animLvl val="lvl"/>
          <dgm:resizeHandles val="exact"/>
        </dgm:presLayoutVars>
      </dgm:prSet>
      <dgm:spPr/>
      <dgm:t>
        <a:bodyPr/>
        <a:lstStyle/>
        <a:p>
          <a:endParaRPr lang="en-US"/>
        </a:p>
      </dgm:t>
    </dgm:pt>
    <dgm:pt modelId="{E43BCAA9-E4F9-4360-A8CA-60F56FAE05B4}" type="pres">
      <dgm:prSet presAssocID="{AF8F1FFF-A90E-4152-95E8-10221BDE51A8}" presName="parentText" presStyleLbl="node1" presStyleIdx="0" presStyleCnt="2" custScaleY="56431">
        <dgm:presLayoutVars>
          <dgm:chMax val="0"/>
          <dgm:bulletEnabled val="1"/>
        </dgm:presLayoutVars>
      </dgm:prSet>
      <dgm:spPr/>
      <dgm:t>
        <a:bodyPr/>
        <a:lstStyle/>
        <a:p>
          <a:endParaRPr lang="en-US"/>
        </a:p>
      </dgm:t>
    </dgm:pt>
    <dgm:pt modelId="{FD55E9B0-7F04-45F1-A9F3-B28D48D3965A}" type="pres">
      <dgm:prSet presAssocID="{E8F824B7-020D-41BA-A0A2-44AA028CB51C}" presName="spacer" presStyleCnt="0"/>
      <dgm:spPr/>
    </dgm:pt>
    <dgm:pt modelId="{3217202C-9FF4-4E8A-BC5D-A83244160644}" type="pres">
      <dgm:prSet presAssocID="{AE064F2C-14FC-4A3D-86E6-22F605710AD0}" presName="parentText" presStyleLbl="node1" presStyleIdx="1" presStyleCnt="2" custScaleY="53840">
        <dgm:presLayoutVars>
          <dgm:chMax val="0"/>
          <dgm:bulletEnabled val="1"/>
        </dgm:presLayoutVars>
      </dgm:prSet>
      <dgm:spPr/>
      <dgm:t>
        <a:bodyPr/>
        <a:lstStyle/>
        <a:p>
          <a:endParaRPr lang="en-US"/>
        </a:p>
      </dgm:t>
    </dgm:pt>
    <dgm:pt modelId="{98DB32A6-AB51-4E83-906C-0A87ADA9C4C4}" type="pres">
      <dgm:prSet presAssocID="{AE064F2C-14FC-4A3D-86E6-22F605710AD0}" presName="childText" presStyleLbl="revTx" presStyleIdx="0" presStyleCnt="1">
        <dgm:presLayoutVars>
          <dgm:bulletEnabled val="1"/>
        </dgm:presLayoutVars>
      </dgm:prSet>
      <dgm:spPr/>
      <dgm:t>
        <a:bodyPr/>
        <a:lstStyle/>
        <a:p>
          <a:endParaRPr lang="en-US"/>
        </a:p>
      </dgm:t>
    </dgm:pt>
  </dgm:ptLst>
  <dgm:cxnLst>
    <dgm:cxn modelId="{1AE45183-9CC0-4F98-B958-9DC2452FF8A6}" srcId="{AE064F2C-14FC-4A3D-86E6-22F605710AD0}" destId="{9738F848-D557-4B64-8E2B-02E75190A22F}" srcOrd="2" destOrd="0" parTransId="{601D9197-81B5-4842-B195-D5357E4631A9}" sibTransId="{C7AAA453-0AF3-48E8-90AB-253477E3557D}"/>
    <dgm:cxn modelId="{01C498DE-F765-4344-95FB-FBA621DA60F7}" type="presOf" srcId="{65017E7E-7EAD-4340-888E-1277335D88B5}" destId="{7798B27A-B578-4F96-8EFB-869EDBE5D72C}" srcOrd="0" destOrd="0" presId="urn:microsoft.com/office/officeart/2005/8/layout/vList2"/>
    <dgm:cxn modelId="{24DABA2C-2DD0-4F48-964A-4BE199B69907}" type="presOf" srcId="{7201F29E-1EAA-4EF3-900B-2CDDF97EF9CC}" destId="{98DB32A6-AB51-4E83-906C-0A87ADA9C4C4}" srcOrd="0" destOrd="1" presId="urn:microsoft.com/office/officeart/2005/8/layout/vList2"/>
    <dgm:cxn modelId="{0FEF51C5-A8DB-47BB-8850-CE7A48A13634}" srcId="{AE064F2C-14FC-4A3D-86E6-22F605710AD0}" destId="{7201F29E-1EAA-4EF3-900B-2CDDF97EF9CC}" srcOrd="1" destOrd="0" parTransId="{0087C2FE-207E-4163-98F4-857D5CB5C2D1}" sibTransId="{F7E61694-F872-41A7-B6A7-25C7B20042F0}"/>
    <dgm:cxn modelId="{B70EAD74-E819-4C11-9FB4-5166581BC64C}" srcId="{65017E7E-7EAD-4340-888E-1277335D88B5}" destId="{AF8F1FFF-A90E-4152-95E8-10221BDE51A8}" srcOrd="0" destOrd="0" parTransId="{38B51AAA-C38B-4EDE-B023-F67196ADC0F0}" sibTransId="{E8F824B7-020D-41BA-A0A2-44AA028CB51C}"/>
    <dgm:cxn modelId="{6C010C41-5913-4BAE-9205-7B4D04D3E3F2}" type="presOf" srcId="{AF8F1FFF-A90E-4152-95E8-10221BDE51A8}" destId="{E43BCAA9-E4F9-4360-A8CA-60F56FAE05B4}" srcOrd="0" destOrd="0" presId="urn:microsoft.com/office/officeart/2005/8/layout/vList2"/>
    <dgm:cxn modelId="{B754801D-1974-40C6-B51A-AD7A282FEE6D}" type="presOf" srcId="{AE064F2C-14FC-4A3D-86E6-22F605710AD0}" destId="{3217202C-9FF4-4E8A-BC5D-A83244160644}" srcOrd="0" destOrd="0" presId="urn:microsoft.com/office/officeart/2005/8/layout/vList2"/>
    <dgm:cxn modelId="{2F86543E-C590-4CB9-A79C-5148BE0CFC06}" type="presOf" srcId="{080F9D39-3DBF-43B9-BCC3-35A4DD256DBE}" destId="{98DB32A6-AB51-4E83-906C-0A87ADA9C4C4}" srcOrd="0" destOrd="0" presId="urn:microsoft.com/office/officeart/2005/8/layout/vList2"/>
    <dgm:cxn modelId="{1B4D298A-8E21-44CF-9DAF-1E482B67B64C}" srcId="{AE064F2C-14FC-4A3D-86E6-22F605710AD0}" destId="{080F9D39-3DBF-43B9-BCC3-35A4DD256DBE}" srcOrd="0" destOrd="0" parTransId="{5988D60A-E401-417D-8007-8C4015CA873C}" sibTransId="{01C99D68-7B26-4743-9680-3D8847F831C7}"/>
    <dgm:cxn modelId="{AED8DC64-23F8-40DD-9DE9-96EEB13E1705}" type="presOf" srcId="{9738F848-D557-4B64-8E2B-02E75190A22F}" destId="{98DB32A6-AB51-4E83-906C-0A87ADA9C4C4}" srcOrd="0" destOrd="2" presId="urn:microsoft.com/office/officeart/2005/8/layout/vList2"/>
    <dgm:cxn modelId="{A75B66FE-0D59-486A-8DFA-219BADAB4B11}" srcId="{65017E7E-7EAD-4340-888E-1277335D88B5}" destId="{AE064F2C-14FC-4A3D-86E6-22F605710AD0}" srcOrd="1" destOrd="0" parTransId="{ACAE72B2-6B0D-4330-B8D6-C49D6D610239}" sibTransId="{CE2E8B34-2EB9-4BB7-8016-CEF438C73DBD}"/>
    <dgm:cxn modelId="{9A8F1A9B-A053-4A8D-8BA5-4AD29D6123D4}" type="presParOf" srcId="{7798B27A-B578-4F96-8EFB-869EDBE5D72C}" destId="{E43BCAA9-E4F9-4360-A8CA-60F56FAE05B4}" srcOrd="0" destOrd="0" presId="urn:microsoft.com/office/officeart/2005/8/layout/vList2"/>
    <dgm:cxn modelId="{914200A7-B74A-42F2-977F-89FB1DC68E17}" type="presParOf" srcId="{7798B27A-B578-4F96-8EFB-869EDBE5D72C}" destId="{FD55E9B0-7F04-45F1-A9F3-B28D48D3965A}" srcOrd="1" destOrd="0" presId="urn:microsoft.com/office/officeart/2005/8/layout/vList2"/>
    <dgm:cxn modelId="{1C75D1A0-2855-4FC2-9121-268AF482024E}" type="presParOf" srcId="{7798B27A-B578-4F96-8EFB-869EDBE5D72C}" destId="{3217202C-9FF4-4E8A-BC5D-A83244160644}" srcOrd="2" destOrd="0" presId="urn:microsoft.com/office/officeart/2005/8/layout/vList2"/>
    <dgm:cxn modelId="{BA31B600-1C0B-4A19-A5C6-BB8D660A072D}" type="presParOf" srcId="{7798B27A-B578-4F96-8EFB-869EDBE5D72C}" destId="{98DB32A6-AB51-4E83-906C-0A87ADA9C4C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9931DDA-69EC-420E-88CD-99E11937703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BA295EF-C712-4E7D-8E9A-84C89F3C08EE}">
      <dgm:prSet/>
      <dgm:spPr/>
      <dgm:t>
        <a:bodyPr/>
        <a:lstStyle/>
        <a:p>
          <a:pPr rtl="0"/>
          <a:r>
            <a:rPr lang="en-US" b="1" dirty="0" smtClean="0"/>
            <a:t>Sequence Diagram  </a:t>
          </a:r>
          <a:r>
            <a:rPr lang="en-US" dirty="0" err="1" smtClean="0"/>
            <a:t>memberikan</a:t>
          </a:r>
          <a:r>
            <a:rPr lang="en-US" dirty="0" smtClean="0"/>
            <a:t> </a:t>
          </a:r>
          <a:r>
            <a:rPr lang="en-US" dirty="0" err="1" smtClean="0"/>
            <a:t>cara</a:t>
          </a:r>
          <a:r>
            <a:rPr lang="en-US" dirty="0" smtClean="0"/>
            <a:t> </a:t>
          </a:r>
          <a:r>
            <a:rPr lang="en-US" dirty="0" err="1" smtClean="0"/>
            <a:t>untuk</a:t>
          </a:r>
          <a:r>
            <a:rPr lang="en-US" dirty="0" smtClean="0"/>
            <a:t> </a:t>
          </a:r>
          <a:r>
            <a:rPr lang="en-US" dirty="0" err="1" smtClean="0"/>
            <a:t>melihat</a:t>
          </a:r>
          <a:r>
            <a:rPr lang="en-US" dirty="0" smtClean="0"/>
            <a:t> </a:t>
          </a:r>
          <a:r>
            <a:rPr lang="en-US" dirty="0" err="1" smtClean="0"/>
            <a:t>skenario</a:t>
          </a:r>
          <a:r>
            <a:rPr lang="en-US" dirty="0" smtClean="0"/>
            <a:t> </a:t>
          </a:r>
          <a:r>
            <a:rPr lang="en-US" dirty="0" err="1" smtClean="0"/>
            <a:t>dari</a:t>
          </a:r>
          <a:r>
            <a:rPr lang="en-US" dirty="0" smtClean="0"/>
            <a:t> </a:t>
          </a:r>
          <a:r>
            <a:rPr lang="en-US" dirty="0" err="1" smtClean="0"/>
            <a:t>sistem</a:t>
          </a:r>
          <a:r>
            <a:rPr lang="en-US" dirty="0" smtClean="0"/>
            <a:t> </a:t>
          </a:r>
          <a:r>
            <a:rPr lang="en-US" dirty="0" err="1" smtClean="0"/>
            <a:t>berdasarkan</a:t>
          </a:r>
          <a:r>
            <a:rPr lang="en-US" dirty="0" smtClean="0"/>
            <a:t> </a:t>
          </a:r>
          <a:r>
            <a:rPr lang="en-US" dirty="0" err="1" smtClean="0"/>
            <a:t>waktu</a:t>
          </a:r>
          <a:r>
            <a:rPr lang="en-US" dirty="0" smtClean="0"/>
            <a:t>  (</a:t>
          </a:r>
          <a:r>
            <a:rPr lang="en-US" dirty="0" err="1" smtClean="0"/>
            <a:t>apa</a:t>
          </a:r>
          <a:r>
            <a:rPr lang="en-US" dirty="0" smtClean="0"/>
            <a:t> yang </a:t>
          </a:r>
          <a:r>
            <a:rPr lang="en-US" dirty="0" err="1" smtClean="0"/>
            <a:t>terjadi</a:t>
          </a:r>
          <a:r>
            <a:rPr lang="en-US" dirty="0" smtClean="0"/>
            <a:t> </a:t>
          </a:r>
          <a:r>
            <a:rPr lang="en-US" dirty="0" err="1" smtClean="0"/>
            <a:t>pertama</a:t>
          </a:r>
          <a:r>
            <a:rPr lang="en-US" dirty="0" smtClean="0"/>
            <a:t> kali, </a:t>
          </a:r>
          <a:r>
            <a:rPr lang="en-US" dirty="0" err="1" smtClean="0"/>
            <a:t>apa</a:t>
          </a:r>
          <a:r>
            <a:rPr lang="en-US" dirty="0" smtClean="0"/>
            <a:t> yang </a:t>
          </a:r>
          <a:r>
            <a:rPr lang="en-US" dirty="0" err="1" smtClean="0"/>
            <a:t>terjadi</a:t>
          </a:r>
          <a:r>
            <a:rPr lang="en-US" dirty="0" smtClean="0"/>
            <a:t> </a:t>
          </a:r>
          <a:r>
            <a:rPr lang="en-US" dirty="0" err="1" smtClean="0"/>
            <a:t>selanjutnya</a:t>
          </a:r>
          <a:r>
            <a:rPr lang="en-US" dirty="0" smtClean="0"/>
            <a:t>).  </a:t>
          </a:r>
          <a:r>
            <a:rPr lang="en-US" i="1" dirty="0" smtClean="0"/>
            <a:t>User </a:t>
          </a:r>
          <a:r>
            <a:rPr lang="en-US" dirty="0" err="1" smtClean="0"/>
            <a:t>akan</a:t>
          </a:r>
          <a:r>
            <a:rPr lang="en-US" dirty="0" smtClean="0"/>
            <a:t> </a:t>
          </a:r>
          <a:r>
            <a:rPr lang="en-US" dirty="0" err="1" smtClean="0"/>
            <a:t>lebih</a:t>
          </a:r>
          <a:r>
            <a:rPr lang="en-US" dirty="0" smtClean="0"/>
            <a:t> </a:t>
          </a:r>
          <a:r>
            <a:rPr lang="en-US" dirty="0" err="1" smtClean="0"/>
            <a:t>mudah</a:t>
          </a:r>
          <a:r>
            <a:rPr lang="en-US" dirty="0" smtClean="0"/>
            <a:t> </a:t>
          </a:r>
          <a:r>
            <a:rPr lang="en-US" dirty="0" err="1" smtClean="0"/>
            <a:t>membaca</a:t>
          </a:r>
          <a:r>
            <a:rPr lang="en-US" dirty="0" smtClean="0"/>
            <a:t> </a:t>
          </a:r>
          <a:r>
            <a:rPr lang="en-US" dirty="0" err="1" smtClean="0"/>
            <a:t>dan</a:t>
          </a:r>
          <a:r>
            <a:rPr lang="en-US" dirty="0" smtClean="0"/>
            <a:t> </a:t>
          </a:r>
          <a:r>
            <a:rPr lang="en-US" dirty="0" err="1" smtClean="0"/>
            <a:t>mengerti</a:t>
          </a:r>
          <a:r>
            <a:rPr lang="en-US" dirty="0" smtClean="0"/>
            <a:t> </a:t>
          </a:r>
          <a:r>
            <a:rPr lang="en-US" dirty="0" err="1" smtClean="0"/>
            <a:t>tipe</a:t>
          </a:r>
          <a:r>
            <a:rPr lang="en-US" dirty="0" smtClean="0"/>
            <a:t> diagram </a:t>
          </a:r>
          <a:r>
            <a:rPr lang="en-US" dirty="0" err="1" smtClean="0"/>
            <a:t>ini</a:t>
          </a:r>
          <a:r>
            <a:rPr lang="en-US" dirty="0" smtClean="0"/>
            <a:t>. </a:t>
          </a:r>
          <a:r>
            <a:rPr lang="en-US" dirty="0" err="1" smtClean="0"/>
            <a:t>Karenanya</a:t>
          </a:r>
          <a:r>
            <a:rPr lang="en-US" dirty="0" smtClean="0"/>
            <a:t>, </a:t>
          </a:r>
          <a:r>
            <a:rPr lang="en-US" dirty="0" err="1" smtClean="0"/>
            <a:t>sangat</a:t>
          </a:r>
          <a:r>
            <a:rPr lang="en-US" dirty="0" smtClean="0"/>
            <a:t> </a:t>
          </a:r>
          <a:r>
            <a:rPr lang="en-US" dirty="0" err="1" smtClean="0"/>
            <a:t>berguna</a:t>
          </a:r>
          <a:r>
            <a:rPr lang="en-US" dirty="0" smtClean="0"/>
            <a:t> </a:t>
          </a:r>
          <a:r>
            <a:rPr lang="en-US" dirty="0" err="1" smtClean="0"/>
            <a:t>pada</a:t>
          </a:r>
          <a:r>
            <a:rPr lang="en-US" dirty="0" smtClean="0"/>
            <a:t> </a:t>
          </a:r>
          <a:r>
            <a:rPr lang="en-US" b="1" dirty="0" err="1" smtClean="0"/>
            <a:t>fase</a:t>
          </a:r>
          <a:r>
            <a:rPr lang="en-US" b="1" dirty="0" smtClean="0"/>
            <a:t> </a:t>
          </a:r>
          <a:r>
            <a:rPr lang="en-US" b="1" dirty="0" err="1" smtClean="0"/>
            <a:t>analisis</a:t>
          </a:r>
          <a:r>
            <a:rPr lang="en-US" b="1" dirty="0" smtClean="0"/>
            <a:t> </a:t>
          </a:r>
          <a:r>
            <a:rPr lang="en-US" dirty="0" err="1" smtClean="0"/>
            <a:t>awal</a:t>
          </a:r>
          <a:r>
            <a:rPr lang="en-US" dirty="0" smtClean="0"/>
            <a:t>.</a:t>
          </a:r>
          <a:endParaRPr lang="en-US" dirty="0"/>
        </a:p>
      </dgm:t>
    </dgm:pt>
    <dgm:pt modelId="{C8FF3761-1B4E-44EA-8117-D76CF789A4C9}" type="parTrans" cxnId="{344F6AFD-2CFB-4083-A6C3-D21BC6CC517B}">
      <dgm:prSet/>
      <dgm:spPr/>
      <dgm:t>
        <a:bodyPr/>
        <a:lstStyle/>
        <a:p>
          <a:endParaRPr lang="en-US"/>
        </a:p>
      </dgm:t>
    </dgm:pt>
    <dgm:pt modelId="{73DE4C6A-2ADB-4BE6-840C-01A5EC056346}" type="sibTrans" cxnId="{344F6AFD-2CFB-4083-A6C3-D21BC6CC517B}">
      <dgm:prSet/>
      <dgm:spPr/>
      <dgm:t>
        <a:bodyPr/>
        <a:lstStyle/>
        <a:p>
          <a:endParaRPr lang="en-US"/>
        </a:p>
      </dgm:t>
    </dgm:pt>
    <dgm:pt modelId="{995CA4C4-AE8E-418D-918F-7C8E0CF9E102}">
      <dgm:prSet/>
      <dgm:spPr/>
      <dgm:t>
        <a:bodyPr/>
        <a:lstStyle/>
        <a:p>
          <a:pPr rtl="0"/>
          <a:r>
            <a:rPr lang="en-US" b="1" dirty="0" smtClean="0"/>
            <a:t>Collaboration  Diagram  </a:t>
          </a:r>
          <a:r>
            <a:rPr lang="en-US" dirty="0" err="1" smtClean="0"/>
            <a:t>cenderung</a:t>
          </a:r>
          <a:r>
            <a:rPr lang="en-US" dirty="0" smtClean="0"/>
            <a:t>  </a:t>
          </a:r>
          <a:r>
            <a:rPr lang="en-US" dirty="0" err="1" smtClean="0"/>
            <a:t>untuk</a:t>
          </a:r>
          <a:r>
            <a:rPr lang="en-US" dirty="0" smtClean="0"/>
            <a:t> </a:t>
          </a:r>
          <a:r>
            <a:rPr lang="en-US" dirty="0" err="1" smtClean="0"/>
            <a:t>memberikan</a:t>
          </a:r>
          <a:r>
            <a:rPr lang="en-US" dirty="0" smtClean="0"/>
            <a:t>  </a:t>
          </a:r>
          <a:r>
            <a:rPr lang="en-US" dirty="0" err="1" smtClean="0"/>
            <a:t>gambaran</a:t>
          </a:r>
          <a:r>
            <a:rPr lang="en-US" dirty="0" smtClean="0"/>
            <a:t>  </a:t>
          </a:r>
          <a:r>
            <a:rPr lang="en-US" dirty="0" err="1" smtClean="0"/>
            <a:t>besar</a:t>
          </a:r>
          <a:r>
            <a:rPr lang="en-US" dirty="0" smtClean="0"/>
            <a:t> </a:t>
          </a:r>
          <a:r>
            <a:rPr lang="en-US" dirty="0" err="1" smtClean="0"/>
            <a:t>dari</a:t>
          </a:r>
          <a:r>
            <a:rPr lang="en-US" dirty="0" smtClean="0"/>
            <a:t> </a:t>
          </a:r>
          <a:r>
            <a:rPr lang="en-US" dirty="0" err="1" smtClean="0"/>
            <a:t>skenario</a:t>
          </a:r>
          <a:r>
            <a:rPr lang="en-US" dirty="0" smtClean="0"/>
            <a:t> </a:t>
          </a:r>
          <a:r>
            <a:rPr lang="en-US" dirty="0" err="1" smtClean="0"/>
            <a:t>selama</a:t>
          </a:r>
          <a:r>
            <a:rPr lang="en-US" dirty="0" smtClean="0"/>
            <a:t> </a:t>
          </a:r>
          <a:r>
            <a:rPr lang="en-US" dirty="0" err="1" smtClean="0"/>
            <a:t>kolaborasi</a:t>
          </a:r>
          <a:r>
            <a:rPr lang="en-US" dirty="0" smtClean="0"/>
            <a:t> </a:t>
          </a:r>
          <a:r>
            <a:rPr lang="en-US" dirty="0" err="1" smtClean="0"/>
            <a:t>disusun</a:t>
          </a:r>
          <a:r>
            <a:rPr lang="en-US" dirty="0" smtClean="0"/>
            <a:t> </a:t>
          </a:r>
          <a:r>
            <a:rPr lang="en-US" dirty="0" err="1" smtClean="0"/>
            <a:t>dari</a:t>
          </a:r>
          <a:r>
            <a:rPr lang="en-US" dirty="0" smtClean="0"/>
            <a:t> </a:t>
          </a:r>
          <a:r>
            <a:rPr lang="en-US" i="1" dirty="0" smtClean="0"/>
            <a:t>object </a:t>
          </a:r>
          <a:r>
            <a:rPr lang="en-US" dirty="0" err="1" smtClean="0"/>
            <a:t>sekelilingnya</a:t>
          </a:r>
          <a:r>
            <a:rPr lang="en-US" dirty="0" smtClean="0"/>
            <a:t> </a:t>
          </a:r>
          <a:r>
            <a:rPr lang="en-US" dirty="0" err="1" smtClean="0"/>
            <a:t>dan</a:t>
          </a:r>
          <a:r>
            <a:rPr lang="en-US" dirty="0" smtClean="0"/>
            <a:t> </a:t>
          </a:r>
          <a:r>
            <a:rPr lang="en-US" dirty="0" err="1" smtClean="0"/>
            <a:t>hubungan</a:t>
          </a:r>
          <a:r>
            <a:rPr lang="en-US" dirty="0" smtClean="0"/>
            <a:t> </a:t>
          </a:r>
          <a:r>
            <a:rPr lang="en-US" dirty="0" err="1" smtClean="0"/>
            <a:t>antar</a:t>
          </a:r>
          <a:r>
            <a:rPr lang="en-US" dirty="0" smtClean="0"/>
            <a:t> </a:t>
          </a:r>
          <a:r>
            <a:rPr lang="en-US" i="1" dirty="0" smtClean="0"/>
            <a:t>object  </a:t>
          </a:r>
          <a:r>
            <a:rPr lang="en-US" dirty="0" smtClean="0"/>
            <a:t>yang   </a:t>
          </a:r>
          <a:r>
            <a:rPr lang="en-US" dirty="0" err="1" smtClean="0"/>
            <a:t>satu</a:t>
          </a:r>
          <a:r>
            <a:rPr lang="en-US" dirty="0" smtClean="0"/>
            <a:t>  </a:t>
          </a:r>
          <a:r>
            <a:rPr lang="en-US" dirty="0" err="1" smtClean="0"/>
            <a:t>dengan</a:t>
          </a:r>
          <a:r>
            <a:rPr lang="en-US" dirty="0" smtClean="0"/>
            <a:t>   </a:t>
          </a:r>
          <a:r>
            <a:rPr lang="en-US" dirty="0" err="1" smtClean="0"/>
            <a:t>lainnya</a:t>
          </a:r>
          <a:r>
            <a:rPr lang="en-US" dirty="0" smtClean="0"/>
            <a:t>.   Diagram   </a:t>
          </a:r>
          <a:r>
            <a:rPr lang="en-US" dirty="0" err="1" smtClean="0"/>
            <a:t>ini</a:t>
          </a:r>
          <a:r>
            <a:rPr lang="en-US" dirty="0" smtClean="0"/>
            <a:t>  </a:t>
          </a:r>
          <a:r>
            <a:rPr lang="en-US" dirty="0" err="1" smtClean="0"/>
            <a:t>akan</a:t>
          </a:r>
          <a:r>
            <a:rPr lang="en-US" dirty="0" smtClean="0"/>
            <a:t>   </a:t>
          </a:r>
          <a:r>
            <a:rPr lang="en-US" dirty="0" err="1" smtClean="0"/>
            <a:t>nampak</a:t>
          </a:r>
          <a:r>
            <a:rPr lang="en-US" dirty="0" smtClean="0"/>
            <a:t>   </a:t>
          </a:r>
          <a:r>
            <a:rPr lang="en-US" dirty="0" err="1" smtClean="0"/>
            <a:t>digunakan</a:t>
          </a:r>
          <a:r>
            <a:rPr lang="en-US" dirty="0" smtClean="0"/>
            <a:t>   </a:t>
          </a:r>
          <a:r>
            <a:rPr lang="en-US" dirty="0" err="1" smtClean="0"/>
            <a:t>pada</a:t>
          </a:r>
          <a:r>
            <a:rPr lang="en-US" dirty="0" smtClean="0"/>
            <a:t> </a:t>
          </a:r>
          <a:r>
            <a:rPr lang="en-US" dirty="0" err="1" smtClean="0"/>
            <a:t>pengembangan</a:t>
          </a:r>
          <a:r>
            <a:rPr lang="en-US" dirty="0" smtClean="0"/>
            <a:t> </a:t>
          </a:r>
          <a:r>
            <a:rPr lang="en-US" b="1" dirty="0" err="1" smtClean="0"/>
            <a:t>tahap</a:t>
          </a:r>
          <a:r>
            <a:rPr lang="en-US" b="1" dirty="0" smtClean="0"/>
            <a:t> </a:t>
          </a:r>
          <a:r>
            <a:rPr lang="en-US" b="1" dirty="0" err="1" smtClean="0"/>
            <a:t>desain</a:t>
          </a:r>
          <a:r>
            <a:rPr lang="en-US" b="1" dirty="0" smtClean="0"/>
            <a:t>  </a:t>
          </a:r>
          <a:r>
            <a:rPr lang="en-US" dirty="0" err="1" smtClean="0"/>
            <a:t>ketika</a:t>
          </a:r>
          <a:r>
            <a:rPr lang="en-US" dirty="0" smtClean="0"/>
            <a:t> </a:t>
          </a:r>
          <a:r>
            <a:rPr lang="en-US" dirty="0" err="1" smtClean="0"/>
            <a:t>kita</a:t>
          </a:r>
          <a:r>
            <a:rPr lang="en-US" dirty="0" smtClean="0"/>
            <a:t> </a:t>
          </a:r>
          <a:r>
            <a:rPr lang="en-US" dirty="0" err="1" smtClean="0"/>
            <a:t>merancang</a:t>
          </a:r>
          <a:r>
            <a:rPr lang="en-US" dirty="0" smtClean="0"/>
            <a:t> </a:t>
          </a:r>
          <a:r>
            <a:rPr lang="en-US" dirty="0" err="1" smtClean="0"/>
            <a:t>implementasi</a:t>
          </a:r>
          <a:r>
            <a:rPr lang="en-US" dirty="0" smtClean="0"/>
            <a:t> </a:t>
          </a:r>
          <a:r>
            <a:rPr lang="en-US" dirty="0" err="1" smtClean="0"/>
            <a:t>dari</a:t>
          </a:r>
          <a:r>
            <a:rPr lang="en-US" dirty="0" smtClean="0"/>
            <a:t> </a:t>
          </a:r>
          <a:r>
            <a:rPr lang="en-US" dirty="0" err="1" smtClean="0"/>
            <a:t>hubungan</a:t>
          </a:r>
          <a:r>
            <a:rPr lang="en-US" dirty="0" smtClean="0"/>
            <a:t>.</a:t>
          </a:r>
          <a:endParaRPr lang="en-US" dirty="0"/>
        </a:p>
      </dgm:t>
    </dgm:pt>
    <dgm:pt modelId="{6E136DE5-4FB1-4D4E-BE24-C86EA7024E78}" type="parTrans" cxnId="{A7468F02-0A9F-40F8-B63B-A9F1155F8A17}">
      <dgm:prSet/>
      <dgm:spPr/>
      <dgm:t>
        <a:bodyPr/>
        <a:lstStyle/>
        <a:p>
          <a:endParaRPr lang="en-US"/>
        </a:p>
      </dgm:t>
    </dgm:pt>
    <dgm:pt modelId="{2FD642B7-1D52-4E44-8293-67DB5A55770A}" type="sibTrans" cxnId="{A7468F02-0A9F-40F8-B63B-A9F1155F8A17}">
      <dgm:prSet/>
      <dgm:spPr/>
      <dgm:t>
        <a:bodyPr/>
        <a:lstStyle/>
        <a:p>
          <a:endParaRPr lang="en-US"/>
        </a:p>
      </dgm:t>
    </dgm:pt>
    <dgm:pt modelId="{1EC238A1-2B50-4B74-AB97-F7FB7263377B}" type="pres">
      <dgm:prSet presAssocID="{C9931DDA-69EC-420E-88CD-99E11937703C}" presName="linear" presStyleCnt="0">
        <dgm:presLayoutVars>
          <dgm:animLvl val="lvl"/>
          <dgm:resizeHandles val="exact"/>
        </dgm:presLayoutVars>
      </dgm:prSet>
      <dgm:spPr/>
      <dgm:t>
        <a:bodyPr/>
        <a:lstStyle/>
        <a:p>
          <a:endParaRPr lang="en-GB"/>
        </a:p>
      </dgm:t>
    </dgm:pt>
    <dgm:pt modelId="{E5A22566-9009-46F1-97C7-98930286EC13}" type="pres">
      <dgm:prSet presAssocID="{3BA295EF-C712-4E7D-8E9A-84C89F3C08EE}" presName="parentText" presStyleLbl="node1" presStyleIdx="0" presStyleCnt="2">
        <dgm:presLayoutVars>
          <dgm:chMax val="0"/>
          <dgm:bulletEnabled val="1"/>
        </dgm:presLayoutVars>
      </dgm:prSet>
      <dgm:spPr/>
      <dgm:t>
        <a:bodyPr/>
        <a:lstStyle/>
        <a:p>
          <a:endParaRPr lang="en-GB"/>
        </a:p>
      </dgm:t>
    </dgm:pt>
    <dgm:pt modelId="{5BA179D5-17E1-4FA7-9D19-68EBAF913DFA}" type="pres">
      <dgm:prSet presAssocID="{73DE4C6A-2ADB-4BE6-840C-01A5EC056346}" presName="spacer" presStyleCnt="0"/>
      <dgm:spPr/>
    </dgm:pt>
    <dgm:pt modelId="{A4B33E0B-2C5C-4467-A6EA-4AE23A865A2B}" type="pres">
      <dgm:prSet presAssocID="{995CA4C4-AE8E-418D-918F-7C8E0CF9E102}" presName="parentText" presStyleLbl="node1" presStyleIdx="1" presStyleCnt="2">
        <dgm:presLayoutVars>
          <dgm:chMax val="0"/>
          <dgm:bulletEnabled val="1"/>
        </dgm:presLayoutVars>
      </dgm:prSet>
      <dgm:spPr/>
      <dgm:t>
        <a:bodyPr/>
        <a:lstStyle/>
        <a:p>
          <a:endParaRPr lang="en-US"/>
        </a:p>
      </dgm:t>
    </dgm:pt>
  </dgm:ptLst>
  <dgm:cxnLst>
    <dgm:cxn modelId="{63D84C7D-9D14-463F-8E13-051387A02A19}" type="presOf" srcId="{C9931DDA-69EC-420E-88CD-99E11937703C}" destId="{1EC238A1-2B50-4B74-AB97-F7FB7263377B}" srcOrd="0" destOrd="0" presId="urn:microsoft.com/office/officeart/2005/8/layout/vList2"/>
    <dgm:cxn modelId="{5DF170F0-528B-47D1-8B64-B5C58E7D9909}" type="presOf" srcId="{3BA295EF-C712-4E7D-8E9A-84C89F3C08EE}" destId="{E5A22566-9009-46F1-97C7-98930286EC13}" srcOrd="0" destOrd="0" presId="urn:microsoft.com/office/officeart/2005/8/layout/vList2"/>
    <dgm:cxn modelId="{26DB4AAA-EF7B-471D-8C5A-E4FE74B0326A}" type="presOf" srcId="{995CA4C4-AE8E-418D-918F-7C8E0CF9E102}" destId="{A4B33E0B-2C5C-4467-A6EA-4AE23A865A2B}" srcOrd="0" destOrd="0" presId="urn:microsoft.com/office/officeart/2005/8/layout/vList2"/>
    <dgm:cxn modelId="{344F6AFD-2CFB-4083-A6C3-D21BC6CC517B}" srcId="{C9931DDA-69EC-420E-88CD-99E11937703C}" destId="{3BA295EF-C712-4E7D-8E9A-84C89F3C08EE}" srcOrd="0" destOrd="0" parTransId="{C8FF3761-1B4E-44EA-8117-D76CF789A4C9}" sibTransId="{73DE4C6A-2ADB-4BE6-840C-01A5EC056346}"/>
    <dgm:cxn modelId="{A7468F02-0A9F-40F8-B63B-A9F1155F8A17}" srcId="{C9931DDA-69EC-420E-88CD-99E11937703C}" destId="{995CA4C4-AE8E-418D-918F-7C8E0CF9E102}" srcOrd="1" destOrd="0" parTransId="{6E136DE5-4FB1-4D4E-BE24-C86EA7024E78}" sibTransId="{2FD642B7-1D52-4E44-8293-67DB5A55770A}"/>
    <dgm:cxn modelId="{BA441E6B-58F1-43FA-BD8D-3A718199409D}" type="presParOf" srcId="{1EC238A1-2B50-4B74-AB97-F7FB7263377B}" destId="{E5A22566-9009-46F1-97C7-98930286EC13}" srcOrd="0" destOrd="0" presId="urn:microsoft.com/office/officeart/2005/8/layout/vList2"/>
    <dgm:cxn modelId="{F8769B42-13F2-4601-BBD8-37B78F04E72F}" type="presParOf" srcId="{1EC238A1-2B50-4B74-AB97-F7FB7263377B}" destId="{5BA179D5-17E1-4FA7-9D19-68EBAF913DFA}" srcOrd="1" destOrd="0" presId="urn:microsoft.com/office/officeart/2005/8/layout/vList2"/>
    <dgm:cxn modelId="{D3E5EBF6-A80A-492B-BF27-DCAEAE64DF6B}" type="presParOf" srcId="{1EC238A1-2B50-4B74-AB97-F7FB7263377B}" destId="{A4B33E0B-2C5C-4467-A6EA-4AE23A865A2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0FE61E2-3FBB-42DC-8C01-3FBF8B26E5D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GB"/>
        </a:p>
      </dgm:t>
    </dgm:pt>
    <dgm:pt modelId="{3919E35D-B42C-44F4-A5EC-8BAEE1A63AD3}">
      <dgm:prSet/>
      <dgm:spPr/>
      <dgm:t>
        <a:bodyPr/>
        <a:lstStyle/>
        <a:p>
          <a:pPr rtl="0"/>
          <a:r>
            <a:rPr lang="en-GB" smtClean="0"/>
            <a:t>Buatlah Sequence dan Collaboration Diagram dari studi kasus berikut:</a:t>
          </a:r>
          <a:endParaRPr lang="en-GB"/>
        </a:p>
      </dgm:t>
    </dgm:pt>
    <dgm:pt modelId="{18B55723-B890-44B2-B342-35B8D343C3E0}" type="parTrans" cxnId="{4C4354F2-BEA4-467B-9C82-AAE5EF1C8B1D}">
      <dgm:prSet/>
      <dgm:spPr/>
      <dgm:t>
        <a:bodyPr/>
        <a:lstStyle/>
        <a:p>
          <a:endParaRPr lang="en-GB"/>
        </a:p>
      </dgm:t>
    </dgm:pt>
    <dgm:pt modelId="{3F106623-91AC-4AA1-A39A-B342E7BC9F69}" type="sibTrans" cxnId="{4C4354F2-BEA4-467B-9C82-AAE5EF1C8B1D}">
      <dgm:prSet/>
      <dgm:spPr/>
      <dgm:t>
        <a:bodyPr/>
        <a:lstStyle/>
        <a:p>
          <a:endParaRPr lang="en-GB"/>
        </a:p>
      </dgm:t>
    </dgm:pt>
    <dgm:pt modelId="{23DBFE8B-E14B-4F8D-8273-A76D650FD6B8}">
      <dgm:prSet/>
      <dgm:spPr/>
      <dgm:t>
        <a:bodyPr/>
        <a:lstStyle/>
        <a:p>
          <a:pPr rtl="0"/>
          <a:r>
            <a:rPr lang="en-GB" smtClean="0"/>
            <a:t>Sebuah Restoran Pizza ingin membangun sistem pemesanan menu dengan aplikasi sederhana yang tersedia di setiap meja. Sehingga pelanggan dan karyawan dimudahkan saat transaksi pemesanan berlangsung. Pelanggan dapat memesan pizza berdasarkan ukuran dan topping yang diinginkan. Pesanan akan langsung dikirim ke bagian dapur (koki) sesuai dengan nomor meja pelanggan. Jika pesanan yang diminta habis maka koki akan mengirimkan menolak pesanan dan system memberi notifikasi pada pelanggan bahwa pesanan habis/tidak tersedia. Aplikasi juga dapat menampilkan total bill, sehingga saat pesanan diantarkan pelayan, pelanggan dapat langsung membayar bill-nya. Hal ini dapat mengurangi risiko kesalahan menghitung bill ataupun pelanggan yang tidak bayar.</a:t>
          </a:r>
          <a:endParaRPr lang="en-GB"/>
        </a:p>
      </dgm:t>
    </dgm:pt>
    <dgm:pt modelId="{2F539AE0-AD94-4CCD-B509-2894C9D81992}" type="parTrans" cxnId="{83828689-C24C-411B-9F3F-CBDD6CFEF160}">
      <dgm:prSet/>
      <dgm:spPr/>
      <dgm:t>
        <a:bodyPr/>
        <a:lstStyle/>
        <a:p>
          <a:endParaRPr lang="en-GB"/>
        </a:p>
      </dgm:t>
    </dgm:pt>
    <dgm:pt modelId="{D4C593EF-415C-4A8C-8762-DD9AB07ED13C}" type="sibTrans" cxnId="{83828689-C24C-411B-9F3F-CBDD6CFEF160}">
      <dgm:prSet/>
      <dgm:spPr/>
      <dgm:t>
        <a:bodyPr/>
        <a:lstStyle/>
        <a:p>
          <a:endParaRPr lang="en-GB"/>
        </a:p>
      </dgm:t>
    </dgm:pt>
    <dgm:pt modelId="{49C45E5B-93F6-4001-B1DD-AB972FDBA701}" type="pres">
      <dgm:prSet presAssocID="{30FE61E2-3FBB-42DC-8C01-3FBF8B26E5D9}" presName="linear" presStyleCnt="0">
        <dgm:presLayoutVars>
          <dgm:animLvl val="lvl"/>
          <dgm:resizeHandles val="exact"/>
        </dgm:presLayoutVars>
      </dgm:prSet>
      <dgm:spPr/>
      <dgm:t>
        <a:bodyPr/>
        <a:lstStyle/>
        <a:p>
          <a:endParaRPr lang="en-GB"/>
        </a:p>
      </dgm:t>
    </dgm:pt>
    <dgm:pt modelId="{7B0448D1-8447-4C1A-98C0-A8347920D001}" type="pres">
      <dgm:prSet presAssocID="{3919E35D-B42C-44F4-A5EC-8BAEE1A63AD3}" presName="parentText" presStyleLbl="node1" presStyleIdx="0" presStyleCnt="1">
        <dgm:presLayoutVars>
          <dgm:chMax val="0"/>
          <dgm:bulletEnabled val="1"/>
        </dgm:presLayoutVars>
      </dgm:prSet>
      <dgm:spPr/>
      <dgm:t>
        <a:bodyPr/>
        <a:lstStyle/>
        <a:p>
          <a:endParaRPr lang="en-GB"/>
        </a:p>
      </dgm:t>
    </dgm:pt>
    <dgm:pt modelId="{468DF2A4-974D-4A0C-835F-C3AD3F9B986A}" type="pres">
      <dgm:prSet presAssocID="{3919E35D-B42C-44F4-A5EC-8BAEE1A63AD3}" presName="childText" presStyleLbl="revTx" presStyleIdx="0" presStyleCnt="1">
        <dgm:presLayoutVars>
          <dgm:bulletEnabled val="1"/>
        </dgm:presLayoutVars>
      </dgm:prSet>
      <dgm:spPr/>
      <dgm:t>
        <a:bodyPr/>
        <a:lstStyle/>
        <a:p>
          <a:endParaRPr lang="en-GB"/>
        </a:p>
      </dgm:t>
    </dgm:pt>
  </dgm:ptLst>
  <dgm:cxnLst>
    <dgm:cxn modelId="{83828689-C24C-411B-9F3F-CBDD6CFEF160}" srcId="{3919E35D-B42C-44F4-A5EC-8BAEE1A63AD3}" destId="{23DBFE8B-E14B-4F8D-8273-A76D650FD6B8}" srcOrd="0" destOrd="0" parTransId="{2F539AE0-AD94-4CCD-B509-2894C9D81992}" sibTransId="{D4C593EF-415C-4A8C-8762-DD9AB07ED13C}"/>
    <dgm:cxn modelId="{AD84A4A7-89AC-4E6E-B035-D61B4A11DDF5}" type="presOf" srcId="{3919E35D-B42C-44F4-A5EC-8BAEE1A63AD3}" destId="{7B0448D1-8447-4C1A-98C0-A8347920D001}" srcOrd="0" destOrd="0" presId="urn:microsoft.com/office/officeart/2005/8/layout/vList2"/>
    <dgm:cxn modelId="{4C4354F2-BEA4-467B-9C82-AAE5EF1C8B1D}" srcId="{30FE61E2-3FBB-42DC-8C01-3FBF8B26E5D9}" destId="{3919E35D-B42C-44F4-A5EC-8BAEE1A63AD3}" srcOrd="0" destOrd="0" parTransId="{18B55723-B890-44B2-B342-35B8D343C3E0}" sibTransId="{3F106623-91AC-4AA1-A39A-B342E7BC9F69}"/>
    <dgm:cxn modelId="{FA27FEAC-FC92-4AE6-A1F2-A46093663D1F}" type="presOf" srcId="{23DBFE8B-E14B-4F8D-8273-A76D650FD6B8}" destId="{468DF2A4-974D-4A0C-835F-C3AD3F9B986A}" srcOrd="0" destOrd="0" presId="urn:microsoft.com/office/officeart/2005/8/layout/vList2"/>
    <dgm:cxn modelId="{D0B4CA72-7482-4400-A6F4-CFDFFF93A60A}" type="presOf" srcId="{30FE61E2-3FBB-42DC-8C01-3FBF8B26E5D9}" destId="{49C45E5B-93F6-4001-B1DD-AB972FDBA701}" srcOrd="0" destOrd="0" presId="urn:microsoft.com/office/officeart/2005/8/layout/vList2"/>
    <dgm:cxn modelId="{287D9EB1-E2F8-406E-8E56-5DB3E2F26CFB}" type="presParOf" srcId="{49C45E5B-93F6-4001-B1DD-AB972FDBA701}" destId="{7B0448D1-8447-4C1A-98C0-A8347920D001}" srcOrd="0" destOrd="0" presId="urn:microsoft.com/office/officeart/2005/8/layout/vList2"/>
    <dgm:cxn modelId="{706BD30B-97E7-458C-99F1-6CF758F35A19}" type="presParOf" srcId="{49C45E5B-93F6-4001-B1DD-AB972FDBA701}" destId="{468DF2A4-974D-4A0C-835F-C3AD3F9B986A}"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CBBDDC-1415-44CF-BFD6-5D7A287293FE}">
      <dsp:nvSpPr>
        <dsp:cNvPr id="0" name=""/>
        <dsp:cNvSpPr/>
      </dsp:nvSpPr>
      <dsp:spPr>
        <a:xfrm>
          <a:off x="0" y="127883"/>
          <a:ext cx="11443448" cy="8394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US" sz="3500" kern="1200" dirty="0" smtClean="0"/>
            <a:t>Sequence Diagram</a:t>
          </a:r>
          <a:endParaRPr lang="en-US" sz="3500" kern="1200" dirty="0"/>
        </a:p>
      </dsp:txBody>
      <dsp:txXfrm>
        <a:off x="40980" y="168863"/>
        <a:ext cx="11361488" cy="757514"/>
      </dsp:txXfrm>
    </dsp:sp>
    <dsp:sp modelId="{64586443-4399-4DC9-AAB4-16CD70EC6328}">
      <dsp:nvSpPr>
        <dsp:cNvPr id="0" name=""/>
        <dsp:cNvSpPr/>
      </dsp:nvSpPr>
      <dsp:spPr>
        <a:xfrm>
          <a:off x="0" y="967358"/>
          <a:ext cx="11443448" cy="163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3329" tIns="44450" rIns="248920" bIns="44450" numCol="1" spcCol="1270" anchor="t" anchorCtr="0">
          <a:noAutofit/>
        </a:bodyPr>
        <a:lstStyle/>
        <a:p>
          <a:pPr marL="228600" lvl="1" indent="-228600" algn="l" defTabSz="1200150" rtl="0">
            <a:lnSpc>
              <a:spcPct val="90000"/>
            </a:lnSpc>
            <a:spcBef>
              <a:spcPct val="0"/>
            </a:spcBef>
            <a:spcAft>
              <a:spcPct val="20000"/>
            </a:spcAft>
            <a:buChar char="••"/>
          </a:pPr>
          <a:r>
            <a:rPr lang="en-US" sz="2700" kern="1200" smtClean="0"/>
            <a:t>Menggambarkan interaksi   antara sejumlah  </a:t>
          </a:r>
          <a:r>
            <a:rPr lang="en-US" sz="2700" i="1" kern="1200" smtClean="0"/>
            <a:t>object </a:t>
          </a:r>
          <a:r>
            <a:rPr lang="en-US" sz="2700" kern="1200" smtClean="0"/>
            <a:t>dalam urutan waktu. Kegunaannya untuk menunjukkan rangkaian pesan yang dikirim antara </a:t>
          </a:r>
          <a:r>
            <a:rPr lang="en-US" sz="2700" i="1" kern="1200" smtClean="0"/>
            <a:t>object </a:t>
          </a:r>
          <a:r>
            <a:rPr lang="en-US" sz="2700" kern="1200" smtClean="0"/>
            <a:t>juga interaksi antar object yang terjadi pada titik tertentu dalam eksekusi sistem.</a:t>
          </a:r>
          <a:endParaRPr lang="en-US" sz="2700" kern="1200"/>
        </a:p>
      </dsp:txBody>
      <dsp:txXfrm>
        <a:off x="0" y="967358"/>
        <a:ext cx="11443448" cy="1630125"/>
      </dsp:txXfrm>
    </dsp:sp>
    <dsp:sp modelId="{D77848F7-F047-478F-861A-19232AEE1AA4}">
      <dsp:nvSpPr>
        <dsp:cNvPr id="0" name=""/>
        <dsp:cNvSpPr/>
      </dsp:nvSpPr>
      <dsp:spPr>
        <a:xfrm>
          <a:off x="0" y="2597483"/>
          <a:ext cx="11443448" cy="8394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US" sz="3500" kern="1200" smtClean="0"/>
            <a:t>Collaboration Diagram</a:t>
          </a:r>
          <a:endParaRPr lang="en-US" sz="3500" kern="1200"/>
        </a:p>
      </dsp:txBody>
      <dsp:txXfrm>
        <a:off x="40980" y="2638463"/>
        <a:ext cx="11361488" cy="757514"/>
      </dsp:txXfrm>
    </dsp:sp>
    <dsp:sp modelId="{1793A884-76D9-46E8-B9D1-9A9A17E97A8B}">
      <dsp:nvSpPr>
        <dsp:cNvPr id="0" name=""/>
        <dsp:cNvSpPr/>
      </dsp:nvSpPr>
      <dsp:spPr>
        <a:xfrm>
          <a:off x="0" y="3436958"/>
          <a:ext cx="11443448" cy="1231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3329" tIns="44450" rIns="248920" bIns="44450" numCol="1" spcCol="1270" anchor="t" anchorCtr="0">
          <a:noAutofit/>
        </a:bodyPr>
        <a:lstStyle/>
        <a:p>
          <a:pPr marL="228600" lvl="1" indent="-228600" algn="l" defTabSz="1200150" rtl="0">
            <a:lnSpc>
              <a:spcPct val="90000"/>
            </a:lnSpc>
            <a:spcBef>
              <a:spcPct val="0"/>
            </a:spcBef>
            <a:spcAft>
              <a:spcPct val="20000"/>
            </a:spcAft>
            <a:buChar char="••"/>
          </a:pPr>
          <a:r>
            <a:rPr lang="en-US" sz="2700" kern="1200" smtClean="0"/>
            <a:t>merupakan  cara alternatif  untuk menggambarkan skenario dari   sistem.   Diagram   ini   menggambarkan   interaksi  </a:t>
          </a:r>
          <a:r>
            <a:rPr lang="en-US" sz="2700" i="1" kern="1200" smtClean="0"/>
            <a:t>object  </a:t>
          </a:r>
          <a:r>
            <a:rPr lang="en-US" sz="2700" kern="1200" smtClean="0"/>
            <a:t>yang  diatur  </a:t>
          </a:r>
          <a:r>
            <a:rPr lang="en-US" sz="2700" i="1" kern="1200" smtClean="0"/>
            <a:t>object </a:t>
          </a:r>
          <a:r>
            <a:rPr lang="en-US" sz="2700" kern="1200" smtClean="0"/>
            <a:t>sekelilingnya dan hubungan antara setiap </a:t>
          </a:r>
          <a:r>
            <a:rPr lang="en-US" sz="2700" i="1" kern="1200" smtClean="0"/>
            <a:t>object </a:t>
          </a:r>
          <a:r>
            <a:rPr lang="en-US" sz="2700" kern="1200" smtClean="0"/>
            <a:t>dengan </a:t>
          </a:r>
          <a:r>
            <a:rPr lang="en-US" sz="2700" i="1" kern="1200" smtClean="0"/>
            <a:t>object </a:t>
          </a:r>
          <a:r>
            <a:rPr lang="en-US" sz="2700" kern="1200" smtClean="0"/>
            <a:t>yang lainnya.</a:t>
          </a:r>
          <a:endParaRPr lang="en-US" sz="2700" kern="1200"/>
        </a:p>
      </dsp:txBody>
      <dsp:txXfrm>
        <a:off x="0" y="3436958"/>
        <a:ext cx="11443448" cy="12316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2881CB-2D7D-4B76-8BEF-879EF74CBE4B}">
      <dsp:nvSpPr>
        <dsp:cNvPr id="0" name=""/>
        <dsp:cNvSpPr/>
      </dsp:nvSpPr>
      <dsp:spPr>
        <a:xfrm>
          <a:off x="0" y="78535"/>
          <a:ext cx="10322859" cy="87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err="1" smtClean="0"/>
            <a:t>Terdapat</a:t>
          </a:r>
          <a:r>
            <a:rPr lang="en-US" sz="2200" kern="1200" dirty="0" smtClean="0"/>
            <a:t>  3  </a:t>
          </a:r>
          <a:r>
            <a:rPr lang="en-US" sz="2200" kern="1200" dirty="0" err="1" smtClean="0"/>
            <a:t>cara</a:t>
          </a:r>
          <a:r>
            <a:rPr lang="en-US" sz="2200" kern="1200" dirty="0" smtClean="0"/>
            <a:t>  </a:t>
          </a:r>
          <a:r>
            <a:rPr lang="en-US" sz="2200" kern="1200" dirty="0" err="1" smtClean="0"/>
            <a:t>untuk</a:t>
          </a:r>
          <a:r>
            <a:rPr lang="en-US" sz="2200" kern="1200" dirty="0" smtClean="0"/>
            <a:t> </a:t>
          </a:r>
          <a:r>
            <a:rPr lang="en-US" sz="2200" kern="1200" dirty="0" err="1" smtClean="0"/>
            <a:t>menamainya</a:t>
          </a:r>
          <a:r>
            <a:rPr lang="en-US" sz="2200" kern="1200" dirty="0" smtClean="0"/>
            <a:t> </a:t>
          </a:r>
          <a:r>
            <a:rPr lang="en-US" sz="2200" kern="1200" dirty="0" err="1" smtClean="0"/>
            <a:t>yaitu</a:t>
          </a:r>
          <a:r>
            <a:rPr lang="en-US" sz="2200" kern="1200" dirty="0" smtClean="0"/>
            <a:t> : </a:t>
          </a:r>
          <a:r>
            <a:rPr lang="en-US" sz="2200" kern="1200" dirty="0" err="1" smtClean="0"/>
            <a:t>nama</a:t>
          </a:r>
          <a:r>
            <a:rPr lang="en-US" sz="2200" kern="1200" dirty="0" smtClean="0"/>
            <a:t> object </a:t>
          </a:r>
          <a:r>
            <a:rPr lang="en-US" sz="2200" u="sng" kern="1200" dirty="0" smtClean="0"/>
            <a:t>(:</a:t>
          </a:r>
          <a:r>
            <a:rPr lang="en-US" sz="2200" u="sng" kern="1200" dirty="0" err="1" smtClean="0"/>
            <a:t>Objek</a:t>
          </a:r>
          <a:r>
            <a:rPr lang="en-US" sz="2200" u="sng" kern="1200" dirty="0" smtClean="0"/>
            <a:t>),</a:t>
          </a:r>
          <a:r>
            <a:rPr lang="en-US" sz="2200" kern="1200" dirty="0" smtClean="0"/>
            <a:t> </a:t>
          </a:r>
          <a:r>
            <a:rPr lang="en-US" sz="2200" kern="1200" dirty="0" err="1" smtClean="0"/>
            <a:t>nama</a:t>
          </a:r>
          <a:r>
            <a:rPr lang="en-US" sz="2200" kern="1200" dirty="0" smtClean="0"/>
            <a:t> </a:t>
          </a:r>
          <a:r>
            <a:rPr lang="en-US" sz="2200" i="1" kern="1200" dirty="0" smtClean="0"/>
            <a:t>object </a:t>
          </a:r>
          <a:r>
            <a:rPr lang="en-US" sz="2200" kern="1200" dirty="0" err="1" smtClean="0"/>
            <a:t>dan</a:t>
          </a:r>
          <a:r>
            <a:rPr lang="en-US" sz="2200" kern="1200" dirty="0" smtClean="0"/>
            <a:t> </a:t>
          </a:r>
          <a:r>
            <a:rPr lang="en-US" sz="2200" i="1" kern="1200" dirty="0" smtClean="0"/>
            <a:t>class </a:t>
          </a:r>
          <a:r>
            <a:rPr lang="en-US" sz="2200" i="0" kern="1200" dirty="0" smtClean="0"/>
            <a:t>(Class: </a:t>
          </a:r>
          <a:r>
            <a:rPr lang="en-US" sz="2200" i="0" u="sng" kern="1200" dirty="0" err="1" smtClean="0"/>
            <a:t>Objek</a:t>
          </a:r>
          <a:r>
            <a:rPr lang="en-US" sz="2200" i="0" kern="1200" dirty="0" smtClean="0"/>
            <a:t>)</a:t>
          </a:r>
          <a:r>
            <a:rPr lang="en-US" sz="2200" i="1" kern="1200" dirty="0" smtClean="0"/>
            <a:t> </a:t>
          </a:r>
          <a:r>
            <a:rPr lang="en-US" sz="2200" kern="1200" dirty="0" err="1" smtClean="0"/>
            <a:t>serta</a:t>
          </a:r>
          <a:r>
            <a:rPr lang="en-US" sz="2200" kern="1200" dirty="0" smtClean="0"/>
            <a:t> </a:t>
          </a:r>
          <a:r>
            <a:rPr lang="en-US" sz="2200" kern="1200" dirty="0" err="1" smtClean="0"/>
            <a:t>nama</a:t>
          </a:r>
          <a:r>
            <a:rPr lang="en-US" sz="2200" kern="1200" dirty="0" smtClean="0"/>
            <a:t> </a:t>
          </a:r>
          <a:r>
            <a:rPr lang="en-US" sz="2200" i="1" kern="1200" dirty="0" smtClean="0"/>
            <a:t>class </a:t>
          </a:r>
          <a:r>
            <a:rPr lang="en-US" sz="2200" i="0" kern="1200" dirty="0" smtClean="0"/>
            <a:t>(Class)</a:t>
          </a:r>
          <a:r>
            <a:rPr lang="en-US" sz="2200" kern="1200" dirty="0" smtClean="0"/>
            <a:t>.</a:t>
          </a:r>
          <a:endParaRPr lang="en-US" sz="2200" kern="1200" dirty="0"/>
        </a:p>
      </dsp:txBody>
      <dsp:txXfrm>
        <a:off x="42722" y="121257"/>
        <a:ext cx="10237415" cy="789716"/>
      </dsp:txXfrm>
    </dsp:sp>
    <dsp:sp modelId="{6D462611-EDC1-4336-B83A-C4BEC73AED46}">
      <dsp:nvSpPr>
        <dsp:cNvPr id="0" name=""/>
        <dsp:cNvSpPr/>
      </dsp:nvSpPr>
      <dsp:spPr>
        <a:xfrm>
          <a:off x="0" y="1017055"/>
          <a:ext cx="10322859" cy="87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Normal flow </a:t>
          </a:r>
          <a:r>
            <a:rPr lang="en-US" sz="2200" kern="1200" dirty="0" err="1" smtClean="0"/>
            <a:t>dan</a:t>
          </a:r>
          <a:r>
            <a:rPr lang="en-US" sz="2200" kern="1200" dirty="0" smtClean="0"/>
            <a:t> alternative flow </a:t>
          </a:r>
          <a:r>
            <a:rPr lang="en-US" sz="2200" kern="1200" dirty="0" err="1" smtClean="0"/>
            <a:t>pada</a:t>
          </a:r>
          <a:r>
            <a:rPr lang="en-US" sz="2200" kern="1200" dirty="0" smtClean="0"/>
            <a:t> </a:t>
          </a:r>
          <a:r>
            <a:rPr lang="en-US" sz="2200" kern="1200" dirty="0" err="1" smtClean="0"/>
            <a:t>Usecase</a:t>
          </a:r>
          <a:r>
            <a:rPr lang="en-US" sz="2200" kern="1200" dirty="0" smtClean="0"/>
            <a:t>, </a:t>
          </a:r>
          <a:r>
            <a:rPr lang="en-US" sz="2200" kern="1200" dirty="0" err="1" smtClean="0"/>
            <a:t>memiliki</a:t>
          </a:r>
          <a:r>
            <a:rPr lang="en-US" sz="2200" kern="1200" dirty="0" smtClean="0"/>
            <a:t> </a:t>
          </a:r>
          <a:r>
            <a:rPr lang="en-US" sz="2200" kern="1200" dirty="0" err="1" smtClean="0"/>
            <a:t>masing-masing</a:t>
          </a:r>
          <a:r>
            <a:rPr lang="en-US" sz="2200" kern="1200" dirty="0" smtClean="0"/>
            <a:t> Sequence Diagram</a:t>
          </a:r>
          <a:endParaRPr lang="en-US" sz="2200" kern="1200" dirty="0"/>
        </a:p>
      </dsp:txBody>
      <dsp:txXfrm>
        <a:off x="42722" y="1059777"/>
        <a:ext cx="10237415" cy="789716"/>
      </dsp:txXfrm>
    </dsp:sp>
    <dsp:sp modelId="{FCA747A7-9D08-4AE2-869D-BB3DB6FEAF8F}">
      <dsp:nvSpPr>
        <dsp:cNvPr id="0" name=""/>
        <dsp:cNvSpPr/>
      </dsp:nvSpPr>
      <dsp:spPr>
        <a:xfrm>
          <a:off x="0" y="1955575"/>
          <a:ext cx="10322859" cy="87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b="1" kern="1200" dirty="0" err="1" smtClean="0"/>
            <a:t>Tidak</a:t>
          </a:r>
          <a:r>
            <a:rPr lang="en-US" sz="2200" b="1" kern="1200" dirty="0" smtClean="0"/>
            <a:t> </a:t>
          </a:r>
          <a:r>
            <a:rPr lang="en-US" sz="2200" b="1" kern="1200" dirty="0" err="1" smtClean="0"/>
            <a:t>boleh</a:t>
          </a:r>
          <a:r>
            <a:rPr lang="en-US" sz="2200" b="1" kern="1200" dirty="0" smtClean="0"/>
            <a:t> </a:t>
          </a:r>
          <a:r>
            <a:rPr lang="en-US" sz="2200" b="1" kern="1200" dirty="0" err="1" smtClean="0"/>
            <a:t>ada</a:t>
          </a:r>
          <a:r>
            <a:rPr lang="en-US" sz="2200" b="1" kern="1200" dirty="0" smtClean="0"/>
            <a:t> </a:t>
          </a:r>
          <a:r>
            <a:rPr lang="en-US" sz="2200" b="1" kern="1200" dirty="0" err="1" smtClean="0"/>
            <a:t>waktu</a:t>
          </a:r>
          <a:r>
            <a:rPr lang="en-US" sz="2200" b="1" kern="1200" dirty="0" smtClean="0"/>
            <a:t> yang </a:t>
          </a:r>
          <a:r>
            <a:rPr lang="en-US" sz="2200" b="1" kern="1200" dirty="0" err="1" smtClean="0"/>
            <a:t>terputus</a:t>
          </a:r>
          <a:r>
            <a:rPr lang="en-US" sz="2200" b="1" kern="1200" dirty="0" smtClean="0"/>
            <a:t>.</a:t>
          </a:r>
          <a:endParaRPr lang="en-US" sz="2200" kern="1200" dirty="0"/>
        </a:p>
      </dsp:txBody>
      <dsp:txXfrm>
        <a:off x="42722" y="1998297"/>
        <a:ext cx="10237415" cy="789716"/>
      </dsp:txXfrm>
    </dsp:sp>
    <dsp:sp modelId="{86E4C17E-5795-466B-B332-4B79CF130306}">
      <dsp:nvSpPr>
        <dsp:cNvPr id="0" name=""/>
        <dsp:cNvSpPr/>
      </dsp:nvSpPr>
      <dsp:spPr>
        <a:xfrm>
          <a:off x="0" y="2894096"/>
          <a:ext cx="10322859" cy="87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err="1" smtClean="0"/>
            <a:t>Pesan</a:t>
          </a:r>
          <a:r>
            <a:rPr lang="en-US" sz="2200" kern="1200" dirty="0" smtClean="0"/>
            <a:t> yang </a:t>
          </a:r>
          <a:r>
            <a:rPr lang="en-US" sz="2200" kern="1200" dirty="0" err="1" smtClean="0"/>
            <a:t>mengalir</a:t>
          </a:r>
          <a:r>
            <a:rPr lang="en-US" sz="2200" kern="1200" dirty="0" smtClean="0"/>
            <a:t> </a:t>
          </a:r>
          <a:r>
            <a:rPr lang="en-US" sz="2200" kern="1200" dirty="0" err="1" smtClean="0"/>
            <a:t>adalah</a:t>
          </a:r>
          <a:r>
            <a:rPr lang="en-US" sz="2200" kern="1200" dirty="0" smtClean="0"/>
            <a:t> method </a:t>
          </a:r>
          <a:r>
            <a:rPr lang="en-US" sz="2200" kern="1200" dirty="0" err="1" smtClean="0"/>
            <a:t>pada</a:t>
          </a:r>
          <a:r>
            <a:rPr lang="en-US" sz="2200" kern="1200" dirty="0" smtClean="0"/>
            <a:t> Class Diagram, </a:t>
          </a:r>
          <a:r>
            <a:rPr lang="en-US" sz="2200" kern="1200" dirty="0" err="1" smtClean="0"/>
            <a:t>arah</a:t>
          </a:r>
          <a:r>
            <a:rPr lang="en-US" sz="2200" kern="1200" dirty="0" smtClean="0"/>
            <a:t> </a:t>
          </a:r>
          <a:r>
            <a:rPr lang="en-US" sz="2200" kern="1200" dirty="0" err="1" smtClean="0"/>
            <a:t>panah</a:t>
          </a:r>
          <a:r>
            <a:rPr lang="en-US" sz="2200" kern="1200" dirty="0" smtClean="0"/>
            <a:t> </a:t>
          </a:r>
          <a:r>
            <a:rPr lang="en-US" sz="2200" kern="1200" dirty="0" err="1" smtClean="0"/>
            <a:t>menunjukkan</a:t>
          </a:r>
          <a:r>
            <a:rPr lang="en-US" sz="2200" kern="1200" dirty="0" smtClean="0"/>
            <a:t> request </a:t>
          </a:r>
          <a:r>
            <a:rPr lang="en-US" sz="2200" kern="1200" dirty="0" err="1" smtClean="0"/>
            <a:t>pesan</a:t>
          </a:r>
          <a:r>
            <a:rPr lang="en-US" sz="2200" kern="1200" dirty="0" smtClean="0"/>
            <a:t> yang </a:t>
          </a:r>
          <a:r>
            <a:rPr lang="en-US" sz="2200" kern="1200" dirty="0" err="1" smtClean="0"/>
            <a:t>ada</a:t>
          </a:r>
          <a:r>
            <a:rPr lang="en-US" sz="2200" kern="1200" dirty="0" smtClean="0"/>
            <a:t> </a:t>
          </a:r>
          <a:r>
            <a:rPr lang="en-US" sz="2200" kern="1200" dirty="0" err="1" smtClean="0"/>
            <a:t>pada</a:t>
          </a:r>
          <a:r>
            <a:rPr lang="en-US" sz="2200" kern="1200" dirty="0" smtClean="0"/>
            <a:t> </a:t>
          </a:r>
          <a:r>
            <a:rPr lang="en-US" sz="2200" kern="1200" dirty="0" err="1" smtClean="0"/>
            <a:t>objek</a:t>
          </a:r>
          <a:r>
            <a:rPr lang="en-US" sz="2200" kern="1200" dirty="0" smtClean="0"/>
            <a:t>. </a:t>
          </a:r>
          <a:endParaRPr lang="en-US" sz="2200" kern="1200" dirty="0"/>
        </a:p>
      </dsp:txBody>
      <dsp:txXfrm>
        <a:off x="42722" y="2936818"/>
        <a:ext cx="10237415" cy="789716"/>
      </dsp:txXfrm>
    </dsp:sp>
    <dsp:sp modelId="{66ADCC95-EF1C-4DF6-988E-863C37871C2A}">
      <dsp:nvSpPr>
        <dsp:cNvPr id="0" name=""/>
        <dsp:cNvSpPr/>
      </dsp:nvSpPr>
      <dsp:spPr>
        <a:xfrm>
          <a:off x="0" y="3832616"/>
          <a:ext cx="10322859" cy="87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err="1" smtClean="0"/>
            <a:t>Hubungan</a:t>
          </a:r>
          <a:r>
            <a:rPr lang="en-US" sz="2200" kern="1200" dirty="0" smtClean="0"/>
            <a:t> </a:t>
          </a:r>
          <a:r>
            <a:rPr lang="en-US" sz="2200" kern="1200" dirty="0" err="1" smtClean="0"/>
            <a:t>antar</a:t>
          </a:r>
          <a:r>
            <a:rPr lang="en-US" sz="2200" kern="1200" dirty="0" smtClean="0"/>
            <a:t> </a:t>
          </a:r>
          <a:r>
            <a:rPr lang="en-US" sz="2200" kern="1200" dirty="0" err="1" smtClean="0"/>
            <a:t>objek</a:t>
          </a:r>
          <a:r>
            <a:rPr lang="en-US" sz="2200" kern="1200" dirty="0" smtClean="0"/>
            <a:t> di Sequence Diagram, </a:t>
          </a:r>
          <a:r>
            <a:rPr lang="en-US" sz="2200" kern="1200" dirty="0" err="1" smtClean="0"/>
            <a:t>harus</a:t>
          </a:r>
          <a:r>
            <a:rPr lang="en-US" sz="2200" kern="1200" dirty="0" smtClean="0"/>
            <a:t> </a:t>
          </a:r>
          <a:r>
            <a:rPr lang="en-US" sz="2200" kern="1200" dirty="0" err="1" smtClean="0"/>
            <a:t>sesuai</a:t>
          </a:r>
          <a:r>
            <a:rPr lang="en-US" sz="2200" kern="1200" dirty="0" smtClean="0"/>
            <a:t> </a:t>
          </a:r>
          <a:r>
            <a:rPr lang="en-US" sz="2200" kern="1200" dirty="0" err="1" smtClean="0"/>
            <a:t>dengan</a:t>
          </a:r>
          <a:r>
            <a:rPr lang="en-US" sz="2200" kern="1200" dirty="0" smtClean="0"/>
            <a:t> </a:t>
          </a:r>
          <a:r>
            <a:rPr lang="en-US" sz="2200" kern="1200" dirty="0" err="1" smtClean="0"/>
            <a:t>hubungannya</a:t>
          </a:r>
          <a:r>
            <a:rPr lang="en-US" sz="2200" kern="1200" dirty="0" smtClean="0"/>
            <a:t> </a:t>
          </a:r>
          <a:r>
            <a:rPr lang="en-US" sz="2200" kern="1200" dirty="0" err="1" smtClean="0"/>
            <a:t>pada</a:t>
          </a:r>
          <a:r>
            <a:rPr lang="en-US" sz="2200" kern="1200" dirty="0" smtClean="0"/>
            <a:t> Class Diagram</a:t>
          </a:r>
          <a:endParaRPr lang="en-US" sz="2200" kern="1200" dirty="0"/>
        </a:p>
      </dsp:txBody>
      <dsp:txXfrm>
        <a:off x="42722" y="3875338"/>
        <a:ext cx="10237415" cy="7897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2881CB-2D7D-4B76-8BEF-879EF74CBE4B}">
      <dsp:nvSpPr>
        <dsp:cNvPr id="0" name=""/>
        <dsp:cNvSpPr/>
      </dsp:nvSpPr>
      <dsp:spPr>
        <a:xfrm>
          <a:off x="0" y="104475"/>
          <a:ext cx="8229600" cy="9149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Model (</a:t>
          </a:r>
          <a:r>
            <a:rPr lang="en-US" sz="2300" kern="1200" dirty="0" err="1" smtClean="0"/>
            <a:t>Entitas</a:t>
          </a:r>
          <a:r>
            <a:rPr lang="en-US" sz="2300" kern="1200" dirty="0" smtClean="0"/>
            <a:t>, </a:t>
          </a:r>
          <a:r>
            <a:rPr lang="en-US" sz="2300" kern="1200" dirty="0" err="1" smtClean="0"/>
            <a:t>objek</a:t>
          </a:r>
          <a:r>
            <a:rPr lang="en-US" sz="2300" kern="1200" dirty="0" smtClean="0"/>
            <a:t> yang </a:t>
          </a:r>
          <a:r>
            <a:rPr lang="en-US" sz="2300" kern="1200" dirty="0" err="1" smtClean="0"/>
            <a:t>disimpan</a:t>
          </a:r>
          <a:r>
            <a:rPr lang="en-US" sz="2300" kern="1200" dirty="0" smtClean="0"/>
            <a:t> </a:t>
          </a:r>
          <a:r>
            <a:rPr lang="en-US" sz="2300" kern="1200" dirty="0" err="1" smtClean="0"/>
            <a:t>dalam</a:t>
          </a:r>
          <a:r>
            <a:rPr lang="en-US" sz="2300" kern="1200" dirty="0" smtClean="0"/>
            <a:t> database), View (Interface/Boundary/Form), Controller.</a:t>
          </a:r>
          <a:endParaRPr lang="en-US" sz="2300" kern="1200" dirty="0"/>
        </a:p>
      </dsp:txBody>
      <dsp:txXfrm>
        <a:off x="44664" y="149139"/>
        <a:ext cx="8140272" cy="825612"/>
      </dsp:txXfrm>
    </dsp:sp>
    <dsp:sp modelId="{06281ED0-DA04-40E1-B2D3-5ECA60CF9707}">
      <dsp:nvSpPr>
        <dsp:cNvPr id="0" name=""/>
        <dsp:cNvSpPr/>
      </dsp:nvSpPr>
      <dsp:spPr>
        <a:xfrm>
          <a:off x="0" y="1085655"/>
          <a:ext cx="8229600" cy="9149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err="1" smtClean="0"/>
            <a:t>Keterhubungan</a:t>
          </a:r>
          <a:r>
            <a:rPr lang="en-US" sz="2300" kern="1200" dirty="0" smtClean="0"/>
            <a:t>/</a:t>
          </a:r>
          <a:r>
            <a:rPr lang="en-US" sz="2300" kern="1200" dirty="0" err="1" smtClean="0"/>
            <a:t>Asosiasi</a:t>
          </a:r>
          <a:r>
            <a:rPr lang="en-US" sz="2300" kern="1200" dirty="0" smtClean="0"/>
            <a:t>:</a:t>
          </a:r>
          <a:endParaRPr lang="en-US" sz="2300" kern="1200" dirty="0"/>
        </a:p>
      </dsp:txBody>
      <dsp:txXfrm>
        <a:off x="44664" y="1130319"/>
        <a:ext cx="8140272" cy="825612"/>
      </dsp:txXfrm>
    </dsp:sp>
    <dsp:sp modelId="{03F253A8-43AD-4FF5-8B3E-B585F59C6DC6}">
      <dsp:nvSpPr>
        <dsp:cNvPr id="0" name=""/>
        <dsp:cNvSpPr/>
      </dsp:nvSpPr>
      <dsp:spPr>
        <a:xfrm>
          <a:off x="0" y="2000595"/>
          <a:ext cx="8229600" cy="1856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dirty="0" smtClean="0"/>
            <a:t>Model-Model (x),</a:t>
          </a:r>
          <a:endParaRPr lang="en-US" sz="1800" kern="1200" dirty="0"/>
        </a:p>
        <a:p>
          <a:pPr marL="171450" lvl="1" indent="-171450" algn="l" defTabSz="800100" rtl="0">
            <a:lnSpc>
              <a:spcPct val="90000"/>
            </a:lnSpc>
            <a:spcBef>
              <a:spcPct val="0"/>
            </a:spcBef>
            <a:spcAft>
              <a:spcPct val="20000"/>
            </a:spcAft>
            <a:buChar char="••"/>
          </a:pPr>
          <a:r>
            <a:rPr lang="en-US" sz="1800" kern="1200" dirty="0" smtClean="0"/>
            <a:t>Model-View (x), </a:t>
          </a:r>
          <a:endParaRPr lang="en-US" sz="1800" kern="1200" dirty="0"/>
        </a:p>
        <a:p>
          <a:pPr marL="171450" lvl="1" indent="-171450" algn="l" defTabSz="800100" rtl="0">
            <a:lnSpc>
              <a:spcPct val="90000"/>
            </a:lnSpc>
            <a:spcBef>
              <a:spcPct val="0"/>
            </a:spcBef>
            <a:spcAft>
              <a:spcPct val="20000"/>
            </a:spcAft>
            <a:buChar char="••"/>
          </a:pPr>
          <a:r>
            <a:rPr lang="en-US" sz="1800" kern="1200" dirty="0" smtClean="0"/>
            <a:t>Model-Controller (v)</a:t>
          </a:r>
          <a:endParaRPr lang="en-US" sz="1800" kern="1200" dirty="0"/>
        </a:p>
        <a:p>
          <a:pPr marL="171450" lvl="1" indent="-171450" algn="l" defTabSz="800100" rtl="0">
            <a:lnSpc>
              <a:spcPct val="90000"/>
            </a:lnSpc>
            <a:spcBef>
              <a:spcPct val="0"/>
            </a:spcBef>
            <a:spcAft>
              <a:spcPct val="20000"/>
            </a:spcAft>
            <a:buChar char="••"/>
          </a:pPr>
          <a:r>
            <a:rPr lang="en-US" sz="1800" kern="1200" dirty="0" smtClean="0"/>
            <a:t>Controller-Controller (v)</a:t>
          </a:r>
          <a:endParaRPr lang="en-US" sz="1800" kern="1200" dirty="0"/>
        </a:p>
        <a:p>
          <a:pPr marL="171450" lvl="1" indent="-171450" algn="l" defTabSz="800100" rtl="0">
            <a:lnSpc>
              <a:spcPct val="90000"/>
            </a:lnSpc>
            <a:spcBef>
              <a:spcPct val="0"/>
            </a:spcBef>
            <a:spcAft>
              <a:spcPct val="20000"/>
            </a:spcAft>
            <a:buChar char="••"/>
          </a:pPr>
          <a:r>
            <a:rPr lang="en-US" sz="1800" kern="1200" dirty="0" smtClean="0"/>
            <a:t>Controller-View (v)</a:t>
          </a:r>
          <a:endParaRPr lang="en-US" sz="1800" kern="1200" dirty="0"/>
        </a:p>
        <a:p>
          <a:pPr marL="171450" lvl="1" indent="-171450" algn="l" defTabSz="800100" rtl="0">
            <a:lnSpc>
              <a:spcPct val="90000"/>
            </a:lnSpc>
            <a:spcBef>
              <a:spcPct val="0"/>
            </a:spcBef>
            <a:spcAft>
              <a:spcPct val="20000"/>
            </a:spcAft>
            <a:buChar char="••"/>
          </a:pPr>
          <a:r>
            <a:rPr lang="en-US" sz="1800" kern="1200" dirty="0" smtClean="0"/>
            <a:t>View-view (x)</a:t>
          </a:r>
          <a:endParaRPr lang="en-US" sz="1800" kern="1200" dirty="0"/>
        </a:p>
      </dsp:txBody>
      <dsp:txXfrm>
        <a:off x="0" y="2000595"/>
        <a:ext cx="8229600" cy="1856790"/>
      </dsp:txXfrm>
    </dsp:sp>
    <dsp:sp modelId="{3D263B07-8EC1-4A67-BDEA-D315ACFACEC4}">
      <dsp:nvSpPr>
        <dsp:cNvPr id="0" name=""/>
        <dsp:cNvSpPr/>
      </dsp:nvSpPr>
      <dsp:spPr>
        <a:xfrm>
          <a:off x="0" y="3857385"/>
          <a:ext cx="8229600" cy="9149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err="1" smtClean="0"/>
            <a:t>Controler</a:t>
          </a:r>
          <a:r>
            <a:rPr lang="en-US" sz="2300" kern="1200" dirty="0" smtClean="0"/>
            <a:t> </a:t>
          </a:r>
          <a:r>
            <a:rPr lang="en-US" sz="2300" kern="1200" dirty="0" err="1" smtClean="0"/>
            <a:t>adalah</a:t>
          </a:r>
          <a:r>
            <a:rPr lang="en-US" sz="2300" kern="1200" dirty="0" smtClean="0"/>
            <a:t> </a:t>
          </a:r>
          <a:r>
            <a:rPr lang="en-US" sz="2300" kern="1200" dirty="0" err="1" smtClean="0"/>
            <a:t>perantara</a:t>
          </a:r>
          <a:r>
            <a:rPr lang="en-US" sz="2300" kern="1200" dirty="0" smtClean="0"/>
            <a:t> Model </a:t>
          </a:r>
          <a:r>
            <a:rPr lang="en-US" sz="2300" kern="1200" dirty="0" err="1" smtClean="0"/>
            <a:t>dengan</a:t>
          </a:r>
          <a:r>
            <a:rPr lang="en-US" sz="2300" kern="1200" dirty="0" smtClean="0"/>
            <a:t> View </a:t>
          </a:r>
          <a:endParaRPr lang="en-US" sz="2300" kern="1200" dirty="0"/>
        </a:p>
      </dsp:txBody>
      <dsp:txXfrm>
        <a:off x="44664" y="3902049"/>
        <a:ext cx="8140272" cy="8256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040916-E096-4029-94BF-F089374A0A0D}">
      <dsp:nvSpPr>
        <dsp:cNvPr id="0" name=""/>
        <dsp:cNvSpPr/>
      </dsp:nvSpPr>
      <dsp:spPr>
        <a:xfrm>
          <a:off x="0" y="15622"/>
          <a:ext cx="8229600" cy="950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134112" rIns="234696" bIns="134112" numCol="1" spcCol="1270" anchor="ctr" anchorCtr="0">
          <a:noAutofit/>
        </a:bodyPr>
        <a:lstStyle/>
        <a:p>
          <a:pPr lvl="0" algn="ctr" defTabSz="1466850" rtl="0">
            <a:lnSpc>
              <a:spcPct val="90000"/>
            </a:lnSpc>
            <a:spcBef>
              <a:spcPct val="0"/>
            </a:spcBef>
            <a:spcAft>
              <a:spcPct val="35000"/>
            </a:spcAft>
          </a:pPr>
          <a:r>
            <a:rPr lang="en-US" sz="3300" i="1" kern="1200" smtClean="0"/>
            <a:t>Collaboration diagram </a:t>
          </a:r>
          <a:r>
            <a:rPr lang="en-US" sz="3300" kern="1200" smtClean="0"/>
            <a:t>berisi :</a:t>
          </a:r>
          <a:endParaRPr lang="en-US" sz="3300" kern="1200"/>
        </a:p>
      </dsp:txBody>
      <dsp:txXfrm>
        <a:off x="0" y="15622"/>
        <a:ext cx="8229600" cy="950400"/>
      </dsp:txXfrm>
    </dsp:sp>
    <dsp:sp modelId="{B819509F-348C-4FE8-973C-8E4CA0C962E0}">
      <dsp:nvSpPr>
        <dsp:cNvPr id="0" name=""/>
        <dsp:cNvSpPr/>
      </dsp:nvSpPr>
      <dsp:spPr>
        <a:xfrm>
          <a:off x="0" y="966022"/>
          <a:ext cx="8229600" cy="389515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6022" tIns="176022" rIns="234696" bIns="264033" numCol="1" spcCol="1270" anchor="t" anchorCtr="0">
          <a:noAutofit/>
        </a:bodyPr>
        <a:lstStyle/>
        <a:p>
          <a:pPr marL="285750" lvl="1" indent="-285750" algn="l" defTabSz="1466850" rtl="0">
            <a:lnSpc>
              <a:spcPct val="90000"/>
            </a:lnSpc>
            <a:spcBef>
              <a:spcPct val="0"/>
            </a:spcBef>
            <a:spcAft>
              <a:spcPct val="15000"/>
            </a:spcAft>
            <a:buChar char="••"/>
          </a:pPr>
          <a:r>
            <a:rPr lang="en-US" sz="3300" i="1" kern="1200" smtClean="0"/>
            <a:t>Object </a:t>
          </a:r>
          <a:r>
            <a:rPr lang="en-US" sz="3300" kern="1200" smtClean="0"/>
            <a:t>yang digambarkan dengan segiempat.</a:t>
          </a:r>
          <a:endParaRPr lang="en-US" sz="3300" kern="1200"/>
        </a:p>
        <a:p>
          <a:pPr marL="285750" lvl="1" indent="-285750" algn="l" defTabSz="1466850" rtl="0">
            <a:lnSpc>
              <a:spcPct val="90000"/>
            </a:lnSpc>
            <a:spcBef>
              <a:spcPct val="0"/>
            </a:spcBef>
            <a:spcAft>
              <a:spcPct val="15000"/>
            </a:spcAft>
            <a:buChar char="••"/>
          </a:pPr>
          <a:r>
            <a:rPr lang="en-US" sz="3300" kern="1200" smtClean="0"/>
            <a:t>Hubungan antara </a:t>
          </a:r>
          <a:r>
            <a:rPr lang="en-US" sz="3300" i="1" kern="1200" smtClean="0"/>
            <a:t>object </a:t>
          </a:r>
          <a:r>
            <a:rPr lang="en-US" sz="3300" kern="1200" smtClean="0"/>
            <a:t>yang digambarkan dengan garis penghubung.</a:t>
          </a:r>
          <a:endParaRPr lang="en-US" sz="3300" kern="1200"/>
        </a:p>
        <a:p>
          <a:pPr marL="285750" lvl="1" indent="-285750" algn="l" defTabSz="1466850" rtl="0">
            <a:lnSpc>
              <a:spcPct val="90000"/>
            </a:lnSpc>
            <a:spcBef>
              <a:spcPct val="0"/>
            </a:spcBef>
            <a:spcAft>
              <a:spcPct val="15000"/>
            </a:spcAft>
            <a:buChar char="••"/>
          </a:pPr>
          <a:r>
            <a:rPr lang="en-US" sz="3300" kern="1200" smtClean="0"/>
            <a:t>Pesan yang digambarkan dengan teks dan panah dari </a:t>
          </a:r>
          <a:r>
            <a:rPr lang="en-US" sz="3300" i="1" kern="1200" smtClean="0"/>
            <a:t>object </a:t>
          </a:r>
          <a:r>
            <a:rPr lang="en-US" sz="3300" kern="1200" smtClean="0"/>
            <a:t>yang mengirim pesan ke penerima pesan.</a:t>
          </a:r>
          <a:endParaRPr lang="en-US" sz="3300" kern="1200"/>
        </a:p>
      </dsp:txBody>
      <dsp:txXfrm>
        <a:off x="0" y="966022"/>
        <a:ext cx="8229600" cy="38951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BCAA9-E4F9-4360-A8CA-60F56FAE05B4}">
      <dsp:nvSpPr>
        <dsp:cNvPr id="0" name=""/>
        <dsp:cNvSpPr/>
      </dsp:nvSpPr>
      <dsp:spPr>
        <a:xfrm>
          <a:off x="0" y="58729"/>
          <a:ext cx="7620000" cy="1416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rtl="0">
            <a:lnSpc>
              <a:spcPct val="90000"/>
            </a:lnSpc>
            <a:spcBef>
              <a:spcPct val="0"/>
            </a:spcBef>
            <a:spcAft>
              <a:spcPct val="35000"/>
            </a:spcAft>
          </a:pPr>
          <a:r>
            <a:rPr lang="en-US" sz="2000" kern="1200" dirty="0" smtClean="0"/>
            <a:t>Cara </a:t>
          </a:r>
          <a:r>
            <a:rPr lang="en-US" sz="2000" kern="1200" dirty="0" err="1" smtClean="0"/>
            <a:t>alternatif</a:t>
          </a:r>
          <a:r>
            <a:rPr lang="en-US" sz="2000" kern="1200" dirty="0" smtClean="0"/>
            <a:t>  </a:t>
          </a:r>
          <a:r>
            <a:rPr lang="en-US" sz="2000" kern="1200" dirty="0" err="1" smtClean="0"/>
            <a:t>untuk</a:t>
          </a:r>
          <a:r>
            <a:rPr lang="en-US" sz="2000" kern="1200" dirty="0" smtClean="0"/>
            <a:t> </a:t>
          </a:r>
          <a:r>
            <a:rPr lang="en-US" sz="2000" kern="1200" dirty="0" err="1" smtClean="0"/>
            <a:t>menggambarkan</a:t>
          </a:r>
          <a:r>
            <a:rPr lang="en-US" sz="2000" kern="1200" dirty="0" smtClean="0"/>
            <a:t> </a:t>
          </a:r>
          <a:r>
            <a:rPr lang="en-US" sz="2000" kern="1200" dirty="0" err="1" smtClean="0"/>
            <a:t>skenario</a:t>
          </a:r>
          <a:r>
            <a:rPr lang="en-US" sz="2000" kern="1200" dirty="0" smtClean="0"/>
            <a:t> </a:t>
          </a:r>
          <a:r>
            <a:rPr lang="en-US" sz="2000" kern="1200" dirty="0" err="1" smtClean="0"/>
            <a:t>dari</a:t>
          </a:r>
          <a:r>
            <a:rPr lang="en-US" sz="2000" kern="1200" dirty="0" smtClean="0"/>
            <a:t>   </a:t>
          </a:r>
          <a:r>
            <a:rPr lang="en-US" sz="2000" kern="1200" dirty="0" err="1" smtClean="0"/>
            <a:t>sistem</a:t>
          </a:r>
          <a:r>
            <a:rPr lang="en-US" sz="2000" kern="1200" dirty="0" smtClean="0"/>
            <a:t> </a:t>
          </a:r>
          <a:r>
            <a:rPr lang="en-US" sz="2000" kern="1200" dirty="0" err="1" smtClean="0"/>
            <a:t>dengan</a:t>
          </a:r>
          <a:r>
            <a:rPr lang="en-US" sz="2000" kern="1200" dirty="0" smtClean="0"/>
            <a:t> </a:t>
          </a:r>
          <a:r>
            <a:rPr lang="en-US" sz="2000" kern="1200" dirty="0" err="1" smtClean="0"/>
            <a:t>menggambarkan</a:t>
          </a:r>
          <a:r>
            <a:rPr lang="en-US" sz="2000" kern="1200" dirty="0" smtClean="0"/>
            <a:t>   </a:t>
          </a:r>
          <a:r>
            <a:rPr lang="en-US" sz="2000" kern="1200" dirty="0" err="1" smtClean="0"/>
            <a:t>interaksi</a:t>
          </a:r>
          <a:r>
            <a:rPr lang="en-US" sz="2000" kern="1200" dirty="0" smtClean="0"/>
            <a:t>  </a:t>
          </a:r>
          <a:r>
            <a:rPr lang="en-US" sz="2000" i="1" kern="1200" dirty="0" smtClean="0"/>
            <a:t>object  </a:t>
          </a:r>
          <a:r>
            <a:rPr lang="en-US" sz="2000" kern="1200" dirty="0" smtClean="0"/>
            <a:t>yang  </a:t>
          </a:r>
          <a:r>
            <a:rPr lang="en-US" sz="2000" kern="1200" dirty="0" err="1" smtClean="0"/>
            <a:t>diatur</a:t>
          </a:r>
          <a:r>
            <a:rPr lang="en-US" sz="2000" kern="1200" dirty="0" smtClean="0"/>
            <a:t>  </a:t>
          </a:r>
          <a:r>
            <a:rPr lang="en-US" sz="2000" i="1" kern="1200" dirty="0" smtClean="0"/>
            <a:t>object </a:t>
          </a:r>
          <a:r>
            <a:rPr lang="en-US" sz="2000" kern="1200" dirty="0" err="1" smtClean="0"/>
            <a:t>sekelilingnya</a:t>
          </a:r>
          <a:r>
            <a:rPr lang="en-US" sz="2000" kern="1200" dirty="0" smtClean="0"/>
            <a:t> </a:t>
          </a:r>
          <a:r>
            <a:rPr lang="en-US" sz="2000" kern="1200" dirty="0" err="1" smtClean="0"/>
            <a:t>dan</a:t>
          </a:r>
          <a:r>
            <a:rPr lang="en-US" sz="2000" kern="1200" dirty="0" smtClean="0"/>
            <a:t> </a:t>
          </a:r>
          <a:r>
            <a:rPr lang="en-US" sz="2000" kern="1200" dirty="0" err="1" smtClean="0"/>
            <a:t>hubungan</a:t>
          </a:r>
          <a:r>
            <a:rPr lang="en-US" sz="2000" kern="1200" dirty="0" smtClean="0"/>
            <a:t> </a:t>
          </a:r>
          <a:r>
            <a:rPr lang="en-US" sz="2000" kern="1200" dirty="0" err="1" smtClean="0"/>
            <a:t>antara</a:t>
          </a:r>
          <a:r>
            <a:rPr lang="en-US" sz="2000" kern="1200" dirty="0" smtClean="0"/>
            <a:t> </a:t>
          </a:r>
          <a:r>
            <a:rPr lang="en-US" sz="2000" kern="1200" dirty="0" err="1" smtClean="0"/>
            <a:t>setiap</a:t>
          </a:r>
          <a:r>
            <a:rPr lang="en-US" sz="2000" kern="1200" dirty="0" smtClean="0"/>
            <a:t> </a:t>
          </a:r>
          <a:r>
            <a:rPr lang="en-US" sz="2000" i="1" kern="1200" dirty="0" smtClean="0"/>
            <a:t>object </a:t>
          </a:r>
          <a:r>
            <a:rPr lang="en-US" sz="2000" kern="1200" dirty="0" err="1" smtClean="0"/>
            <a:t>dengan</a:t>
          </a:r>
          <a:r>
            <a:rPr lang="en-US" sz="2000" kern="1200" dirty="0" smtClean="0"/>
            <a:t> </a:t>
          </a:r>
          <a:r>
            <a:rPr lang="en-US" sz="2000" i="1" kern="1200" dirty="0" smtClean="0"/>
            <a:t>object </a:t>
          </a:r>
          <a:r>
            <a:rPr lang="en-US" sz="2000" kern="1200" dirty="0" smtClean="0"/>
            <a:t>yang </a:t>
          </a:r>
          <a:r>
            <a:rPr lang="en-US" sz="2000" kern="1200" dirty="0" err="1" smtClean="0"/>
            <a:t>lainnya</a:t>
          </a:r>
          <a:r>
            <a:rPr lang="en-US" sz="2000" kern="1200" dirty="0" smtClean="0"/>
            <a:t>.</a:t>
          </a:r>
          <a:endParaRPr lang="en-US" sz="2000" kern="1200" dirty="0"/>
        </a:p>
      </dsp:txBody>
      <dsp:txXfrm>
        <a:off x="69166" y="127895"/>
        <a:ext cx="7481668" cy="1278548"/>
      </dsp:txXfrm>
    </dsp:sp>
    <dsp:sp modelId="{3217202C-9FF4-4E8A-BC5D-A83244160644}">
      <dsp:nvSpPr>
        <dsp:cNvPr id="0" name=""/>
        <dsp:cNvSpPr/>
      </dsp:nvSpPr>
      <dsp:spPr>
        <a:xfrm>
          <a:off x="0" y="1559130"/>
          <a:ext cx="7620000" cy="13518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i="1" kern="1200" smtClean="0"/>
            <a:t>Collaboration diagram </a:t>
          </a:r>
          <a:r>
            <a:rPr lang="en-US" sz="2000" kern="1200" smtClean="0"/>
            <a:t>berisi :</a:t>
          </a:r>
          <a:endParaRPr lang="en-US" sz="2000" kern="1200"/>
        </a:p>
      </dsp:txBody>
      <dsp:txXfrm>
        <a:off x="65991" y="1625121"/>
        <a:ext cx="7488018" cy="1219843"/>
      </dsp:txXfrm>
    </dsp:sp>
    <dsp:sp modelId="{98DB32A6-AB51-4E83-906C-0A87ADA9C4C4}">
      <dsp:nvSpPr>
        <dsp:cNvPr id="0" name=""/>
        <dsp:cNvSpPr/>
      </dsp:nvSpPr>
      <dsp:spPr>
        <a:xfrm>
          <a:off x="0" y="2910955"/>
          <a:ext cx="7620000" cy="1830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935" tIns="25400" rIns="142240" bIns="25400" numCol="1" spcCol="1270" anchor="t" anchorCtr="0">
          <a:noAutofit/>
        </a:bodyPr>
        <a:lstStyle/>
        <a:p>
          <a:pPr marL="171450" lvl="1" indent="-171450" algn="l" defTabSz="711200" rtl="0">
            <a:lnSpc>
              <a:spcPct val="90000"/>
            </a:lnSpc>
            <a:spcBef>
              <a:spcPct val="0"/>
            </a:spcBef>
            <a:spcAft>
              <a:spcPct val="20000"/>
            </a:spcAft>
            <a:buChar char="••"/>
          </a:pPr>
          <a:r>
            <a:rPr lang="en-US" sz="1600" i="1" kern="1200" smtClean="0"/>
            <a:t>Object </a:t>
          </a:r>
          <a:r>
            <a:rPr lang="en-US" sz="1600" kern="1200" smtClean="0"/>
            <a:t>yang digambarkan dengan segiempat.</a:t>
          </a:r>
          <a:endParaRPr lang="en-US" sz="1600" kern="1200"/>
        </a:p>
        <a:p>
          <a:pPr marL="171450" lvl="1" indent="-171450" algn="l" defTabSz="711200" rtl="0">
            <a:lnSpc>
              <a:spcPct val="90000"/>
            </a:lnSpc>
            <a:spcBef>
              <a:spcPct val="0"/>
            </a:spcBef>
            <a:spcAft>
              <a:spcPct val="20000"/>
            </a:spcAft>
            <a:buChar char="••"/>
          </a:pPr>
          <a:r>
            <a:rPr lang="en-US" sz="1600" kern="1200" smtClean="0"/>
            <a:t>Hubungan antara </a:t>
          </a:r>
          <a:r>
            <a:rPr lang="en-US" sz="1600" i="1" kern="1200" smtClean="0"/>
            <a:t>object </a:t>
          </a:r>
          <a:r>
            <a:rPr lang="en-US" sz="1600" kern="1200" smtClean="0"/>
            <a:t>yang digambarkan dengan garis penghubung.</a:t>
          </a:r>
          <a:endParaRPr lang="en-US" sz="1600" kern="1200"/>
        </a:p>
        <a:p>
          <a:pPr marL="171450" lvl="1" indent="-171450" algn="l" defTabSz="711200" rtl="0">
            <a:lnSpc>
              <a:spcPct val="90000"/>
            </a:lnSpc>
            <a:spcBef>
              <a:spcPct val="0"/>
            </a:spcBef>
            <a:spcAft>
              <a:spcPct val="20000"/>
            </a:spcAft>
            <a:buChar char="••"/>
          </a:pPr>
          <a:r>
            <a:rPr lang="en-US" sz="1600" kern="1200" smtClean="0"/>
            <a:t>Pesan yang digambarkan dengan teks dan panah dari </a:t>
          </a:r>
          <a:r>
            <a:rPr lang="en-US" sz="1600" i="1" kern="1200" smtClean="0"/>
            <a:t>object </a:t>
          </a:r>
          <a:r>
            <a:rPr lang="en-US" sz="1600" kern="1200" smtClean="0"/>
            <a:t>yang mengirim pesan ke penerima pesan.</a:t>
          </a:r>
          <a:endParaRPr lang="en-US" sz="1600" kern="1200"/>
        </a:p>
      </dsp:txBody>
      <dsp:txXfrm>
        <a:off x="0" y="2910955"/>
        <a:ext cx="7620000" cy="18309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22566-9009-46F1-97C7-98930286EC13}">
      <dsp:nvSpPr>
        <dsp:cNvPr id="0" name=""/>
        <dsp:cNvSpPr/>
      </dsp:nvSpPr>
      <dsp:spPr>
        <a:xfrm>
          <a:off x="0" y="40563"/>
          <a:ext cx="8229600" cy="236471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b="1" kern="1200" dirty="0" smtClean="0"/>
            <a:t>Sequence Diagram  </a:t>
          </a:r>
          <a:r>
            <a:rPr lang="en-US" sz="2300" kern="1200" dirty="0" err="1" smtClean="0"/>
            <a:t>memberikan</a:t>
          </a:r>
          <a:r>
            <a:rPr lang="en-US" sz="2300" kern="1200" dirty="0" smtClean="0"/>
            <a:t> </a:t>
          </a:r>
          <a:r>
            <a:rPr lang="en-US" sz="2300" kern="1200" dirty="0" err="1" smtClean="0"/>
            <a:t>cara</a:t>
          </a:r>
          <a:r>
            <a:rPr lang="en-US" sz="2300" kern="1200" dirty="0" smtClean="0"/>
            <a:t> </a:t>
          </a:r>
          <a:r>
            <a:rPr lang="en-US" sz="2300" kern="1200" dirty="0" err="1" smtClean="0"/>
            <a:t>untuk</a:t>
          </a:r>
          <a:r>
            <a:rPr lang="en-US" sz="2300" kern="1200" dirty="0" smtClean="0"/>
            <a:t> </a:t>
          </a:r>
          <a:r>
            <a:rPr lang="en-US" sz="2300" kern="1200" dirty="0" err="1" smtClean="0"/>
            <a:t>melihat</a:t>
          </a:r>
          <a:r>
            <a:rPr lang="en-US" sz="2300" kern="1200" dirty="0" smtClean="0"/>
            <a:t> </a:t>
          </a:r>
          <a:r>
            <a:rPr lang="en-US" sz="2300" kern="1200" dirty="0" err="1" smtClean="0"/>
            <a:t>skenario</a:t>
          </a:r>
          <a:r>
            <a:rPr lang="en-US" sz="2300" kern="1200" dirty="0" smtClean="0"/>
            <a:t> </a:t>
          </a:r>
          <a:r>
            <a:rPr lang="en-US" sz="2300" kern="1200" dirty="0" err="1" smtClean="0"/>
            <a:t>dari</a:t>
          </a:r>
          <a:r>
            <a:rPr lang="en-US" sz="2300" kern="1200" dirty="0" smtClean="0"/>
            <a:t> </a:t>
          </a:r>
          <a:r>
            <a:rPr lang="en-US" sz="2300" kern="1200" dirty="0" err="1" smtClean="0"/>
            <a:t>sistem</a:t>
          </a:r>
          <a:r>
            <a:rPr lang="en-US" sz="2300" kern="1200" dirty="0" smtClean="0"/>
            <a:t> </a:t>
          </a:r>
          <a:r>
            <a:rPr lang="en-US" sz="2300" kern="1200" dirty="0" err="1" smtClean="0"/>
            <a:t>berdasarkan</a:t>
          </a:r>
          <a:r>
            <a:rPr lang="en-US" sz="2300" kern="1200" dirty="0" smtClean="0"/>
            <a:t> </a:t>
          </a:r>
          <a:r>
            <a:rPr lang="en-US" sz="2300" kern="1200" dirty="0" err="1" smtClean="0"/>
            <a:t>waktu</a:t>
          </a:r>
          <a:r>
            <a:rPr lang="en-US" sz="2300" kern="1200" dirty="0" smtClean="0"/>
            <a:t>  (</a:t>
          </a:r>
          <a:r>
            <a:rPr lang="en-US" sz="2300" kern="1200" dirty="0" err="1" smtClean="0"/>
            <a:t>apa</a:t>
          </a:r>
          <a:r>
            <a:rPr lang="en-US" sz="2300" kern="1200" dirty="0" smtClean="0"/>
            <a:t> yang </a:t>
          </a:r>
          <a:r>
            <a:rPr lang="en-US" sz="2300" kern="1200" dirty="0" err="1" smtClean="0"/>
            <a:t>terjadi</a:t>
          </a:r>
          <a:r>
            <a:rPr lang="en-US" sz="2300" kern="1200" dirty="0" smtClean="0"/>
            <a:t> </a:t>
          </a:r>
          <a:r>
            <a:rPr lang="en-US" sz="2300" kern="1200" dirty="0" err="1" smtClean="0"/>
            <a:t>pertama</a:t>
          </a:r>
          <a:r>
            <a:rPr lang="en-US" sz="2300" kern="1200" dirty="0" smtClean="0"/>
            <a:t> kali, </a:t>
          </a:r>
          <a:r>
            <a:rPr lang="en-US" sz="2300" kern="1200" dirty="0" err="1" smtClean="0"/>
            <a:t>apa</a:t>
          </a:r>
          <a:r>
            <a:rPr lang="en-US" sz="2300" kern="1200" dirty="0" smtClean="0"/>
            <a:t> yang </a:t>
          </a:r>
          <a:r>
            <a:rPr lang="en-US" sz="2300" kern="1200" dirty="0" err="1" smtClean="0"/>
            <a:t>terjadi</a:t>
          </a:r>
          <a:r>
            <a:rPr lang="en-US" sz="2300" kern="1200" dirty="0" smtClean="0"/>
            <a:t> </a:t>
          </a:r>
          <a:r>
            <a:rPr lang="en-US" sz="2300" kern="1200" dirty="0" err="1" smtClean="0"/>
            <a:t>selanjutnya</a:t>
          </a:r>
          <a:r>
            <a:rPr lang="en-US" sz="2300" kern="1200" dirty="0" smtClean="0"/>
            <a:t>).  </a:t>
          </a:r>
          <a:r>
            <a:rPr lang="en-US" sz="2300" i="1" kern="1200" dirty="0" smtClean="0"/>
            <a:t>User </a:t>
          </a:r>
          <a:r>
            <a:rPr lang="en-US" sz="2300" kern="1200" dirty="0" err="1" smtClean="0"/>
            <a:t>akan</a:t>
          </a:r>
          <a:r>
            <a:rPr lang="en-US" sz="2300" kern="1200" dirty="0" smtClean="0"/>
            <a:t> </a:t>
          </a:r>
          <a:r>
            <a:rPr lang="en-US" sz="2300" kern="1200" dirty="0" err="1" smtClean="0"/>
            <a:t>lebih</a:t>
          </a:r>
          <a:r>
            <a:rPr lang="en-US" sz="2300" kern="1200" dirty="0" smtClean="0"/>
            <a:t> </a:t>
          </a:r>
          <a:r>
            <a:rPr lang="en-US" sz="2300" kern="1200" dirty="0" err="1" smtClean="0"/>
            <a:t>mudah</a:t>
          </a:r>
          <a:r>
            <a:rPr lang="en-US" sz="2300" kern="1200" dirty="0" smtClean="0"/>
            <a:t> </a:t>
          </a:r>
          <a:r>
            <a:rPr lang="en-US" sz="2300" kern="1200" dirty="0" err="1" smtClean="0"/>
            <a:t>membaca</a:t>
          </a:r>
          <a:r>
            <a:rPr lang="en-US" sz="2300" kern="1200" dirty="0" smtClean="0"/>
            <a:t> </a:t>
          </a:r>
          <a:r>
            <a:rPr lang="en-US" sz="2300" kern="1200" dirty="0" err="1" smtClean="0"/>
            <a:t>dan</a:t>
          </a:r>
          <a:r>
            <a:rPr lang="en-US" sz="2300" kern="1200" dirty="0" smtClean="0"/>
            <a:t> </a:t>
          </a:r>
          <a:r>
            <a:rPr lang="en-US" sz="2300" kern="1200" dirty="0" err="1" smtClean="0"/>
            <a:t>mengerti</a:t>
          </a:r>
          <a:r>
            <a:rPr lang="en-US" sz="2300" kern="1200" dirty="0" smtClean="0"/>
            <a:t> </a:t>
          </a:r>
          <a:r>
            <a:rPr lang="en-US" sz="2300" kern="1200" dirty="0" err="1" smtClean="0"/>
            <a:t>tipe</a:t>
          </a:r>
          <a:r>
            <a:rPr lang="en-US" sz="2300" kern="1200" dirty="0" smtClean="0"/>
            <a:t> diagram </a:t>
          </a:r>
          <a:r>
            <a:rPr lang="en-US" sz="2300" kern="1200" dirty="0" err="1" smtClean="0"/>
            <a:t>ini</a:t>
          </a:r>
          <a:r>
            <a:rPr lang="en-US" sz="2300" kern="1200" dirty="0" smtClean="0"/>
            <a:t>. </a:t>
          </a:r>
          <a:r>
            <a:rPr lang="en-US" sz="2300" kern="1200" dirty="0" err="1" smtClean="0"/>
            <a:t>Karenanya</a:t>
          </a:r>
          <a:r>
            <a:rPr lang="en-US" sz="2300" kern="1200" dirty="0" smtClean="0"/>
            <a:t>, </a:t>
          </a:r>
          <a:r>
            <a:rPr lang="en-US" sz="2300" kern="1200" dirty="0" err="1" smtClean="0"/>
            <a:t>sangat</a:t>
          </a:r>
          <a:r>
            <a:rPr lang="en-US" sz="2300" kern="1200" dirty="0" smtClean="0"/>
            <a:t> </a:t>
          </a:r>
          <a:r>
            <a:rPr lang="en-US" sz="2300" kern="1200" dirty="0" err="1" smtClean="0"/>
            <a:t>berguna</a:t>
          </a:r>
          <a:r>
            <a:rPr lang="en-US" sz="2300" kern="1200" dirty="0" smtClean="0"/>
            <a:t> </a:t>
          </a:r>
          <a:r>
            <a:rPr lang="en-US" sz="2300" kern="1200" dirty="0" err="1" smtClean="0"/>
            <a:t>pada</a:t>
          </a:r>
          <a:r>
            <a:rPr lang="en-US" sz="2300" kern="1200" dirty="0" smtClean="0"/>
            <a:t> </a:t>
          </a:r>
          <a:r>
            <a:rPr lang="en-US" sz="2300" b="1" kern="1200" dirty="0" err="1" smtClean="0"/>
            <a:t>fase</a:t>
          </a:r>
          <a:r>
            <a:rPr lang="en-US" sz="2300" b="1" kern="1200" dirty="0" smtClean="0"/>
            <a:t> </a:t>
          </a:r>
          <a:r>
            <a:rPr lang="en-US" sz="2300" b="1" kern="1200" dirty="0" err="1" smtClean="0"/>
            <a:t>analisis</a:t>
          </a:r>
          <a:r>
            <a:rPr lang="en-US" sz="2300" b="1" kern="1200" dirty="0" smtClean="0"/>
            <a:t> </a:t>
          </a:r>
          <a:r>
            <a:rPr lang="en-US" sz="2300" kern="1200" dirty="0" err="1" smtClean="0"/>
            <a:t>awal</a:t>
          </a:r>
          <a:r>
            <a:rPr lang="en-US" sz="2300" kern="1200" dirty="0" smtClean="0"/>
            <a:t>.</a:t>
          </a:r>
          <a:endParaRPr lang="en-US" sz="2300" kern="1200" dirty="0"/>
        </a:p>
      </dsp:txBody>
      <dsp:txXfrm>
        <a:off x="115436" y="155999"/>
        <a:ext cx="7998728" cy="2133844"/>
      </dsp:txXfrm>
    </dsp:sp>
    <dsp:sp modelId="{A4B33E0B-2C5C-4467-A6EA-4AE23A865A2B}">
      <dsp:nvSpPr>
        <dsp:cNvPr id="0" name=""/>
        <dsp:cNvSpPr/>
      </dsp:nvSpPr>
      <dsp:spPr>
        <a:xfrm>
          <a:off x="0" y="2471520"/>
          <a:ext cx="8229600" cy="236471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b="1" kern="1200" dirty="0" smtClean="0"/>
            <a:t>Collaboration  Diagram  </a:t>
          </a:r>
          <a:r>
            <a:rPr lang="en-US" sz="2300" kern="1200" dirty="0" err="1" smtClean="0"/>
            <a:t>cenderung</a:t>
          </a:r>
          <a:r>
            <a:rPr lang="en-US" sz="2300" kern="1200" dirty="0" smtClean="0"/>
            <a:t>  </a:t>
          </a:r>
          <a:r>
            <a:rPr lang="en-US" sz="2300" kern="1200" dirty="0" err="1" smtClean="0"/>
            <a:t>untuk</a:t>
          </a:r>
          <a:r>
            <a:rPr lang="en-US" sz="2300" kern="1200" dirty="0" smtClean="0"/>
            <a:t> </a:t>
          </a:r>
          <a:r>
            <a:rPr lang="en-US" sz="2300" kern="1200" dirty="0" err="1" smtClean="0"/>
            <a:t>memberikan</a:t>
          </a:r>
          <a:r>
            <a:rPr lang="en-US" sz="2300" kern="1200" dirty="0" smtClean="0"/>
            <a:t>  </a:t>
          </a:r>
          <a:r>
            <a:rPr lang="en-US" sz="2300" kern="1200" dirty="0" err="1" smtClean="0"/>
            <a:t>gambaran</a:t>
          </a:r>
          <a:r>
            <a:rPr lang="en-US" sz="2300" kern="1200" dirty="0" smtClean="0"/>
            <a:t>  </a:t>
          </a:r>
          <a:r>
            <a:rPr lang="en-US" sz="2300" kern="1200" dirty="0" err="1" smtClean="0"/>
            <a:t>besar</a:t>
          </a:r>
          <a:r>
            <a:rPr lang="en-US" sz="2300" kern="1200" dirty="0" smtClean="0"/>
            <a:t> </a:t>
          </a:r>
          <a:r>
            <a:rPr lang="en-US" sz="2300" kern="1200" dirty="0" err="1" smtClean="0"/>
            <a:t>dari</a:t>
          </a:r>
          <a:r>
            <a:rPr lang="en-US" sz="2300" kern="1200" dirty="0" smtClean="0"/>
            <a:t> </a:t>
          </a:r>
          <a:r>
            <a:rPr lang="en-US" sz="2300" kern="1200" dirty="0" err="1" smtClean="0"/>
            <a:t>skenario</a:t>
          </a:r>
          <a:r>
            <a:rPr lang="en-US" sz="2300" kern="1200" dirty="0" smtClean="0"/>
            <a:t> </a:t>
          </a:r>
          <a:r>
            <a:rPr lang="en-US" sz="2300" kern="1200" dirty="0" err="1" smtClean="0"/>
            <a:t>selama</a:t>
          </a:r>
          <a:r>
            <a:rPr lang="en-US" sz="2300" kern="1200" dirty="0" smtClean="0"/>
            <a:t> </a:t>
          </a:r>
          <a:r>
            <a:rPr lang="en-US" sz="2300" kern="1200" dirty="0" err="1" smtClean="0"/>
            <a:t>kolaborasi</a:t>
          </a:r>
          <a:r>
            <a:rPr lang="en-US" sz="2300" kern="1200" dirty="0" smtClean="0"/>
            <a:t> </a:t>
          </a:r>
          <a:r>
            <a:rPr lang="en-US" sz="2300" kern="1200" dirty="0" err="1" smtClean="0"/>
            <a:t>disusun</a:t>
          </a:r>
          <a:r>
            <a:rPr lang="en-US" sz="2300" kern="1200" dirty="0" smtClean="0"/>
            <a:t> </a:t>
          </a:r>
          <a:r>
            <a:rPr lang="en-US" sz="2300" kern="1200" dirty="0" err="1" smtClean="0"/>
            <a:t>dari</a:t>
          </a:r>
          <a:r>
            <a:rPr lang="en-US" sz="2300" kern="1200" dirty="0" smtClean="0"/>
            <a:t> </a:t>
          </a:r>
          <a:r>
            <a:rPr lang="en-US" sz="2300" i="1" kern="1200" dirty="0" smtClean="0"/>
            <a:t>object </a:t>
          </a:r>
          <a:r>
            <a:rPr lang="en-US" sz="2300" kern="1200" dirty="0" err="1" smtClean="0"/>
            <a:t>sekelilingnya</a:t>
          </a:r>
          <a:r>
            <a:rPr lang="en-US" sz="2300" kern="1200" dirty="0" smtClean="0"/>
            <a:t> </a:t>
          </a:r>
          <a:r>
            <a:rPr lang="en-US" sz="2300" kern="1200" dirty="0" err="1" smtClean="0"/>
            <a:t>dan</a:t>
          </a:r>
          <a:r>
            <a:rPr lang="en-US" sz="2300" kern="1200" dirty="0" smtClean="0"/>
            <a:t> </a:t>
          </a:r>
          <a:r>
            <a:rPr lang="en-US" sz="2300" kern="1200" dirty="0" err="1" smtClean="0"/>
            <a:t>hubungan</a:t>
          </a:r>
          <a:r>
            <a:rPr lang="en-US" sz="2300" kern="1200" dirty="0" smtClean="0"/>
            <a:t> </a:t>
          </a:r>
          <a:r>
            <a:rPr lang="en-US" sz="2300" kern="1200" dirty="0" err="1" smtClean="0"/>
            <a:t>antar</a:t>
          </a:r>
          <a:r>
            <a:rPr lang="en-US" sz="2300" kern="1200" dirty="0" smtClean="0"/>
            <a:t> </a:t>
          </a:r>
          <a:r>
            <a:rPr lang="en-US" sz="2300" i="1" kern="1200" dirty="0" smtClean="0"/>
            <a:t>object  </a:t>
          </a:r>
          <a:r>
            <a:rPr lang="en-US" sz="2300" kern="1200" dirty="0" smtClean="0"/>
            <a:t>yang   </a:t>
          </a:r>
          <a:r>
            <a:rPr lang="en-US" sz="2300" kern="1200" dirty="0" err="1" smtClean="0"/>
            <a:t>satu</a:t>
          </a:r>
          <a:r>
            <a:rPr lang="en-US" sz="2300" kern="1200" dirty="0" smtClean="0"/>
            <a:t>  </a:t>
          </a:r>
          <a:r>
            <a:rPr lang="en-US" sz="2300" kern="1200" dirty="0" err="1" smtClean="0"/>
            <a:t>dengan</a:t>
          </a:r>
          <a:r>
            <a:rPr lang="en-US" sz="2300" kern="1200" dirty="0" smtClean="0"/>
            <a:t>   </a:t>
          </a:r>
          <a:r>
            <a:rPr lang="en-US" sz="2300" kern="1200" dirty="0" err="1" smtClean="0"/>
            <a:t>lainnya</a:t>
          </a:r>
          <a:r>
            <a:rPr lang="en-US" sz="2300" kern="1200" dirty="0" smtClean="0"/>
            <a:t>.   Diagram   </a:t>
          </a:r>
          <a:r>
            <a:rPr lang="en-US" sz="2300" kern="1200" dirty="0" err="1" smtClean="0"/>
            <a:t>ini</a:t>
          </a:r>
          <a:r>
            <a:rPr lang="en-US" sz="2300" kern="1200" dirty="0" smtClean="0"/>
            <a:t>  </a:t>
          </a:r>
          <a:r>
            <a:rPr lang="en-US" sz="2300" kern="1200" dirty="0" err="1" smtClean="0"/>
            <a:t>akan</a:t>
          </a:r>
          <a:r>
            <a:rPr lang="en-US" sz="2300" kern="1200" dirty="0" smtClean="0"/>
            <a:t>   </a:t>
          </a:r>
          <a:r>
            <a:rPr lang="en-US" sz="2300" kern="1200" dirty="0" err="1" smtClean="0"/>
            <a:t>nampak</a:t>
          </a:r>
          <a:r>
            <a:rPr lang="en-US" sz="2300" kern="1200" dirty="0" smtClean="0"/>
            <a:t>   </a:t>
          </a:r>
          <a:r>
            <a:rPr lang="en-US" sz="2300" kern="1200" dirty="0" err="1" smtClean="0"/>
            <a:t>digunakan</a:t>
          </a:r>
          <a:r>
            <a:rPr lang="en-US" sz="2300" kern="1200" dirty="0" smtClean="0"/>
            <a:t>   </a:t>
          </a:r>
          <a:r>
            <a:rPr lang="en-US" sz="2300" kern="1200" dirty="0" err="1" smtClean="0"/>
            <a:t>pada</a:t>
          </a:r>
          <a:r>
            <a:rPr lang="en-US" sz="2300" kern="1200" dirty="0" smtClean="0"/>
            <a:t> </a:t>
          </a:r>
          <a:r>
            <a:rPr lang="en-US" sz="2300" kern="1200" dirty="0" err="1" smtClean="0"/>
            <a:t>pengembangan</a:t>
          </a:r>
          <a:r>
            <a:rPr lang="en-US" sz="2300" kern="1200" dirty="0" smtClean="0"/>
            <a:t> </a:t>
          </a:r>
          <a:r>
            <a:rPr lang="en-US" sz="2300" b="1" kern="1200" dirty="0" err="1" smtClean="0"/>
            <a:t>tahap</a:t>
          </a:r>
          <a:r>
            <a:rPr lang="en-US" sz="2300" b="1" kern="1200" dirty="0" smtClean="0"/>
            <a:t> </a:t>
          </a:r>
          <a:r>
            <a:rPr lang="en-US" sz="2300" b="1" kern="1200" dirty="0" err="1" smtClean="0"/>
            <a:t>desain</a:t>
          </a:r>
          <a:r>
            <a:rPr lang="en-US" sz="2300" b="1" kern="1200" dirty="0" smtClean="0"/>
            <a:t>  </a:t>
          </a:r>
          <a:r>
            <a:rPr lang="en-US" sz="2300" kern="1200" dirty="0" err="1" smtClean="0"/>
            <a:t>ketika</a:t>
          </a:r>
          <a:r>
            <a:rPr lang="en-US" sz="2300" kern="1200" dirty="0" smtClean="0"/>
            <a:t> </a:t>
          </a:r>
          <a:r>
            <a:rPr lang="en-US" sz="2300" kern="1200" dirty="0" err="1" smtClean="0"/>
            <a:t>kita</a:t>
          </a:r>
          <a:r>
            <a:rPr lang="en-US" sz="2300" kern="1200" dirty="0" smtClean="0"/>
            <a:t> </a:t>
          </a:r>
          <a:r>
            <a:rPr lang="en-US" sz="2300" kern="1200" dirty="0" err="1" smtClean="0"/>
            <a:t>merancang</a:t>
          </a:r>
          <a:r>
            <a:rPr lang="en-US" sz="2300" kern="1200" dirty="0" smtClean="0"/>
            <a:t> </a:t>
          </a:r>
          <a:r>
            <a:rPr lang="en-US" sz="2300" kern="1200" dirty="0" err="1" smtClean="0"/>
            <a:t>implementasi</a:t>
          </a:r>
          <a:r>
            <a:rPr lang="en-US" sz="2300" kern="1200" dirty="0" smtClean="0"/>
            <a:t> </a:t>
          </a:r>
          <a:r>
            <a:rPr lang="en-US" sz="2300" kern="1200" dirty="0" err="1" smtClean="0"/>
            <a:t>dari</a:t>
          </a:r>
          <a:r>
            <a:rPr lang="en-US" sz="2300" kern="1200" dirty="0" smtClean="0"/>
            <a:t> </a:t>
          </a:r>
          <a:r>
            <a:rPr lang="en-US" sz="2300" kern="1200" dirty="0" err="1" smtClean="0"/>
            <a:t>hubungan</a:t>
          </a:r>
          <a:r>
            <a:rPr lang="en-US" sz="2300" kern="1200" dirty="0" smtClean="0"/>
            <a:t>.</a:t>
          </a:r>
          <a:endParaRPr lang="en-US" sz="2300" kern="1200" dirty="0"/>
        </a:p>
      </dsp:txBody>
      <dsp:txXfrm>
        <a:off x="115436" y="2586956"/>
        <a:ext cx="7998728" cy="21338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0448D1-8447-4C1A-98C0-A8347920D001}">
      <dsp:nvSpPr>
        <dsp:cNvPr id="0" name=""/>
        <dsp:cNvSpPr/>
      </dsp:nvSpPr>
      <dsp:spPr>
        <a:xfrm>
          <a:off x="0" y="245979"/>
          <a:ext cx="10515600"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GB" sz="2800" kern="1200" smtClean="0"/>
            <a:t>Buatlah Sequence dan Collaboration Diagram dari studi kasus berikut:</a:t>
          </a:r>
          <a:endParaRPr lang="en-GB" sz="2800" kern="1200"/>
        </a:p>
      </dsp:txBody>
      <dsp:txXfrm>
        <a:off x="32784" y="278763"/>
        <a:ext cx="10450032" cy="606012"/>
      </dsp:txXfrm>
    </dsp:sp>
    <dsp:sp modelId="{468DF2A4-974D-4A0C-835F-C3AD3F9B986A}">
      <dsp:nvSpPr>
        <dsp:cNvPr id="0" name=""/>
        <dsp:cNvSpPr/>
      </dsp:nvSpPr>
      <dsp:spPr>
        <a:xfrm>
          <a:off x="0" y="917559"/>
          <a:ext cx="10515600" cy="318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lang="en-GB" sz="2200" kern="1200" smtClean="0"/>
            <a:t>Sebuah Restoran Pizza ingin membangun sistem pemesanan menu dengan aplikasi sederhana yang tersedia di setiap meja. Sehingga pelanggan dan karyawan dimudahkan saat transaksi pemesanan berlangsung. Pelanggan dapat memesan pizza berdasarkan ukuran dan topping yang diinginkan. Pesanan akan langsung dikirim ke bagian dapur (koki) sesuai dengan nomor meja pelanggan. Jika pesanan yang diminta habis maka koki akan mengirimkan menolak pesanan dan system memberi notifikasi pada pelanggan bahwa pesanan habis/tidak tersedia. Aplikasi juga dapat menampilkan total bill, sehingga saat pesanan diantarkan pelayan, pelanggan dapat langsung membayar bill-nya. Hal ini dapat mengurangi risiko kesalahan menghitung bill ataupun pelanggan yang tidak bayar.</a:t>
          </a:r>
          <a:endParaRPr lang="en-GB" sz="2200" kern="1200"/>
        </a:p>
      </dsp:txBody>
      <dsp:txXfrm>
        <a:off x="0" y="917559"/>
        <a:ext cx="10515600" cy="31878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E88BEF0-4DF6-4A83-ACB9-6386E1CB96CD}" type="datetimeFigureOut">
              <a:rPr lang="en-GB" smtClean="0"/>
              <a:t>31/10/2015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C5D4D2-3517-40C2-82B2-4966BCAFA98B}" type="slidenum">
              <a:rPr lang="en-GB" smtClean="0"/>
              <a:t>‹#›</a:t>
            </a:fld>
            <a:endParaRPr lang="en-GB"/>
          </a:p>
        </p:txBody>
      </p:sp>
    </p:spTree>
    <p:extLst>
      <p:ext uri="{BB962C8B-B14F-4D97-AF65-F5344CB8AC3E}">
        <p14:creationId xmlns:p14="http://schemas.microsoft.com/office/powerpoint/2010/main" val="3435137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E88BEF0-4DF6-4A83-ACB9-6386E1CB96CD}" type="datetimeFigureOut">
              <a:rPr lang="en-GB" smtClean="0"/>
              <a:t>31/10/2015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C5D4D2-3517-40C2-82B2-4966BCAFA98B}" type="slidenum">
              <a:rPr lang="en-GB" smtClean="0"/>
              <a:t>‹#›</a:t>
            </a:fld>
            <a:endParaRPr lang="en-GB"/>
          </a:p>
        </p:txBody>
      </p:sp>
    </p:spTree>
    <p:extLst>
      <p:ext uri="{BB962C8B-B14F-4D97-AF65-F5344CB8AC3E}">
        <p14:creationId xmlns:p14="http://schemas.microsoft.com/office/powerpoint/2010/main" val="708710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E88BEF0-4DF6-4A83-ACB9-6386E1CB96CD}" type="datetimeFigureOut">
              <a:rPr lang="en-GB" smtClean="0"/>
              <a:t>31/10/2015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C5D4D2-3517-40C2-82B2-4966BCAFA98B}" type="slidenum">
              <a:rPr lang="en-GB" smtClean="0"/>
              <a:t>‹#›</a:t>
            </a:fld>
            <a:endParaRPr lang="en-GB"/>
          </a:p>
        </p:txBody>
      </p:sp>
    </p:spTree>
    <p:extLst>
      <p:ext uri="{BB962C8B-B14F-4D97-AF65-F5344CB8AC3E}">
        <p14:creationId xmlns:p14="http://schemas.microsoft.com/office/powerpoint/2010/main" val="3670279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E88BEF0-4DF6-4A83-ACB9-6386E1CB96CD}" type="datetimeFigureOut">
              <a:rPr lang="en-GB" smtClean="0"/>
              <a:t>31/10/2015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C5D4D2-3517-40C2-82B2-4966BCAFA98B}" type="slidenum">
              <a:rPr lang="en-GB" smtClean="0"/>
              <a:t>‹#›</a:t>
            </a:fld>
            <a:endParaRPr lang="en-GB"/>
          </a:p>
        </p:txBody>
      </p:sp>
    </p:spTree>
    <p:extLst>
      <p:ext uri="{BB962C8B-B14F-4D97-AF65-F5344CB8AC3E}">
        <p14:creationId xmlns:p14="http://schemas.microsoft.com/office/powerpoint/2010/main" val="665782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88BEF0-4DF6-4A83-ACB9-6386E1CB96CD}" type="datetimeFigureOut">
              <a:rPr lang="en-GB" smtClean="0"/>
              <a:t>31/10/2015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C5D4D2-3517-40C2-82B2-4966BCAFA98B}" type="slidenum">
              <a:rPr lang="en-GB" smtClean="0"/>
              <a:t>‹#›</a:t>
            </a:fld>
            <a:endParaRPr lang="en-GB"/>
          </a:p>
        </p:txBody>
      </p:sp>
    </p:spTree>
    <p:extLst>
      <p:ext uri="{BB962C8B-B14F-4D97-AF65-F5344CB8AC3E}">
        <p14:creationId xmlns:p14="http://schemas.microsoft.com/office/powerpoint/2010/main" val="4039775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E88BEF0-4DF6-4A83-ACB9-6386E1CB96CD}" type="datetimeFigureOut">
              <a:rPr lang="en-GB" smtClean="0"/>
              <a:t>31/10/2015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C5D4D2-3517-40C2-82B2-4966BCAFA98B}" type="slidenum">
              <a:rPr lang="en-GB" smtClean="0"/>
              <a:t>‹#›</a:t>
            </a:fld>
            <a:endParaRPr lang="en-GB"/>
          </a:p>
        </p:txBody>
      </p:sp>
    </p:spTree>
    <p:extLst>
      <p:ext uri="{BB962C8B-B14F-4D97-AF65-F5344CB8AC3E}">
        <p14:creationId xmlns:p14="http://schemas.microsoft.com/office/powerpoint/2010/main" val="726421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E88BEF0-4DF6-4A83-ACB9-6386E1CB96CD}" type="datetimeFigureOut">
              <a:rPr lang="en-GB" smtClean="0"/>
              <a:t>31/10/2015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5C5D4D2-3517-40C2-82B2-4966BCAFA98B}" type="slidenum">
              <a:rPr lang="en-GB" smtClean="0"/>
              <a:t>‹#›</a:t>
            </a:fld>
            <a:endParaRPr lang="en-GB"/>
          </a:p>
        </p:txBody>
      </p:sp>
    </p:spTree>
    <p:extLst>
      <p:ext uri="{BB962C8B-B14F-4D97-AF65-F5344CB8AC3E}">
        <p14:creationId xmlns:p14="http://schemas.microsoft.com/office/powerpoint/2010/main" val="1680021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E88BEF0-4DF6-4A83-ACB9-6386E1CB96CD}" type="datetimeFigureOut">
              <a:rPr lang="en-GB" smtClean="0"/>
              <a:t>31/10/2015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5C5D4D2-3517-40C2-82B2-4966BCAFA98B}" type="slidenum">
              <a:rPr lang="en-GB" smtClean="0"/>
              <a:t>‹#›</a:t>
            </a:fld>
            <a:endParaRPr lang="en-GB"/>
          </a:p>
        </p:txBody>
      </p:sp>
    </p:spTree>
    <p:extLst>
      <p:ext uri="{BB962C8B-B14F-4D97-AF65-F5344CB8AC3E}">
        <p14:creationId xmlns:p14="http://schemas.microsoft.com/office/powerpoint/2010/main" val="1810189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88BEF0-4DF6-4A83-ACB9-6386E1CB96CD}" type="datetimeFigureOut">
              <a:rPr lang="en-GB" smtClean="0"/>
              <a:t>31/10/2015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5C5D4D2-3517-40C2-82B2-4966BCAFA98B}" type="slidenum">
              <a:rPr lang="en-GB" smtClean="0"/>
              <a:t>‹#›</a:t>
            </a:fld>
            <a:endParaRPr lang="en-GB"/>
          </a:p>
        </p:txBody>
      </p:sp>
    </p:spTree>
    <p:extLst>
      <p:ext uri="{BB962C8B-B14F-4D97-AF65-F5344CB8AC3E}">
        <p14:creationId xmlns:p14="http://schemas.microsoft.com/office/powerpoint/2010/main" val="3388207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88BEF0-4DF6-4A83-ACB9-6386E1CB96CD}" type="datetimeFigureOut">
              <a:rPr lang="en-GB" smtClean="0"/>
              <a:t>31/10/2015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C5D4D2-3517-40C2-82B2-4966BCAFA98B}" type="slidenum">
              <a:rPr lang="en-GB" smtClean="0"/>
              <a:t>‹#›</a:t>
            </a:fld>
            <a:endParaRPr lang="en-GB"/>
          </a:p>
        </p:txBody>
      </p:sp>
    </p:spTree>
    <p:extLst>
      <p:ext uri="{BB962C8B-B14F-4D97-AF65-F5344CB8AC3E}">
        <p14:creationId xmlns:p14="http://schemas.microsoft.com/office/powerpoint/2010/main" val="2639821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88BEF0-4DF6-4A83-ACB9-6386E1CB96CD}" type="datetimeFigureOut">
              <a:rPr lang="en-GB" smtClean="0"/>
              <a:t>31/10/2015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C5D4D2-3517-40C2-82B2-4966BCAFA98B}" type="slidenum">
              <a:rPr lang="en-GB" smtClean="0"/>
              <a:t>‹#›</a:t>
            </a:fld>
            <a:endParaRPr lang="en-GB"/>
          </a:p>
        </p:txBody>
      </p:sp>
    </p:spTree>
    <p:extLst>
      <p:ext uri="{BB962C8B-B14F-4D97-AF65-F5344CB8AC3E}">
        <p14:creationId xmlns:p14="http://schemas.microsoft.com/office/powerpoint/2010/main" val="1638233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8BEF0-4DF6-4A83-ACB9-6386E1CB96CD}" type="datetimeFigureOut">
              <a:rPr lang="en-GB" smtClean="0"/>
              <a:t>31/10/2015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C5D4D2-3517-40C2-82B2-4966BCAFA98B}" type="slidenum">
              <a:rPr lang="en-GB" smtClean="0"/>
              <a:t>‹#›</a:t>
            </a:fld>
            <a:endParaRPr lang="en-GB"/>
          </a:p>
        </p:txBody>
      </p:sp>
    </p:spTree>
    <p:extLst>
      <p:ext uri="{BB962C8B-B14F-4D97-AF65-F5344CB8AC3E}">
        <p14:creationId xmlns:p14="http://schemas.microsoft.com/office/powerpoint/2010/main" val="2680847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Pertemuan</a:t>
            </a:r>
            <a:r>
              <a:rPr lang="en-GB" smtClean="0"/>
              <a:t> 8</a:t>
            </a:r>
            <a:endParaRPr lang="en-GB" dirty="0"/>
          </a:p>
        </p:txBody>
      </p:sp>
      <p:sp>
        <p:nvSpPr>
          <p:cNvPr id="3" name="Subtitle 2"/>
          <p:cNvSpPr>
            <a:spLocks noGrp="1"/>
          </p:cNvSpPr>
          <p:nvPr>
            <p:ph type="subTitle" idx="1"/>
          </p:nvPr>
        </p:nvSpPr>
        <p:spPr/>
        <p:txBody>
          <a:bodyPr/>
          <a:lstStyle/>
          <a:p>
            <a:r>
              <a:rPr lang="en-GB" dirty="0" smtClean="0"/>
              <a:t>Sequence </a:t>
            </a:r>
            <a:r>
              <a:rPr lang="en-GB" dirty="0" err="1" smtClean="0"/>
              <a:t>dan</a:t>
            </a:r>
            <a:r>
              <a:rPr lang="en-GB" dirty="0" smtClean="0"/>
              <a:t> Collaboration Diagram</a:t>
            </a:r>
            <a:endParaRPr lang="en-GB" dirty="0"/>
          </a:p>
        </p:txBody>
      </p:sp>
    </p:spTree>
    <p:extLst>
      <p:ext uri="{BB962C8B-B14F-4D97-AF65-F5344CB8AC3E}">
        <p14:creationId xmlns:p14="http://schemas.microsoft.com/office/powerpoint/2010/main" val="1617375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070" y="0"/>
            <a:ext cx="10515600" cy="1325563"/>
          </a:xfrm>
        </p:spPr>
        <p:txBody>
          <a:bodyPr/>
          <a:lstStyle/>
          <a:p>
            <a:r>
              <a:rPr lang="en-GB" dirty="0" smtClean="0"/>
              <a:t>Sequence Diagram</a:t>
            </a:r>
            <a:endParaRPr lang="en-GB" dirty="0"/>
          </a:p>
        </p:txBody>
      </p:sp>
      <p:pic>
        <p:nvPicPr>
          <p:cNvPr id="4" name="Content Placeholder 3"/>
          <p:cNvPicPr>
            <a:picLocks noGrp="1"/>
          </p:cNvPicPr>
          <p:nvPr>
            <p:ph idx="1"/>
          </p:nvPr>
        </p:nvPicPr>
        <p:blipFill>
          <a:blip r:embed="rId2" cstate="print"/>
          <a:srcRect/>
          <a:stretch>
            <a:fillRect/>
          </a:stretch>
        </p:blipFill>
        <p:spPr bwMode="auto">
          <a:xfrm>
            <a:off x="0" y="1117899"/>
            <a:ext cx="12192000" cy="5740101"/>
          </a:xfrm>
          <a:prstGeom prst="rect">
            <a:avLst/>
          </a:prstGeom>
          <a:noFill/>
          <a:ln w="9525">
            <a:noFill/>
            <a:miter lim="800000"/>
            <a:headEnd/>
            <a:tailEnd/>
          </a:ln>
        </p:spPr>
      </p:pic>
    </p:spTree>
    <p:extLst>
      <p:ext uri="{BB962C8B-B14F-4D97-AF65-F5344CB8AC3E}">
        <p14:creationId xmlns:p14="http://schemas.microsoft.com/office/powerpoint/2010/main" val="23488084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Collaboration Diagram</a:t>
            </a:r>
            <a:endParaRPr lang="en-US" dirty="0"/>
          </a:p>
        </p:txBody>
      </p:sp>
      <p:graphicFrame>
        <p:nvGraphicFramePr>
          <p:cNvPr id="7" name="Content Placeholder 6"/>
          <p:cNvGraphicFramePr>
            <a:graphicFrameLocks noGrp="1"/>
          </p:cNvGraphicFramePr>
          <p:nvPr>
            <p:ph idx="1"/>
            <p:extLst/>
          </p:nvPr>
        </p:nvGraphicFramePr>
        <p:xfrm>
          <a:off x="1981200" y="1600200"/>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E46C5053-A394-483D-90A7-1A4B6ECC9EE2}" type="datetime1">
              <a:rPr lang="en-US" smtClean="0"/>
              <a:t>10/31/2015</a:t>
            </a:fld>
            <a:endParaRPr lang="en-US"/>
          </a:p>
        </p:txBody>
      </p:sp>
      <p:sp>
        <p:nvSpPr>
          <p:cNvPr id="5" name="Footer Placeholder 4"/>
          <p:cNvSpPr>
            <a:spLocks noGrp="1"/>
          </p:cNvSpPr>
          <p:nvPr>
            <p:ph type="ftr" sz="quarter" idx="11"/>
          </p:nvPr>
        </p:nvSpPr>
        <p:spPr/>
        <p:txBody>
          <a:bodyPr/>
          <a:lstStyle/>
          <a:p>
            <a:r>
              <a:rPr lang="en-US" smtClean="0"/>
              <a:t>PrakRPLLanjut/IFV/UIN/DianSM</a:t>
            </a:r>
            <a:endParaRPr lang="en-US"/>
          </a:p>
        </p:txBody>
      </p:sp>
      <p:sp>
        <p:nvSpPr>
          <p:cNvPr id="6" name="Slide Number Placeholder 5"/>
          <p:cNvSpPr>
            <a:spLocks noGrp="1"/>
          </p:cNvSpPr>
          <p:nvPr>
            <p:ph type="sldNum" sz="quarter" idx="12"/>
          </p:nvPr>
        </p:nvSpPr>
        <p:spPr/>
        <p:txBody>
          <a:bodyPr/>
          <a:lstStyle/>
          <a:p>
            <a:fld id="{883196E0-761F-48AC-A62E-0D7386D8F177}" type="slidenum">
              <a:rPr lang="en-US" smtClean="0"/>
              <a:t>11</a:t>
            </a:fld>
            <a:endParaRPr lang="en-US"/>
          </a:p>
        </p:txBody>
      </p:sp>
    </p:spTree>
    <p:extLst>
      <p:ext uri="{BB962C8B-B14F-4D97-AF65-F5344CB8AC3E}">
        <p14:creationId xmlns:p14="http://schemas.microsoft.com/office/powerpoint/2010/main" val="4229614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Collaboration Diagram</a:t>
            </a:r>
            <a:endParaRPr lang="en-US" dirty="0"/>
          </a:p>
        </p:txBody>
      </p:sp>
      <p:sp>
        <p:nvSpPr>
          <p:cNvPr id="4" name="Date Placeholder 3"/>
          <p:cNvSpPr>
            <a:spLocks noGrp="1"/>
          </p:cNvSpPr>
          <p:nvPr>
            <p:ph type="dt" sz="half" idx="10"/>
          </p:nvPr>
        </p:nvSpPr>
        <p:spPr/>
        <p:txBody>
          <a:bodyPr/>
          <a:lstStyle/>
          <a:p>
            <a:fld id="{E46C5053-A394-483D-90A7-1A4B6ECC9EE2}" type="datetime1">
              <a:rPr lang="en-US" smtClean="0"/>
              <a:t>10/31/2015</a:t>
            </a:fld>
            <a:endParaRPr lang="en-US"/>
          </a:p>
        </p:txBody>
      </p:sp>
      <p:sp>
        <p:nvSpPr>
          <p:cNvPr id="5" name="Footer Placeholder 4"/>
          <p:cNvSpPr>
            <a:spLocks noGrp="1"/>
          </p:cNvSpPr>
          <p:nvPr>
            <p:ph type="ftr" sz="quarter" idx="11"/>
          </p:nvPr>
        </p:nvSpPr>
        <p:spPr/>
        <p:txBody>
          <a:bodyPr/>
          <a:lstStyle/>
          <a:p>
            <a:r>
              <a:rPr lang="en-US" smtClean="0"/>
              <a:t>PrakRPLLanjut/IFV/UIN/DianSM</a:t>
            </a:r>
            <a:endParaRPr lang="en-US"/>
          </a:p>
        </p:txBody>
      </p:sp>
      <p:sp>
        <p:nvSpPr>
          <p:cNvPr id="6" name="Slide Number Placeholder 5"/>
          <p:cNvSpPr>
            <a:spLocks noGrp="1"/>
          </p:cNvSpPr>
          <p:nvPr>
            <p:ph type="sldNum" sz="quarter" idx="12"/>
          </p:nvPr>
        </p:nvSpPr>
        <p:spPr/>
        <p:txBody>
          <a:bodyPr/>
          <a:lstStyle/>
          <a:p>
            <a:fld id="{883196E0-761F-48AC-A62E-0D7386D8F177}" type="slidenum">
              <a:rPr lang="en-US" smtClean="0"/>
              <a:t>12</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219201"/>
            <a:ext cx="8077200" cy="542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82715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Collaboration Diagram</a:t>
            </a:r>
            <a:endParaRPr lang="en-US" dirty="0"/>
          </a:p>
        </p:txBody>
      </p:sp>
      <p:graphicFrame>
        <p:nvGraphicFramePr>
          <p:cNvPr id="7" name="Content Placeholder 6"/>
          <p:cNvGraphicFramePr>
            <a:graphicFrameLocks noGrp="1"/>
          </p:cNvGraphicFramePr>
          <p:nvPr>
            <p:ph idx="1"/>
            <p:extLst/>
          </p:nvPr>
        </p:nvGraphicFramePr>
        <p:xfrm>
          <a:off x="1981200" y="16002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76D981F8-FFFD-4924-B91E-AD46FFBE2D85}" type="datetime1">
              <a:rPr lang="en-US" smtClean="0"/>
              <a:t>10/31/2015</a:t>
            </a:fld>
            <a:endParaRPr lang="en-US"/>
          </a:p>
        </p:txBody>
      </p:sp>
      <p:sp>
        <p:nvSpPr>
          <p:cNvPr id="5" name="Footer Placeholder 4"/>
          <p:cNvSpPr>
            <a:spLocks noGrp="1"/>
          </p:cNvSpPr>
          <p:nvPr>
            <p:ph type="ftr" sz="quarter" idx="11"/>
          </p:nvPr>
        </p:nvSpPr>
        <p:spPr/>
        <p:txBody>
          <a:bodyPr/>
          <a:lstStyle/>
          <a:p>
            <a:r>
              <a:rPr lang="en-US" smtClean="0"/>
              <a:t>PrakRPLLanjut/IF/V/UINBandung</a:t>
            </a:r>
            <a:endParaRPr lang="en-US"/>
          </a:p>
        </p:txBody>
      </p:sp>
      <p:sp>
        <p:nvSpPr>
          <p:cNvPr id="6" name="Slide Number Placeholder 5"/>
          <p:cNvSpPr>
            <a:spLocks noGrp="1"/>
          </p:cNvSpPr>
          <p:nvPr>
            <p:ph type="sldNum" sz="quarter" idx="12"/>
          </p:nvPr>
        </p:nvSpPr>
        <p:spPr/>
        <p:txBody>
          <a:bodyPr/>
          <a:lstStyle/>
          <a:p>
            <a:fld id="{B5D38B63-20C5-45DD-A119-E2475159B4C9}" type="slidenum">
              <a:rPr lang="en-US" smtClean="0"/>
              <a:t>13</a:t>
            </a:fld>
            <a:endParaRPr lang="en-US"/>
          </a:p>
        </p:txBody>
      </p:sp>
    </p:spTree>
    <p:extLst>
      <p:ext uri="{BB962C8B-B14F-4D97-AF65-F5344CB8AC3E}">
        <p14:creationId xmlns:p14="http://schemas.microsoft.com/office/powerpoint/2010/main" val="40907939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Contoh</a:t>
            </a:r>
            <a:r>
              <a:rPr lang="en-US" dirty="0" smtClean="0"/>
              <a:t> Collaboration Diagram</a:t>
            </a:r>
            <a:endParaRPr lang="en-US" dirty="0"/>
          </a:p>
        </p:txBody>
      </p:sp>
      <p:sp>
        <p:nvSpPr>
          <p:cNvPr id="4" name="Date Placeholder 3"/>
          <p:cNvSpPr>
            <a:spLocks noGrp="1"/>
          </p:cNvSpPr>
          <p:nvPr>
            <p:ph type="dt" sz="half" idx="10"/>
          </p:nvPr>
        </p:nvSpPr>
        <p:spPr/>
        <p:txBody>
          <a:bodyPr/>
          <a:lstStyle/>
          <a:p>
            <a:fld id="{76D981F8-FFFD-4924-B91E-AD46FFBE2D85}" type="datetime1">
              <a:rPr lang="en-US" smtClean="0"/>
              <a:t>10/31/2015</a:t>
            </a:fld>
            <a:endParaRPr lang="en-US"/>
          </a:p>
        </p:txBody>
      </p:sp>
      <p:sp>
        <p:nvSpPr>
          <p:cNvPr id="5" name="Footer Placeholder 4"/>
          <p:cNvSpPr>
            <a:spLocks noGrp="1"/>
          </p:cNvSpPr>
          <p:nvPr>
            <p:ph type="ftr" sz="quarter" idx="11"/>
          </p:nvPr>
        </p:nvSpPr>
        <p:spPr/>
        <p:txBody>
          <a:bodyPr/>
          <a:lstStyle/>
          <a:p>
            <a:r>
              <a:rPr lang="en-US" smtClean="0"/>
              <a:t>PrakRPLLanjut/IF/V/UINBandung</a:t>
            </a:r>
            <a:endParaRPr lang="en-US"/>
          </a:p>
        </p:txBody>
      </p:sp>
      <p:sp>
        <p:nvSpPr>
          <p:cNvPr id="6" name="Slide Number Placeholder 5"/>
          <p:cNvSpPr>
            <a:spLocks noGrp="1"/>
          </p:cNvSpPr>
          <p:nvPr>
            <p:ph type="sldNum" sz="quarter" idx="12"/>
          </p:nvPr>
        </p:nvSpPr>
        <p:spPr/>
        <p:txBody>
          <a:bodyPr/>
          <a:lstStyle/>
          <a:p>
            <a:fld id="{B5D38B63-20C5-45DD-A119-E2475159B4C9}" type="slidenum">
              <a:rPr lang="en-US" smtClean="0"/>
              <a:t>14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905001"/>
            <a:ext cx="5701552"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08286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Contoh</a:t>
            </a:r>
            <a:r>
              <a:rPr lang="en-US" dirty="0"/>
              <a:t> Collaboration Diagram</a:t>
            </a:r>
          </a:p>
        </p:txBody>
      </p:sp>
      <p:sp>
        <p:nvSpPr>
          <p:cNvPr id="4" name="Date Placeholder 3"/>
          <p:cNvSpPr>
            <a:spLocks noGrp="1"/>
          </p:cNvSpPr>
          <p:nvPr>
            <p:ph type="dt" sz="half" idx="10"/>
          </p:nvPr>
        </p:nvSpPr>
        <p:spPr/>
        <p:txBody>
          <a:bodyPr/>
          <a:lstStyle/>
          <a:p>
            <a:fld id="{76D981F8-FFFD-4924-B91E-AD46FFBE2D85}" type="datetime1">
              <a:rPr lang="en-US" smtClean="0"/>
              <a:t>10/31/2015</a:t>
            </a:fld>
            <a:endParaRPr lang="en-US"/>
          </a:p>
        </p:txBody>
      </p:sp>
      <p:sp>
        <p:nvSpPr>
          <p:cNvPr id="5" name="Footer Placeholder 4"/>
          <p:cNvSpPr>
            <a:spLocks noGrp="1"/>
          </p:cNvSpPr>
          <p:nvPr>
            <p:ph type="ftr" sz="quarter" idx="11"/>
          </p:nvPr>
        </p:nvSpPr>
        <p:spPr/>
        <p:txBody>
          <a:bodyPr/>
          <a:lstStyle/>
          <a:p>
            <a:r>
              <a:rPr lang="en-US" smtClean="0"/>
              <a:t>PrakRPLLanjut/IF/V/UINBandung</a:t>
            </a:r>
            <a:endParaRPr lang="en-US"/>
          </a:p>
        </p:txBody>
      </p:sp>
      <p:sp>
        <p:nvSpPr>
          <p:cNvPr id="6" name="Slide Number Placeholder 5"/>
          <p:cNvSpPr>
            <a:spLocks noGrp="1"/>
          </p:cNvSpPr>
          <p:nvPr>
            <p:ph type="sldNum" sz="quarter" idx="12"/>
          </p:nvPr>
        </p:nvSpPr>
        <p:spPr/>
        <p:txBody>
          <a:bodyPr/>
          <a:lstStyle/>
          <a:p>
            <a:fld id="{B5D38B63-20C5-45DD-A119-E2475159B4C9}" type="slidenum">
              <a:rPr lang="en-US" smtClean="0"/>
              <a:t>15</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1" y="1752600"/>
            <a:ext cx="7369887"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76439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a:t>
            </a:r>
            <a:r>
              <a:rPr lang="en-US" dirty="0" err="1" smtClean="0"/>
              <a:t>vs</a:t>
            </a:r>
            <a:r>
              <a:rPr lang="en-US" dirty="0" smtClean="0"/>
              <a:t> Collaboration</a:t>
            </a:r>
            <a:endParaRPr lang="en-US" dirty="0"/>
          </a:p>
        </p:txBody>
      </p:sp>
      <p:graphicFrame>
        <p:nvGraphicFramePr>
          <p:cNvPr id="7" name="Content Placeholder 6"/>
          <p:cNvGraphicFramePr>
            <a:graphicFrameLocks noGrp="1"/>
          </p:cNvGraphicFramePr>
          <p:nvPr>
            <p:ph idx="1"/>
            <p:extLst/>
          </p:nvPr>
        </p:nvGraphicFramePr>
        <p:xfrm>
          <a:off x="1981200" y="1600200"/>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E46C5053-A394-483D-90A7-1A4B6ECC9EE2}" type="datetime1">
              <a:rPr lang="en-US" smtClean="0"/>
              <a:t>10/31/2015</a:t>
            </a:fld>
            <a:endParaRPr lang="en-US"/>
          </a:p>
        </p:txBody>
      </p:sp>
      <p:sp>
        <p:nvSpPr>
          <p:cNvPr id="5" name="Footer Placeholder 4"/>
          <p:cNvSpPr>
            <a:spLocks noGrp="1"/>
          </p:cNvSpPr>
          <p:nvPr>
            <p:ph type="ftr" sz="quarter" idx="11"/>
          </p:nvPr>
        </p:nvSpPr>
        <p:spPr/>
        <p:txBody>
          <a:bodyPr/>
          <a:lstStyle/>
          <a:p>
            <a:r>
              <a:rPr lang="en-US" smtClean="0"/>
              <a:t>PrakRPLLanjut/IFV/UIN/DianSM</a:t>
            </a:r>
            <a:endParaRPr lang="en-US"/>
          </a:p>
        </p:txBody>
      </p:sp>
      <p:sp>
        <p:nvSpPr>
          <p:cNvPr id="6" name="Slide Number Placeholder 5"/>
          <p:cNvSpPr>
            <a:spLocks noGrp="1"/>
          </p:cNvSpPr>
          <p:nvPr>
            <p:ph type="sldNum" sz="quarter" idx="12"/>
          </p:nvPr>
        </p:nvSpPr>
        <p:spPr/>
        <p:txBody>
          <a:bodyPr/>
          <a:lstStyle/>
          <a:p>
            <a:fld id="{883196E0-761F-48AC-A62E-0D7386D8F177}" type="slidenum">
              <a:rPr lang="en-US" smtClean="0"/>
              <a:t>16</a:t>
            </a:fld>
            <a:endParaRPr lang="en-US"/>
          </a:p>
        </p:txBody>
      </p:sp>
    </p:spTree>
    <p:extLst>
      <p:ext uri="{BB962C8B-B14F-4D97-AF65-F5344CB8AC3E}">
        <p14:creationId xmlns:p14="http://schemas.microsoft.com/office/powerpoint/2010/main" val="4489683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Latihan</a:t>
            </a:r>
            <a:r>
              <a:rPr lang="en-GB" dirty="0" smtClean="0"/>
              <a:t> Interaction Diagram </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541294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97055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Presentasi</a:t>
            </a:r>
            <a:r>
              <a:rPr lang="en-GB" dirty="0" smtClean="0"/>
              <a:t> </a:t>
            </a:r>
            <a:r>
              <a:rPr lang="en-GB" dirty="0" err="1" smtClean="0"/>
              <a:t>Minggu</a:t>
            </a:r>
            <a:r>
              <a:rPr lang="en-GB" dirty="0" smtClean="0"/>
              <a:t> </a:t>
            </a:r>
            <a:r>
              <a:rPr lang="en-GB" dirty="0" err="1" smtClean="0"/>
              <a:t>Depan</a:t>
            </a:r>
            <a:endParaRPr lang="en-GB" dirty="0"/>
          </a:p>
        </p:txBody>
      </p:sp>
      <p:sp>
        <p:nvSpPr>
          <p:cNvPr id="3" name="Content Placeholder 2"/>
          <p:cNvSpPr>
            <a:spLocks noGrp="1"/>
          </p:cNvSpPr>
          <p:nvPr>
            <p:ph idx="1"/>
          </p:nvPr>
        </p:nvSpPr>
        <p:spPr/>
        <p:txBody>
          <a:bodyPr/>
          <a:lstStyle/>
          <a:p>
            <a:r>
              <a:rPr lang="en-GB" dirty="0" smtClean="0"/>
              <a:t>Proposal Pembangunan </a:t>
            </a:r>
            <a:r>
              <a:rPr lang="en-GB" dirty="0" err="1" smtClean="0"/>
              <a:t>Perangkat</a:t>
            </a:r>
            <a:r>
              <a:rPr lang="en-GB" dirty="0" smtClean="0"/>
              <a:t> </a:t>
            </a:r>
            <a:r>
              <a:rPr lang="en-GB" dirty="0" err="1" smtClean="0"/>
              <a:t>Lunak</a:t>
            </a:r>
            <a:r>
              <a:rPr lang="en-GB" dirty="0" smtClean="0"/>
              <a:t> </a:t>
            </a:r>
          </a:p>
          <a:p>
            <a:pPr lvl="1"/>
            <a:r>
              <a:rPr lang="en-GB" dirty="0" err="1" smtClean="0"/>
              <a:t>Gunakan</a:t>
            </a:r>
            <a:r>
              <a:rPr lang="en-GB" dirty="0" smtClean="0"/>
              <a:t> </a:t>
            </a:r>
            <a:r>
              <a:rPr lang="en-GB" dirty="0" err="1" smtClean="0"/>
              <a:t>templet</a:t>
            </a:r>
            <a:r>
              <a:rPr lang="en-GB" dirty="0" smtClean="0"/>
              <a:t> SRS </a:t>
            </a:r>
            <a:r>
              <a:rPr lang="en-GB" dirty="0" err="1" smtClean="0"/>
              <a:t>dengan</a:t>
            </a:r>
            <a:r>
              <a:rPr lang="en-GB" dirty="0" smtClean="0"/>
              <a:t> model UML, </a:t>
            </a:r>
            <a:r>
              <a:rPr lang="en-GB" dirty="0" err="1" smtClean="0"/>
              <a:t>mulai</a:t>
            </a:r>
            <a:r>
              <a:rPr lang="en-GB" dirty="0" smtClean="0"/>
              <a:t> </a:t>
            </a:r>
            <a:r>
              <a:rPr lang="en-GB" dirty="0" err="1" smtClean="0"/>
              <a:t>dari</a:t>
            </a:r>
            <a:r>
              <a:rPr lang="en-GB" dirty="0" smtClean="0"/>
              <a:t> </a:t>
            </a:r>
            <a:r>
              <a:rPr lang="en-GB" dirty="0" err="1" smtClean="0"/>
              <a:t>deskripsi</a:t>
            </a:r>
            <a:r>
              <a:rPr lang="en-GB" dirty="0" smtClean="0"/>
              <a:t> PL - Sequence Diagram</a:t>
            </a:r>
          </a:p>
          <a:p>
            <a:pPr lvl="1"/>
            <a:r>
              <a:rPr lang="en-GB" dirty="0" err="1" smtClean="0"/>
              <a:t>Ditambah</a:t>
            </a:r>
            <a:r>
              <a:rPr lang="en-GB" dirty="0" smtClean="0"/>
              <a:t> Schedule </a:t>
            </a:r>
            <a:r>
              <a:rPr lang="en-GB" dirty="0" err="1" smtClean="0"/>
              <a:t>dan</a:t>
            </a:r>
            <a:r>
              <a:rPr lang="en-GB" dirty="0" smtClean="0"/>
              <a:t> </a:t>
            </a:r>
            <a:r>
              <a:rPr lang="en-GB" dirty="0" err="1" smtClean="0"/>
              <a:t>Jobdesk</a:t>
            </a:r>
            <a:endParaRPr lang="en-GB" dirty="0" smtClean="0"/>
          </a:p>
          <a:p>
            <a:r>
              <a:rPr lang="en-GB" dirty="0" smtClean="0"/>
              <a:t>Slide </a:t>
            </a:r>
            <a:r>
              <a:rPr lang="en-GB" dirty="0" err="1" smtClean="0"/>
              <a:t>Presentasi</a:t>
            </a:r>
            <a:r>
              <a:rPr lang="en-GB" dirty="0" smtClean="0"/>
              <a:t> </a:t>
            </a:r>
            <a:r>
              <a:rPr lang="en-GB" dirty="0" err="1" smtClean="0"/>
              <a:t>maksimal</a:t>
            </a:r>
            <a:r>
              <a:rPr lang="en-GB" dirty="0" smtClean="0"/>
              <a:t> 8 </a:t>
            </a:r>
            <a:r>
              <a:rPr lang="en-GB" dirty="0" err="1" smtClean="0"/>
              <a:t>Halaman</a:t>
            </a:r>
            <a:r>
              <a:rPr lang="en-GB" dirty="0" smtClean="0"/>
              <a:t>, </a:t>
            </a:r>
            <a:r>
              <a:rPr lang="en-GB" dirty="0" err="1" smtClean="0"/>
              <a:t>berisi</a:t>
            </a:r>
            <a:r>
              <a:rPr lang="en-GB" dirty="0" smtClean="0"/>
              <a:t>:</a:t>
            </a:r>
          </a:p>
          <a:p>
            <a:pPr lvl="1"/>
            <a:r>
              <a:rPr lang="en-GB" dirty="0" err="1" smtClean="0"/>
              <a:t>Deskripsi</a:t>
            </a:r>
            <a:r>
              <a:rPr lang="en-GB" dirty="0" smtClean="0"/>
              <a:t> PL</a:t>
            </a:r>
          </a:p>
          <a:p>
            <a:pPr lvl="1"/>
            <a:r>
              <a:rPr lang="en-GB" dirty="0" smtClean="0"/>
              <a:t>Use Case</a:t>
            </a:r>
          </a:p>
          <a:p>
            <a:pPr lvl="1"/>
            <a:r>
              <a:rPr lang="en-GB" dirty="0" smtClean="0"/>
              <a:t>Class Diagram</a:t>
            </a:r>
          </a:p>
          <a:p>
            <a:pPr lvl="1"/>
            <a:r>
              <a:rPr lang="en-GB" dirty="0" smtClean="0"/>
              <a:t>Salah </a:t>
            </a:r>
            <a:r>
              <a:rPr lang="en-GB" dirty="0" err="1" smtClean="0"/>
              <a:t>satu</a:t>
            </a:r>
            <a:r>
              <a:rPr lang="en-GB" dirty="0" smtClean="0"/>
              <a:t> </a:t>
            </a:r>
            <a:r>
              <a:rPr lang="en-GB" dirty="0"/>
              <a:t>S</a:t>
            </a:r>
            <a:r>
              <a:rPr lang="en-GB" dirty="0" smtClean="0"/>
              <a:t>equence Diagram</a:t>
            </a:r>
          </a:p>
          <a:p>
            <a:pPr lvl="1"/>
            <a:r>
              <a:rPr lang="en-GB" dirty="0" smtClean="0"/>
              <a:t>Schedule </a:t>
            </a:r>
            <a:r>
              <a:rPr lang="en-GB" dirty="0" err="1" smtClean="0"/>
              <a:t>dan</a:t>
            </a:r>
            <a:r>
              <a:rPr lang="en-GB" dirty="0" smtClean="0"/>
              <a:t> </a:t>
            </a:r>
            <a:r>
              <a:rPr lang="en-GB" dirty="0" err="1" smtClean="0"/>
              <a:t>Jobdesk</a:t>
            </a:r>
            <a:endParaRPr lang="en-GB" dirty="0" smtClean="0"/>
          </a:p>
          <a:p>
            <a:pPr lvl="1"/>
            <a:endParaRPr lang="en-GB" dirty="0"/>
          </a:p>
        </p:txBody>
      </p:sp>
    </p:spTree>
    <p:extLst>
      <p:ext uri="{BB962C8B-B14F-4D97-AF65-F5344CB8AC3E}">
        <p14:creationId xmlns:p14="http://schemas.microsoft.com/office/powerpoint/2010/main" val="2122820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Diagram</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393421071"/>
              </p:ext>
            </p:extLst>
          </p:nvPr>
        </p:nvGraphicFramePr>
        <p:xfrm>
          <a:off x="336176" y="1559859"/>
          <a:ext cx="11443448" cy="47964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E46C5053-A394-483D-90A7-1A4B6ECC9EE2}" type="datetime1">
              <a:rPr lang="en-US" smtClean="0"/>
              <a:t>10/31/2015</a:t>
            </a:fld>
            <a:endParaRPr lang="en-US"/>
          </a:p>
        </p:txBody>
      </p:sp>
      <p:sp>
        <p:nvSpPr>
          <p:cNvPr id="5" name="Footer Placeholder 4"/>
          <p:cNvSpPr>
            <a:spLocks noGrp="1"/>
          </p:cNvSpPr>
          <p:nvPr>
            <p:ph type="ftr" sz="quarter" idx="11"/>
          </p:nvPr>
        </p:nvSpPr>
        <p:spPr/>
        <p:txBody>
          <a:bodyPr/>
          <a:lstStyle/>
          <a:p>
            <a:r>
              <a:rPr lang="en-US" smtClean="0"/>
              <a:t>PrakRPLLanjut/IFV/UIN/DianSM</a:t>
            </a:r>
            <a:endParaRPr lang="en-US"/>
          </a:p>
        </p:txBody>
      </p:sp>
      <p:sp>
        <p:nvSpPr>
          <p:cNvPr id="6" name="Slide Number Placeholder 5"/>
          <p:cNvSpPr>
            <a:spLocks noGrp="1"/>
          </p:cNvSpPr>
          <p:nvPr>
            <p:ph type="sldNum" sz="quarter" idx="12"/>
          </p:nvPr>
        </p:nvSpPr>
        <p:spPr/>
        <p:txBody>
          <a:bodyPr/>
          <a:lstStyle/>
          <a:p>
            <a:fld id="{883196E0-761F-48AC-A62E-0D7386D8F177}" type="slidenum">
              <a:rPr lang="en-US" smtClean="0"/>
              <a:t>3</a:t>
            </a:fld>
            <a:endParaRPr lang="en-US"/>
          </a:p>
        </p:txBody>
      </p:sp>
    </p:spTree>
    <p:extLst>
      <p:ext uri="{BB962C8B-B14F-4D97-AF65-F5344CB8AC3E}">
        <p14:creationId xmlns:p14="http://schemas.microsoft.com/office/powerpoint/2010/main" val="40623963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Aturan</a:t>
            </a:r>
            <a:r>
              <a:rPr lang="en-US" dirty="0" smtClean="0"/>
              <a:t> Sequence Diagram</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32933612"/>
              </p:ext>
            </p:extLst>
          </p:nvPr>
        </p:nvGraphicFramePr>
        <p:xfrm>
          <a:off x="838199" y="1462089"/>
          <a:ext cx="10322859" cy="4786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E46C5053-A394-483D-90A7-1A4B6ECC9EE2}" type="datetime1">
              <a:rPr lang="en-US" smtClean="0"/>
              <a:t>10/31/2015</a:t>
            </a:fld>
            <a:endParaRPr lang="en-US"/>
          </a:p>
        </p:txBody>
      </p:sp>
      <p:sp>
        <p:nvSpPr>
          <p:cNvPr id="5" name="Footer Placeholder 4"/>
          <p:cNvSpPr>
            <a:spLocks noGrp="1"/>
          </p:cNvSpPr>
          <p:nvPr>
            <p:ph type="ftr" sz="quarter" idx="11"/>
          </p:nvPr>
        </p:nvSpPr>
        <p:spPr/>
        <p:txBody>
          <a:bodyPr/>
          <a:lstStyle/>
          <a:p>
            <a:r>
              <a:rPr lang="en-US" smtClean="0"/>
              <a:t>PrakRPLLanjut/IFV/UIN/DianSM</a:t>
            </a:r>
            <a:endParaRPr lang="en-US"/>
          </a:p>
        </p:txBody>
      </p:sp>
      <p:sp>
        <p:nvSpPr>
          <p:cNvPr id="6" name="Slide Number Placeholder 5"/>
          <p:cNvSpPr>
            <a:spLocks noGrp="1"/>
          </p:cNvSpPr>
          <p:nvPr>
            <p:ph type="sldNum" sz="quarter" idx="12"/>
          </p:nvPr>
        </p:nvSpPr>
        <p:spPr/>
        <p:txBody>
          <a:bodyPr/>
          <a:lstStyle/>
          <a:p>
            <a:fld id="{883196E0-761F-48AC-A62E-0D7386D8F177}" type="slidenum">
              <a:rPr lang="en-US" smtClean="0"/>
              <a:t>4</a:t>
            </a:fld>
            <a:endParaRPr lang="en-US"/>
          </a:p>
        </p:txBody>
      </p:sp>
    </p:spTree>
    <p:extLst>
      <p:ext uri="{BB962C8B-B14F-4D97-AF65-F5344CB8AC3E}">
        <p14:creationId xmlns:p14="http://schemas.microsoft.com/office/powerpoint/2010/main" val="39363374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 View Controller</a:t>
            </a:r>
            <a:endParaRPr lang="en-GB" dirty="0"/>
          </a:p>
        </p:txBody>
      </p:sp>
      <p:sp>
        <p:nvSpPr>
          <p:cNvPr id="4" name="Date Placeholder 3"/>
          <p:cNvSpPr>
            <a:spLocks noGrp="1"/>
          </p:cNvSpPr>
          <p:nvPr>
            <p:ph type="dt" sz="half" idx="10"/>
          </p:nvPr>
        </p:nvSpPr>
        <p:spPr/>
        <p:txBody>
          <a:bodyPr/>
          <a:lstStyle/>
          <a:p>
            <a:fld id="{E46C5053-A394-483D-90A7-1A4B6ECC9EE2}" type="datetime1">
              <a:rPr lang="en-US" smtClean="0"/>
              <a:t>10/31/2015</a:t>
            </a:fld>
            <a:endParaRPr lang="en-US"/>
          </a:p>
        </p:txBody>
      </p:sp>
      <p:sp>
        <p:nvSpPr>
          <p:cNvPr id="5" name="Footer Placeholder 4"/>
          <p:cNvSpPr>
            <a:spLocks noGrp="1"/>
          </p:cNvSpPr>
          <p:nvPr>
            <p:ph type="ftr" sz="quarter" idx="11"/>
          </p:nvPr>
        </p:nvSpPr>
        <p:spPr/>
        <p:txBody>
          <a:bodyPr/>
          <a:lstStyle/>
          <a:p>
            <a:r>
              <a:rPr lang="en-US" smtClean="0"/>
              <a:t>PrakRPLLanjut/IFV/UIN/DianSM</a:t>
            </a:r>
            <a:endParaRPr lang="en-US"/>
          </a:p>
        </p:txBody>
      </p:sp>
      <p:sp>
        <p:nvSpPr>
          <p:cNvPr id="6" name="Slide Number Placeholder 5"/>
          <p:cNvSpPr>
            <a:spLocks noGrp="1"/>
          </p:cNvSpPr>
          <p:nvPr>
            <p:ph type="sldNum" sz="quarter" idx="12"/>
          </p:nvPr>
        </p:nvSpPr>
        <p:spPr/>
        <p:txBody>
          <a:bodyPr/>
          <a:lstStyle/>
          <a:p>
            <a:fld id="{883196E0-761F-48AC-A62E-0D7386D8F177}" type="slidenum">
              <a:rPr lang="en-US" smtClean="0"/>
              <a:t>5</a:t>
            </a:fld>
            <a:endParaRPr lang="en-US"/>
          </a:p>
        </p:txBody>
      </p:sp>
      <p:graphicFrame>
        <p:nvGraphicFramePr>
          <p:cNvPr id="7" name="Content Placeholder 6"/>
          <p:cNvGraphicFramePr>
            <a:graphicFrameLocks noGrp="1"/>
          </p:cNvGraphicFramePr>
          <p:nvPr>
            <p:ph idx="1"/>
            <p:extLst/>
          </p:nvPr>
        </p:nvGraphicFramePr>
        <p:xfrm>
          <a:off x="1981200" y="1600200"/>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8985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7680"/>
            <a:ext cx="2743200" cy="1203008"/>
          </a:xfrm>
        </p:spPr>
        <p:txBody>
          <a:bodyPr>
            <a:normAutofit fontScale="90000"/>
          </a:bodyPr>
          <a:lstStyle/>
          <a:p>
            <a:r>
              <a:rPr lang="en-US" dirty="0" smtClean="0"/>
              <a:t>Sequence Diagram</a:t>
            </a:r>
            <a:endParaRPr lang="en-US" dirty="0"/>
          </a:p>
        </p:txBody>
      </p:sp>
      <p:sp>
        <p:nvSpPr>
          <p:cNvPr id="4" name="Date Placeholder 3"/>
          <p:cNvSpPr>
            <a:spLocks noGrp="1"/>
          </p:cNvSpPr>
          <p:nvPr>
            <p:ph type="dt" sz="half" idx="10"/>
          </p:nvPr>
        </p:nvSpPr>
        <p:spPr/>
        <p:txBody>
          <a:bodyPr/>
          <a:lstStyle/>
          <a:p>
            <a:fld id="{E46C5053-A394-483D-90A7-1A4B6ECC9EE2}" type="datetime1">
              <a:rPr lang="en-US" smtClean="0"/>
              <a:t>10/31/2015</a:t>
            </a:fld>
            <a:endParaRPr lang="en-US"/>
          </a:p>
        </p:txBody>
      </p:sp>
      <p:sp>
        <p:nvSpPr>
          <p:cNvPr id="5" name="Footer Placeholder 4"/>
          <p:cNvSpPr>
            <a:spLocks noGrp="1"/>
          </p:cNvSpPr>
          <p:nvPr>
            <p:ph type="ftr" sz="quarter" idx="11"/>
          </p:nvPr>
        </p:nvSpPr>
        <p:spPr/>
        <p:txBody>
          <a:bodyPr/>
          <a:lstStyle/>
          <a:p>
            <a:r>
              <a:rPr lang="en-US" smtClean="0"/>
              <a:t>PrakRPLLanjut/IFV/UIN/DianSM</a:t>
            </a:r>
            <a:endParaRPr lang="en-US"/>
          </a:p>
        </p:txBody>
      </p:sp>
      <p:sp>
        <p:nvSpPr>
          <p:cNvPr id="6" name="Slide Number Placeholder 5"/>
          <p:cNvSpPr>
            <a:spLocks noGrp="1"/>
          </p:cNvSpPr>
          <p:nvPr>
            <p:ph type="sldNum" sz="quarter" idx="12"/>
          </p:nvPr>
        </p:nvSpPr>
        <p:spPr/>
        <p:txBody>
          <a:bodyPr/>
          <a:lstStyle/>
          <a:p>
            <a:fld id="{883196E0-761F-48AC-A62E-0D7386D8F177}" type="slidenum">
              <a:rPr lang="en-US" smtClean="0"/>
              <a:t>6</a:t>
            </a:fld>
            <a:endParaRPr 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2944" y="0"/>
            <a:ext cx="8229976" cy="673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6335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p:cNvPicPr>
          <p:nvPr>
            <p:ph idx="1"/>
          </p:nvPr>
        </p:nvPicPr>
        <p:blipFill>
          <a:blip r:embed="rId2" cstate="print"/>
          <a:srcRect/>
          <a:stretch>
            <a:fillRect/>
          </a:stretch>
        </p:blipFill>
        <p:spPr bwMode="auto">
          <a:xfrm>
            <a:off x="1008529" y="121024"/>
            <a:ext cx="10756751" cy="6736976"/>
          </a:xfrm>
          <a:prstGeom prst="rect">
            <a:avLst/>
          </a:prstGeom>
          <a:noFill/>
          <a:ln w="9525">
            <a:noFill/>
            <a:miter lim="800000"/>
            <a:headEnd/>
            <a:tailEnd/>
          </a:ln>
        </p:spPr>
      </p:pic>
      <p:sp>
        <p:nvSpPr>
          <p:cNvPr id="4" name="Date Placeholder 3"/>
          <p:cNvSpPr>
            <a:spLocks noGrp="1"/>
          </p:cNvSpPr>
          <p:nvPr>
            <p:ph type="dt" sz="half" idx="10"/>
          </p:nvPr>
        </p:nvSpPr>
        <p:spPr/>
        <p:txBody>
          <a:bodyPr/>
          <a:lstStyle/>
          <a:p>
            <a:fld id="{E46C5053-A394-483D-90A7-1A4B6ECC9EE2}" type="datetime1">
              <a:rPr lang="en-US" smtClean="0"/>
              <a:t>10/31/2015</a:t>
            </a:fld>
            <a:endParaRPr lang="en-US"/>
          </a:p>
        </p:txBody>
      </p:sp>
      <p:sp>
        <p:nvSpPr>
          <p:cNvPr id="5" name="Footer Placeholder 4"/>
          <p:cNvSpPr>
            <a:spLocks noGrp="1"/>
          </p:cNvSpPr>
          <p:nvPr>
            <p:ph type="ftr" sz="quarter" idx="11"/>
          </p:nvPr>
        </p:nvSpPr>
        <p:spPr/>
        <p:txBody>
          <a:bodyPr/>
          <a:lstStyle/>
          <a:p>
            <a:r>
              <a:rPr lang="en-US" smtClean="0"/>
              <a:t>PrakRPLLanjut/IFV/UIN/DianSM</a:t>
            </a:r>
            <a:endParaRPr lang="en-US"/>
          </a:p>
        </p:txBody>
      </p:sp>
      <p:sp>
        <p:nvSpPr>
          <p:cNvPr id="6" name="Slide Number Placeholder 5"/>
          <p:cNvSpPr>
            <a:spLocks noGrp="1"/>
          </p:cNvSpPr>
          <p:nvPr>
            <p:ph type="sldNum" sz="quarter" idx="12"/>
          </p:nvPr>
        </p:nvSpPr>
        <p:spPr/>
        <p:txBody>
          <a:bodyPr/>
          <a:lstStyle/>
          <a:p>
            <a:fld id="{883196E0-761F-48AC-A62E-0D7386D8F177}" type="slidenum">
              <a:rPr lang="en-US" smtClean="0"/>
              <a:t>7</a:t>
            </a:fld>
            <a:endParaRPr lang="en-US"/>
          </a:p>
        </p:txBody>
      </p:sp>
    </p:spTree>
    <p:extLst>
      <p:ext uri="{BB962C8B-B14F-4D97-AF65-F5344CB8AC3E}">
        <p14:creationId xmlns:p14="http://schemas.microsoft.com/office/powerpoint/2010/main" val="2098109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6" y="-347566"/>
            <a:ext cx="10515600" cy="1325563"/>
          </a:xfrm>
        </p:spPr>
        <p:txBody>
          <a:bodyPr/>
          <a:lstStyle/>
          <a:p>
            <a:r>
              <a:rPr lang="en-US" dirty="0" err="1" smtClean="0"/>
              <a:t>Contoh</a:t>
            </a:r>
            <a:r>
              <a:rPr lang="en-US" dirty="0" smtClean="0"/>
              <a:t> Use Case Diagram + </a:t>
            </a:r>
            <a:r>
              <a:rPr lang="en-US" dirty="0" err="1" smtClean="0"/>
              <a:t>Skenario</a:t>
            </a:r>
            <a:endParaRPr lang="en-US" dirty="0"/>
          </a:p>
        </p:txBody>
      </p:sp>
      <p:sp>
        <p:nvSpPr>
          <p:cNvPr id="4" name="Date Placeholder 3"/>
          <p:cNvSpPr>
            <a:spLocks noGrp="1"/>
          </p:cNvSpPr>
          <p:nvPr>
            <p:ph type="dt" sz="half" idx="10"/>
          </p:nvPr>
        </p:nvSpPr>
        <p:spPr/>
        <p:txBody>
          <a:bodyPr/>
          <a:lstStyle/>
          <a:p>
            <a:fld id="{E46C5053-A394-483D-90A7-1A4B6ECC9EE2}" type="datetime1">
              <a:rPr lang="en-US" smtClean="0"/>
              <a:t>10/31/2015</a:t>
            </a:fld>
            <a:endParaRPr lang="en-US"/>
          </a:p>
        </p:txBody>
      </p:sp>
      <p:sp>
        <p:nvSpPr>
          <p:cNvPr id="5" name="Footer Placeholder 4"/>
          <p:cNvSpPr>
            <a:spLocks noGrp="1"/>
          </p:cNvSpPr>
          <p:nvPr>
            <p:ph type="ftr" sz="quarter" idx="11"/>
          </p:nvPr>
        </p:nvSpPr>
        <p:spPr/>
        <p:txBody>
          <a:bodyPr/>
          <a:lstStyle/>
          <a:p>
            <a:r>
              <a:rPr lang="en-US" smtClean="0"/>
              <a:t>PrakRPLLanjut/IFV/UIN/DianSM</a:t>
            </a:r>
            <a:endParaRPr lang="en-US"/>
          </a:p>
        </p:txBody>
      </p:sp>
      <p:sp>
        <p:nvSpPr>
          <p:cNvPr id="6" name="Slide Number Placeholder 5"/>
          <p:cNvSpPr>
            <a:spLocks noGrp="1"/>
          </p:cNvSpPr>
          <p:nvPr>
            <p:ph type="sldNum" sz="quarter" idx="12"/>
          </p:nvPr>
        </p:nvSpPr>
        <p:spPr/>
        <p:txBody>
          <a:bodyPr/>
          <a:lstStyle/>
          <a:p>
            <a:fld id="{883196E0-761F-48AC-A62E-0D7386D8F177}" type="slidenum">
              <a:rPr lang="en-US" smtClean="0"/>
              <a:t>8</a:t>
            </a:fld>
            <a:endParaRPr lang="en-US"/>
          </a:p>
        </p:txBody>
      </p:sp>
      <p:pic>
        <p:nvPicPr>
          <p:cNvPr id="10" name="Picture 9"/>
          <p:cNvPicPr>
            <a:picLocks noChangeAspect="1"/>
          </p:cNvPicPr>
          <p:nvPr/>
        </p:nvPicPr>
        <p:blipFill>
          <a:blip r:embed="rId2"/>
          <a:stretch>
            <a:fillRect/>
          </a:stretch>
        </p:blipFill>
        <p:spPr>
          <a:xfrm>
            <a:off x="0" y="620934"/>
            <a:ext cx="8169660" cy="2700489"/>
          </a:xfrm>
          <a:prstGeom prst="rect">
            <a:avLst/>
          </a:prstGeom>
        </p:spPr>
      </p:pic>
      <p:pic>
        <p:nvPicPr>
          <p:cNvPr id="11" name="Picture 10"/>
          <p:cNvPicPr>
            <a:picLocks noChangeAspect="1"/>
          </p:cNvPicPr>
          <p:nvPr/>
        </p:nvPicPr>
        <p:blipFill>
          <a:blip r:embed="rId3"/>
          <a:stretch>
            <a:fillRect/>
          </a:stretch>
        </p:blipFill>
        <p:spPr>
          <a:xfrm>
            <a:off x="6036215" y="2904565"/>
            <a:ext cx="6135653" cy="3953435"/>
          </a:xfrm>
          <a:prstGeom prst="rect">
            <a:avLst/>
          </a:prstGeom>
        </p:spPr>
      </p:pic>
      <p:cxnSp>
        <p:nvCxnSpPr>
          <p:cNvPr id="14" name="Elbow Connector 13"/>
          <p:cNvCxnSpPr>
            <a:stCxn id="10" idx="2"/>
            <a:endCxn id="11" idx="1"/>
          </p:cNvCxnSpPr>
          <p:nvPr/>
        </p:nvCxnSpPr>
        <p:spPr>
          <a:xfrm rot="16200000" flipH="1">
            <a:off x="4280592" y="3125660"/>
            <a:ext cx="1559860" cy="195138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91225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605069" y="138391"/>
            <a:ext cx="3162300" cy="4276725"/>
          </a:xfrm>
          <a:prstGeom prst="rect">
            <a:avLst/>
          </a:prstGeom>
        </p:spPr>
      </p:pic>
      <p:pic>
        <p:nvPicPr>
          <p:cNvPr id="8" name="Picture 7"/>
          <p:cNvPicPr>
            <a:picLocks noChangeAspect="1"/>
          </p:cNvPicPr>
          <p:nvPr/>
        </p:nvPicPr>
        <p:blipFill>
          <a:blip r:embed="rId3"/>
          <a:stretch>
            <a:fillRect/>
          </a:stretch>
        </p:blipFill>
        <p:spPr>
          <a:xfrm>
            <a:off x="4500419" y="4415116"/>
            <a:ext cx="1371600" cy="1838325"/>
          </a:xfrm>
          <a:prstGeom prst="rect">
            <a:avLst/>
          </a:prstGeom>
        </p:spPr>
      </p:pic>
      <p:pic>
        <p:nvPicPr>
          <p:cNvPr id="9" name="Picture 8"/>
          <p:cNvPicPr>
            <a:picLocks noChangeAspect="1"/>
          </p:cNvPicPr>
          <p:nvPr/>
        </p:nvPicPr>
        <p:blipFill>
          <a:blip r:embed="rId4"/>
          <a:stretch>
            <a:fillRect/>
          </a:stretch>
        </p:blipFill>
        <p:spPr>
          <a:xfrm>
            <a:off x="6767369" y="752753"/>
            <a:ext cx="2181225" cy="2924175"/>
          </a:xfrm>
          <a:prstGeom prst="rect">
            <a:avLst/>
          </a:prstGeom>
        </p:spPr>
      </p:pic>
      <p:pic>
        <p:nvPicPr>
          <p:cNvPr id="10" name="Picture 9"/>
          <p:cNvPicPr>
            <a:picLocks noChangeAspect="1"/>
          </p:cNvPicPr>
          <p:nvPr/>
        </p:nvPicPr>
        <p:blipFill>
          <a:blip r:embed="rId5"/>
          <a:stretch>
            <a:fillRect/>
          </a:stretch>
        </p:blipFill>
        <p:spPr>
          <a:xfrm>
            <a:off x="214592" y="1076604"/>
            <a:ext cx="3152775" cy="1200150"/>
          </a:xfrm>
          <a:prstGeom prst="rect">
            <a:avLst/>
          </a:prstGeom>
        </p:spPr>
      </p:pic>
      <p:pic>
        <p:nvPicPr>
          <p:cNvPr id="11" name="Picture 10"/>
          <p:cNvPicPr>
            <a:picLocks noChangeAspect="1"/>
          </p:cNvPicPr>
          <p:nvPr/>
        </p:nvPicPr>
        <p:blipFill>
          <a:blip r:embed="rId6"/>
          <a:stretch>
            <a:fillRect/>
          </a:stretch>
        </p:blipFill>
        <p:spPr>
          <a:xfrm>
            <a:off x="214592" y="2374245"/>
            <a:ext cx="1638300" cy="1809750"/>
          </a:xfrm>
          <a:prstGeom prst="rect">
            <a:avLst/>
          </a:prstGeom>
        </p:spPr>
      </p:pic>
      <p:pic>
        <p:nvPicPr>
          <p:cNvPr id="12" name="Picture 11"/>
          <p:cNvPicPr>
            <a:picLocks noChangeAspect="1"/>
          </p:cNvPicPr>
          <p:nvPr/>
        </p:nvPicPr>
        <p:blipFill>
          <a:blip r:embed="rId7"/>
          <a:stretch>
            <a:fillRect/>
          </a:stretch>
        </p:blipFill>
        <p:spPr>
          <a:xfrm>
            <a:off x="9732588" y="2669520"/>
            <a:ext cx="2085975" cy="1219200"/>
          </a:xfrm>
          <a:prstGeom prst="rect">
            <a:avLst/>
          </a:prstGeom>
        </p:spPr>
      </p:pic>
      <p:pic>
        <p:nvPicPr>
          <p:cNvPr id="13" name="Picture 12"/>
          <p:cNvPicPr>
            <a:picLocks noChangeAspect="1"/>
          </p:cNvPicPr>
          <p:nvPr/>
        </p:nvPicPr>
        <p:blipFill>
          <a:blip r:embed="rId8"/>
          <a:stretch>
            <a:fillRect/>
          </a:stretch>
        </p:blipFill>
        <p:spPr>
          <a:xfrm>
            <a:off x="6784176" y="3801033"/>
            <a:ext cx="2219325" cy="2886075"/>
          </a:xfrm>
          <a:prstGeom prst="rect">
            <a:avLst/>
          </a:prstGeom>
        </p:spPr>
      </p:pic>
      <p:sp>
        <p:nvSpPr>
          <p:cNvPr id="14" name="Rectangle 13"/>
          <p:cNvSpPr/>
          <p:nvPr/>
        </p:nvSpPr>
        <p:spPr>
          <a:xfrm>
            <a:off x="3573690" y="55748"/>
            <a:ext cx="5429811" cy="663136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5" name="Rectangle 14"/>
          <p:cNvSpPr/>
          <p:nvPr/>
        </p:nvSpPr>
        <p:spPr>
          <a:xfrm>
            <a:off x="161083" y="757518"/>
            <a:ext cx="3259791" cy="4128247"/>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6" name="Rectangle 15"/>
          <p:cNvSpPr/>
          <p:nvPr/>
        </p:nvSpPr>
        <p:spPr>
          <a:xfrm>
            <a:off x="9438010" y="2173660"/>
            <a:ext cx="2672884" cy="271210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7" name="Rectangle 16"/>
          <p:cNvSpPr/>
          <p:nvPr/>
        </p:nvSpPr>
        <p:spPr>
          <a:xfrm>
            <a:off x="1783760" y="4011181"/>
            <a:ext cx="1572675"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View</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8" name="Rectangle 17"/>
          <p:cNvSpPr/>
          <p:nvPr/>
        </p:nvSpPr>
        <p:spPr>
          <a:xfrm>
            <a:off x="6889396" y="-16093"/>
            <a:ext cx="2008883"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Model</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9" name="Rectangle 18"/>
          <p:cNvSpPr/>
          <p:nvPr/>
        </p:nvSpPr>
        <p:spPr>
          <a:xfrm>
            <a:off x="9425973" y="4103514"/>
            <a:ext cx="2696957" cy="830997"/>
          </a:xfrm>
          <a:prstGeom prst="rect">
            <a:avLst/>
          </a:prstGeom>
          <a:noFill/>
        </p:spPr>
        <p:txBody>
          <a:bodyPr wrap="none" lIns="91440" tIns="45720" rIns="91440" bIns="45720">
            <a:spAutoFit/>
          </a:bodyPr>
          <a:lstStyle/>
          <a:p>
            <a:pPr algn="ctr"/>
            <a:r>
              <a:rPr lang="en-US" sz="4800" b="0" cap="none" spc="0" dirty="0" smtClean="0">
                <a:ln w="0"/>
                <a:solidFill>
                  <a:schemeClr val="tx1"/>
                </a:solidFill>
                <a:effectLst>
                  <a:outerShdw blurRad="38100" dist="19050" dir="2700000" algn="tl" rotWithShape="0">
                    <a:schemeClr val="dk1">
                      <a:alpha val="40000"/>
                    </a:schemeClr>
                  </a:outerShdw>
                </a:effectLst>
              </a:rPr>
              <a:t>Controller</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20" name="Rectangle 19"/>
          <p:cNvSpPr/>
          <p:nvPr/>
        </p:nvSpPr>
        <p:spPr>
          <a:xfrm>
            <a:off x="143287" y="74755"/>
            <a:ext cx="3420808" cy="523220"/>
          </a:xfrm>
          <a:prstGeom prst="rect">
            <a:avLst/>
          </a:prstGeom>
        </p:spPr>
        <p:txBody>
          <a:bodyPr wrap="none">
            <a:spAutoFit/>
          </a:bodyPr>
          <a:lstStyle/>
          <a:p>
            <a:r>
              <a:rPr lang="en-US" sz="2800" b="1" dirty="0" err="1"/>
              <a:t>Contoh</a:t>
            </a:r>
            <a:r>
              <a:rPr lang="en-US" sz="2800" b="1" dirty="0"/>
              <a:t> </a:t>
            </a:r>
            <a:r>
              <a:rPr lang="en-US" sz="2800" b="1" dirty="0" smtClean="0"/>
              <a:t>Class Diagram</a:t>
            </a:r>
            <a:endParaRPr lang="en-GB" sz="2800" b="1" dirty="0"/>
          </a:p>
        </p:txBody>
      </p:sp>
    </p:spTree>
    <p:extLst>
      <p:ext uri="{BB962C8B-B14F-4D97-AF65-F5344CB8AC3E}">
        <p14:creationId xmlns:p14="http://schemas.microsoft.com/office/powerpoint/2010/main" val="10116089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TotalTime>
  <Words>617</Words>
  <Application>Microsoft Office PowerPoint</Application>
  <PresentationFormat>Custom</PresentationFormat>
  <Paragraphs>96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Pertemuan 8</vt:lpstr>
      <vt:lpstr>Presentasi Minggu Depan</vt:lpstr>
      <vt:lpstr>Interaction Diagram</vt:lpstr>
      <vt:lpstr>Aturan Sequence Diagram</vt:lpstr>
      <vt:lpstr>Model View Controller</vt:lpstr>
      <vt:lpstr>Sequence Diagram</vt:lpstr>
      <vt:lpstr>PowerPoint Presentation</vt:lpstr>
      <vt:lpstr>Contoh Use Case Diagram + Skenario</vt:lpstr>
      <vt:lpstr>PowerPoint Presentation</vt:lpstr>
      <vt:lpstr>Sequence Diagram</vt:lpstr>
      <vt:lpstr>Collaboration Diagram</vt:lpstr>
      <vt:lpstr>Collaboration Diagram</vt:lpstr>
      <vt:lpstr>Collaboration Diagram</vt:lpstr>
      <vt:lpstr>Contoh Collaboration Diagram</vt:lpstr>
      <vt:lpstr>Contoh Collaboration Diagram</vt:lpstr>
      <vt:lpstr>Sequence vs Collaboration</vt:lpstr>
      <vt:lpstr>Latihan Interaction Diagram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Pertemuan 7</dc:title>
  <dc:creator>Windows User</dc:creator>
  <cp:lastModifiedBy>Rian Andrian</cp:lastModifiedBy>
  <cp:revision>42</cp:revision>
  <dcterms:created xsi:type="dcterms:W3CDTF">2014-08-28T13:19:18Z</dcterms:created>
  <dcterms:modified xsi:type="dcterms:W3CDTF">2015-10-31T03:18:05Z</dcterms:modified>
</cp:coreProperties>
</file>