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1B00FE"/>
    <a:srgbClr val="0091A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648" autoAdjust="0"/>
  </p:normalViewPr>
  <p:slideViewPr>
    <p:cSldViewPr>
      <p:cViewPr varScale="1">
        <p:scale>
          <a:sx n="64" d="100"/>
          <a:sy n="64" d="100"/>
        </p:scale>
        <p:origin x="17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522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13AD4CBC-8120-4FCB-8FE5-8EECB2A26A4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811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4508500"/>
            <a:ext cx="6191250" cy="14398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948363"/>
            <a:ext cx="6191250" cy="504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285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333375"/>
            <a:ext cx="2016125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33375"/>
            <a:ext cx="5895975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498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EE82D-15F0-483A-8F4C-F02259A4FBC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0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ECA46-4DA5-4138-8E6F-FE1111E2A5E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35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4C065-26A8-4CC7-BDFE-7B7DBDA83A8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4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5CD43-9E9D-4E56-BCD8-36B132BEF8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192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69027-8CDF-4841-B76D-4DCD1C5095A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9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BDE3-5DED-44D8-B1BC-F94BB021B8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0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76C78-C8D5-4555-A410-03DDBFB0069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45DC6-D455-4323-9DC8-E131EF9DF29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6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309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1FD29-24DC-4549-8BA4-F8424BC3301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11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802E5-C9B5-4016-9831-6E7BED28283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5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3D601-5248-4044-BFF7-BB02349B1A9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3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8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73238"/>
            <a:ext cx="395605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95605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44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299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7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55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6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6840538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73238"/>
            <a:ext cx="80645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A99A310A-046E-4F5F-B79C-A61A122CA83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42988" y="4221163"/>
            <a:ext cx="7058025" cy="1584325"/>
          </a:xfrm>
        </p:spPr>
        <p:txBody>
          <a:bodyPr/>
          <a:lstStyle/>
          <a:p>
            <a:r>
              <a:rPr lang="en-US" dirty="0"/>
              <a:t>Democracy In Bangladesh</a:t>
            </a:r>
            <a:br>
              <a:rPr lang="en-US" dirty="0"/>
            </a:b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876925"/>
            <a:ext cx="7058025" cy="576263"/>
          </a:xfrm>
        </p:spPr>
        <p:txBody>
          <a:bodyPr/>
          <a:lstStyle/>
          <a:p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Crisis Of Democracy In Bangladesh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Absence of democratic political culture.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Absence the rule of law.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Absence of strong political leadership.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Corruption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Lack of political morality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Weak Parliamentary Committee System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Problems of political parties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Problems of press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8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To Improve The Situation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Cautiousness of citizens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Free , fair and participatory election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Reform of political and social institution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Ensure equal distribution of wealth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Strong  rule of law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Strong leadership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Spread the value of morality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Strong press and media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5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Prospects Of Democracy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Provision for Caretaker Government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People’s Eagerness for Democracy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Peaceful Transition of Power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Response of Civil Society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 Independence of Press, Media and Newspaper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Role of NGO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Women Empowerment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3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Though Bangladesh has facing various problems to institutionalize democracy  but the suggested policy measures that was discussed can improve the situation and there are many prospects for Bangladesh.</a:t>
            </a:r>
          </a:p>
        </p:txBody>
      </p:sp>
    </p:spTree>
    <p:extLst>
      <p:ext uri="{BB962C8B-B14F-4D97-AF65-F5344CB8AC3E}">
        <p14:creationId xmlns:p14="http://schemas.microsoft.com/office/powerpoint/2010/main" val="188272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8"/>
            <a:ext cx="5253320" cy="35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Democracy is a form of government in which the people have the authority to choose their governing legislation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45148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Meaning and Concept Of 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ancient Greeks were the first to create a democracy. </a:t>
            </a:r>
            <a:r>
              <a:rPr lang="en-US" dirty="0">
                <a:highlight>
                  <a:srgbClr val="FFFF00"/>
                </a:highlight>
              </a:rPr>
              <a:t>The word “democracy” comes from two Greek words that mean people ( demos) and rule ( </a:t>
            </a:r>
            <a:r>
              <a:rPr lang="en-US" dirty="0" err="1">
                <a:highlight>
                  <a:srgbClr val="FFFF00"/>
                </a:highlight>
              </a:rPr>
              <a:t>kratos</a:t>
            </a:r>
            <a:r>
              <a:rPr lang="en-US" dirty="0">
                <a:highlight>
                  <a:srgbClr val="FFFF00"/>
                </a:highlight>
              </a:rPr>
              <a:t> 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73624"/>
            <a:ext cx="45125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Types Of 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b="1" dirty="0">
                <a:highlight>
                  <a:srgbClr val="FFFF00"/>
                </a:highlight>
              </a:rPr>
              <a:t>Direct Democracy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2. </a:t>
            </a:r>
            <a:r>
              <a:rPr lang="en-US" b="1" dirty="0">
                <a:highlight>
                  <a:srgbClr val="FFFF00"/>
                </a:highlight>
              </a:rPr>
              <a:t>Representative Democracy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51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Principles Of 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Liberty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Equality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Fraternity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Fundamental rights to the people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Independence of judiciary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Fair election</a:t>
            </a:r>
          </a:p>
        </p:txBody>
      </p:sp>
    </p:spTree>
    <p:extLst>
      <p:ext uri="{BB962C8B-B14F-4D97-AF65-F5344CB8AC3E}">
        <p14:creationId xmlns:p14="http://schemas.microsoft.com/office/powerpoint/2010/main" val="38718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Democracy of Bangladesh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Bangladesh achieved sovereignty from Pakistan in 1971, a country established with a democratic framework. As a result, Bangladesh was also established with democratic institutions at its core.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573016"/>
            <a:ext cx="3838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1282725"/>
          </a:xfrm>
        </p:spPr>
        <p:txBody>
          <a:bodyPr/>
          <a:lstStyle/>
          <a:p>
            <a:r>
              <a:rPr lang="en-US" dirty="0"/>
              <a:t>The History Of Democracy In  </a:t>
            </a:r>
            <a:br>
              <a:rPr lang="en-US" dirty="0"/>
            </a:br>
            <a:r>
              <a:rPr lang="en-US" dirty="0"/>
              <a:t>Bangladesh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276872"/>
            <a:ext cx="6911975" cy="42477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Democracy in Bangladesh was first introduced when the British ruled South Asia from 1700 to 1947, where Bangladesh was among the first British colonies in the subcontinent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724184"/>
            <a:ext cx="4336058" cy="277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Democracy Overview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Since From 1947 the Democracy of Bangladesh has changed a lot. The country was born out of long democratic movement initially aimed at achieving autonomy for the rights of majority population.</a:t>
            </a:r>
          </a:p>
          <a:p>
            <a:endParaRPr lang="en-US" dirty="0"/>
          </a:p>
          <a:p>
            <a:r>
              <a:rPr lang="en-US" dirty="0"/>
              <a:t>There are many political parties in Bangladesh. Like  </a:t>
            </a:r>
            <a:r>
              <a:rPr lang="en-US" dirty="0" err="1">
                <a:highlight>
                  <a:srgbClr val="FFFF00"/>
                </a:highlight>
              </a:rPr>
              <a:t>Awami</a:t>
            </a:r>
            <a:r>
              <a:rPr lang="en-US" dirty="0">
                <a:highlight>
                  <a:srgbClr val="FFFF00"/>
                </a:highlight>
              </a:rPr>
              <a:t> league , BNP, Jatiyo Party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437112"/>
            <a:ext cx="2015753" cy="2015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747566" cy="15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Chart Of Bangladesh’s Parliament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3795099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63C3EF55DC24284ACEF8BF50AE43F" ma:contentTypeVersion="0" ma:contentTypeDescription="Create a new document." ma:contentTypeScope="" ma:versionID="f0fcc8e7610234900df84175986d32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A7D6A0-FF11-4673-ACBB-0C8F1A6E8C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8C0B2B-F78D-4C60-B491-DD6BB4C13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FBAAB4-A369-4554-8323-3C44B8E1F28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473</TotalTime>
  <Words>365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Futura LT Book</vt:lpstr>
      <vt:lpstr>template</vt:lpstr>
      <vt:lpstr>Custom Design</vt:lpstr>
      <vt:lpstr>Democracy In Bangladesh </vt:lpstr>
      <vt:lpstr>Democracy</vt:lpstr>
      <vt:lpstr>Meaning and Concept Of Democracy</vt:lpstr>
      <vt:lpstr>Types Of Democracy</vt:lpstr>
      <vt:lpstr>Principles Of Democracy</vt:lpstr>
      <vt:lpstr>Democracy of Bangladesh </vt:lpstr>
      <vt:lpstr>The History Of Democracy In   Bangladesh </vt:lpstr>
      <vt:lpstr>Democracy Overview In Bangladesh</vt:lpstr>
      <vt:lpstr>The Chart Of Bangladesh’s Parliament</vt:lpstr>
      <vt:lpstr>  Crisis Of Democracy In Bangladesh </vt:lpstr>
      <vt:lpstr>Possible Solution To Improve The Situation :</vt:lpstr>
      <vt:lpstr>Prospects Of Democracy In Bangladesh</vt:lpstr>
      <vt:lpstr>Conclusion </vt:lpstr>
      <vt:lpstr>PowerPoint Presentation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RIFAH SANZIDA</cp:lastModifiedBy>
  <cp:revision>34</cp:revision>
  <dcterms:created xsi:type="dcterms:W3CDTF">2016-04-28T10:28:03Z</dcterms:created>
  <dcterms:modified xsi:type="dcterms:W3CDTF">2023-08-23T17:06:43Z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0x010100B9963C3EF55DC24284ACEF8BF50AE43F</vt:lpwstr>
  </property>
</Properties>
</file>