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12" r:id="rId13"/>
    <p:sldId id="313" r:id="rId14"/>
    <p:sldId id="301" r:id="rId15"/>
    <p:sldId id="264" r:id="rId16"/>
    <p:sldId id="302" r:id="rId17"/>
    <p:sldId id="309" r:id="rId18"/>
    <p:sldId id="310" r:id="rId19"/>
    <p:sldId id="311" r:id="rId20"/>
    <p:sldId id="265" r:id="rId21"/>
    <p:sldId id="30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84" d="100"/>
          <a:sy n="84" d="100"/>
        </p:scale>
        <p:origin x="121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45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012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29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6252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BEBF1-4A4E-EC98-EB10-ACE61957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4" y="1836863"/>
            <a:ext cx="6277021" cy="33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896FF-109E-6122-F8E9-E1030A4AD60D}"/>
              </a:ext>
            </a:extLst>
          </p:cNvPr>
          <p:cNvSpPr txBox="1"/>
          <p:nvPr/>
        </p:nvSpPr>
        <p:spPr>
          <a:xfrm>
            <a:off x="783772" y="1260850"/>
            <a:ext cx="71277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whether the following grammar is LL(1):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BbBa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l-GR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</a:t>
            </a:r>
            <a:r>
              <a:rPr lang="el-GR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7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where,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“a”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33758CF52A14A906F4CD05A815AB8" ma:contentTypeVersion="3" ma:contentTypeDescription="Create a new document." ma:contentTypeScope="" ma:versionID="4949c39383639576832a9dd6713fb436">
  <xsd:schema xmlns:xsd="http://www.w3.org/2001/XMLSchema" xmlns:xs="http://www.w3.org/2001/XMLSchema" xmlns:p="http://schemas.microsoft.com/office/2006/metadata/properties" xmlns:ns2="117f4f84-f5ce-4f07-9e49-894cf56252aa" targetNamespace="http://schemas.microsoft.com/office/2006/metadata/properties" ma:root="true" ma:fieldsID="7299d8fbbd0a2f2ffe81bd72afe72a36" ns2:_="">
    <xsd:import namespace="117f4f84-f5ce-4f07-9e49-894cf56252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f4f84-f5ce-4f07-9e49-894cf5625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C8BE6-DCD5-4E2C-9903-3E628983BC9E}"/>
</file>

<file path=customXml/itemProps2.xml><?xml version="1.0" encoding="utf-8"?>
<ds:datastoreItem xmlns:ds="http://schemas.openxmlformats.org/officeDocument/2006/customXml" ds:itemID="{DC5003C0-621B-4A78-BEFC-9623D0533D36}"/>
</file>

<file path=customXml/itemProps3.xml><?xml version="1.0" encoding="utf-8"?>
<ds:datastoreItem xmlns:ds="http://schemas.openxmlformats.org/officeDocument/2006/customXml" ds:itemID="{B5599F73-62A3-4764-AE5F-22B1D710051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722</TotalTime>
  <Words>830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123</cp:revision>
  <dcterms:created xsi:type="dcterms:W3CDTF">2018-12-10T17:20:29Z</dcterms:created>
  <dcterms:modified xsi:type="dcterms:W3CDTF">2023-11-26T07:59:57Z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0x010100F4A33758CF52A14A906F4CD05A815AB8</vt:lpwstr>
  </property>
</Properties>
</file>