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16" r:id="rId13"/>
    <p:sldId id="309" r:id="rId14"/>
    <p:sldId id="310" r:id="rId15"/>
    <p:sldId id="311" r:id="rId16"/>
    <p:sldId id="312" r:id="rId17"/>
    <p:sldId id="315" r:id="rId18"/>
    <p:sldId id="317" r:id="rId19"/>
    <p:sldId id="265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65"/>
  </p:normalViewPr>
  <p:slideViewPr>
    <p:cSldViewPr snapToGrid="0" snapToObjects="1">
      <p:cViewPr varScale="1">
        <p:scale>
          <a:sx n="84" d="100"/>
          <a:sy n="84" d="100"/>
        </p:scale>
        <p:origin x="117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969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2060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533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Parvin,   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44096-5E1C-818D-B37A-6BD1E0C3CFF0}"/>
              </a:ext>
            </a:extLst>
          </p:cNvPr>
          <p:cNvSpPr txBox="1"/>
          <p:nvPr/>
        </p:nvSpPr>
        <p:spPr>
          <a:xfrm>
            <a:off x="741175" y="2256625"/>
            <a:ext cx="7550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moves for the input id + id * id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https://www.tutorialspoint.com/construct-a-predictive-parsing-table-for-the-following-grammar-and-also-check-whether-string-id-plus-id-id-is-accepted-or-not</a:t>
            </a:r>
          </a:p>
        </p:txBody>
      </p:sp>
    </p:spTree>
    <p:extLst>
      <p:ext uri="{BB962C8B-B14F-4D97-AF65-F5344CB8AC3E}">
        <p14:creationId xmlns:p14="http://schemas.microsoft.com/office/powerpoint/2010/main" val="365766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(Exercise)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6D41-BCA2-7D9A-38B0-96C8AF0E6511}"/>
              </a:ext>
            </a:extLst>
          </p:cNvPr>
          <p:cNvSpPr txBox="1"/>
          <p:nvPr/>
        </p:nvSpPr>
        <p:spPr>
          <a:xfrm>
            <a:off x="809328" y="1394236"/>
            <a:ext cx="71646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CFG. Show moves made by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input </a:t>
            </a:r>
          </a:p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 X </a:t>
            </a: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+ E | ε </a:t>
            </a: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| ( E ) </a:t>
            </a:r>
          </a:p>
          <a:p>
            <a:pPr lvl="3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→ * T | 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7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(Exercise)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B6D41-BCA2-7D9A-38B0-96C8AF0E6511}"/>
              </a:ext>
            </a:extLst>
          </p:cNvPr>
          <p:cNvSpPr txBox="1"/>
          <p:nvPr/>
        </p:nvSpPr>
        <p:spPr>
          <a:xfrm>
            <a:off x="809328" y="1394236"/>
            <a:ext cx="71646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to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top-down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CFG. Show moves made by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LL(1)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input 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 + id).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(id).</a:t>
            </a: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pt-BR" sz="2400" dirty="0"/>
              <a:t>S –&gt; E </a:t>
            </a:r>
          </a:p>
          <a:p>
            <a:pPr lvl="3"/>
            <a:r>
              <a:rPr lang="pt-BR" sz="2400" dirty="0"/>
              <a:t>E –&gt; T | E + T </a:t>
            </a:r>
          </a:p>
          <a:p>
            <a:pPr lvl="3"/>
            <a:r>
              <a:rPr lang="pt-BR" sz="2400" dirty="0"/>
              <a:t>T –&gt; id | (E)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9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202" y="2212063"/>
            <a:ext cx="5514798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33758CF52A14A906F4CD05A815AB8" ma:contentTypeVersion="3" ma:contentTypeDescription="Create a new document." ma:contentTypeScope="" ma:versionID="4949c39383639576832a9dd6713fb436">
  <xsd:schema xmlns:xsd="http://www.w3.org/2001/XMLSchema" xmlns:xs="http://www.w3.org/2001/XMLSchema" xmlns:p="http://schemas.microsoft.com/office/2006/metadata/properties" xmlns:ns2="117f4f84-f5ce-4f07-9e49-894cf56252aa" targetNamespace="http://schemas.microsoft.com/office/2006/metadata/properties" ma:root="true" ma:fieldsID="7299d8fbbd0a2f2ffe81bd72afe72a36" ns2:_="">
    <xsd:import namespace="117f4f84-f5ce-4f07-9e49-894cf56252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f4f84-f5ce-4f07-9e49-894cf56252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33912-29D0-45E4-BF11-F4B337421A2B}"/>
</file>

<file path=customXml/itemProps2.xml><?xml version="1.0" encoding="utf-8"?>
<ds:datastoreItem xmlns:ds="http://schemas.openxmlformats.org/officeDocument/2006/customXml" ds:itemID="{5A85DD6E-20E3-4F3B-9E8B-6203693699EC}"/>
</file>

<file path=customXml/itemProps3.xml><?xml version="1.0" encoding="utf-8"?>
<ds:datastoreItem xmlns:ds="http://schemas.openxmlformats.org/officeDocument/2006/customXml" ds:itemID="{73EE7492-188E-4F87-A140-A3907C72214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</TotalTime>
  <Words>807</Words>
  <Application>Microsoft Office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Wingdings</vt:lpstr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shipu</cp:lastModifiedBy>
  <cp:revision>68</cp:revision>
  <dcterms:created xsi:type="dcterms:W3CDTF">2018-12-10T17:20:29Z</dcterms:created>
  <dcterms:modified xsi:type="dcterms:W3CDTF">2023-11-29T04:29:52Z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0x010100F4A33758CF52A14A906F4CD05A815AB8</vt:lpwstr>
  </property>
</Properties>
</file>