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81" r:id="rId13"/>
    <p:sldId id="276" r:id="rId14"/>
    <p:sldId id="277" r:id="rId15"/>
    <p:sldId id="278" r:id="rId16"/>
    <p:sldId id="284" r:id="rId17"/>
    <p:sldId id="26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24"/>
  </p:normalViewPr>
  <p:slideViewPr>
    <p:cSldViewPr snapToGrid="0" snapToObjects="1">
      <p:cViewPr varScale="1">
        <p:scale>
          <a:sx n="63" d="100"/>
          <a:sy n="63" d="100"/>
        </p:scale>
        <p:origin x="13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15-May-20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Cables and Connectors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5359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319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193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Wardah</a:t>
                      </a:r>
                      <a:r>
                        <a:rPr lang="en-US" i="1" baseline="0" dirty="0"/>
                        <a:t> Saleh, wardah@aiub.edu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-207818" y="2164048"/>
            <a:ext cx="67471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Unshielded Twisted Pair (UTP)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Electromagnetic interference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Less data rate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cheap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Shielded Twisted Pair (STP)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Less interference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Higher data rate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costly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6B85241-195E-445E-9B14-9655F4EDD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563" y="2244529"/>
            <a:ext cx="5133109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44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0C1A27E-1E06-4CE1-9950-9F6D396E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68" y="2446714"/>
            <a:ext cx="7192649" cy="3713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68CB0-A7D5-4049-B9EB-B83D8CC0C172}"/>
              </a:ext>
            </a:extLst>
          </p:cNvPr>
          <p:cNvSpPr txBox="1"/>
          <p:nvPr/>
        </p:nvSpPr>
        <p:spPr>
          <a:xfrm>
            <a:off x="2208007" y="2004367"/>
            <a:ext cx="4851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 I    Different categories of cable</a:t>
            </a:r>
          </a:p>
        </p:txBody>
      </p:sp>
    </p:spTree>
    <p:extLst>
      <p:ext uri="{BB962C8B-B14F-4D97-AF65-F5344CB8AC3E}">
        <p14:creationId xmlns:p14="http://schemas.microsoft.com/office/powerpoint/2010/main" val="331745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549C4-6F86-4F5E-A875-79A82110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346036"/>
            <a:ext cx="6200775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6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523" y="216418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Straight-Through cable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PC to Switch or 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Router to Switch or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Crossover cable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PC to PC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Switch to Switch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Hub to 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Switch to Hub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Router to Router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Router to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Rollover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 PC to Console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62BC22-D3F6-469C-A4A1-A444CE153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052" y="3110347"/>
            <a:ext cx="6159567" cy="76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40660-42EF-46DA-B90D-5858831C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052" y="4428951"/>
            <a:ext cx="6408948" cy="14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2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F4DA-6C4F-4B68-AF7E-C81F20A6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7" y="2622915"/>
            <a:ext cx="8591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2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8A848-9898-45A9-AAE8-7025367914F5}"/>
              </a:ext>
            </a:extLst>
          </p:cNvPr>
          <p:cNvSpPr txBox="1"/>
          <p:nvPr/>
        </p:nvSpPr>
        <p:spPr>
          <a:xfrm>
            <a:off x="304800" y="2239617"/>
            <a:ext cx="2294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Identify cables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3677A-CD9C-485E-8C90-7C33F5D5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075" y="2762837"/>
            <a:ext cx="5020726" cy="31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41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cabling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49CBF-E112-45A0-8CFA-9D5F9F5B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287588"/>
            <a:ext cx="3668713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46BA17E0-67B5-44BD-956A-0A00CB7F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2184400"/>
            <a:ext cx="4584700" cy="413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0801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9927" y="27432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Different types of devices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Ethernet Cabling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Terminal Emulation Software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Remote Access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Cisco Switch</a:t>
            </a:r>
          </a:p>
        </p:txBody>
      </p:sp>
      <p:pic>
        <p:nvPicPr>
          <p:cNvPr id="7" name="Picture 2" descr="Image result for Cisco switch">
            <a:extLst>
              <a:ext uri="{FF2B5EF4-FFF2-40B4-BE49-F238E27FC236}">
                <a16:creationId xmlns:a16="http://schemas.microsoft.com/office/drawing/2014/main" id="{9AD98C79-2255-4DAB-B4E2-B63AC1819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3" b="21422"/>
          <a:stretch/>
        </p:blipFill>
        <p:spPr bwMode="auto">
          <a:xfrm>
            <a:off x="1590897" y="2836868"/>
            <a:ext cx="5469864" cy="19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E4480F-904A-4E94-9463-F7381243EFF5}"/>
              </a:ext>
            </a:extLst>
          </p:cNvPr>
          <p:cNvSpPr txBox="1"/>
          <p:nvPr/>
        </p:nvSpPr>
        <p:spPr>
          <a:xfrm>
            <a:off x="2837024" y="4982646"/>
            <a:ext cx="29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A 2960 series cisco switch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dirty="0"/>
              <a:t>CLI access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52103-6345-49F4-8525-3B7B5F8B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49" y="2008909"/>
            <a:ext cx="6271451" cy="3391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964262-6739-4815-BBFB-DF65DD7F41C3}"/>
              </a:ext>
            </a:extLst>
          </p:cNvPr>
          <p:cNvSpPr txBox="1"/>
          <p:nvPr/>
        </p:nvSpPr>
        <p:spPr>
          <a:xfrm>
            <a:off x="3245858" y="5550830"/>
            <a:ext cx="22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CLI access options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Console Connection to 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BC103-5C89-48A0-BAE1-97CFC241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0" y="2111313"/>
            <a:ext cx="6921568" cy="3056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90069-D71C-47FA-840D-9BC34FE13C1E}"/>
              </a:ext>
            </a:extLst>
          </p:cNvPr>
          <p:cNvSpPr txBox="1"/>
          <p:nvPr/>
        </p:nvSpPr>
        <p:spPr>
          <a:xfrm>
            <a:off x="1836344" y="5418753"/>
            <a:ext cx="3537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Fig. Console Connection to a Switch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9928C-B2D9-421D-A0CE-E8D2FC1D187E}"/>
              </a:ext>
            </a:extLst>
          </p:cNvPr>
          <p:cNvSpPr txBox="1"/>
          <p:nvPr/>
        </p:nvSpPr>
        <p:spPr>
          <a:xfrm>
            <a:off x="7271830" y="2266122"/>
            <a:ext cx="1653017" cy="203132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2960-XR series </a:t>
            </a:r>
          </a:p>
          <a:p>
            <a:r>
              <a:rPr lang="en-US" dirty="0"/>
              <a:t>supports both</a:t>
            </a:r>
          </a:p>
          <a:p>
            <a:r>
              <a:rPr lang="en-US" dirty="0"/>
              <a:t> the older RJ-45</a:t>
            </a:r>
          </a:p>
          <a:p>
            <a:r>
              <a:rPr lang="en-US" dirty="0"/>
              <a:t> console port </a:t>
            </a:r>
          </a:p>
          <a:p>
            <a:r>
              <a:rPr lang="en-US" dirty="0"/>
              <a:t>and a USB</a:t>
            </a:r>
            <a:br>
              <a:rPr lang="en-US" dirty="0"/>
            </a:br>
            <a:r>
              <a:rPr lang="en-US" dirty="0"/>
              <a:t>console port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CCC06-031D-423A-9DA2-93EA1208CDE0}"/>
              </a:ext>
            </a:extLst>
          </p:cNvPr>
          <p:cNvSpPr txBox="1"/>
          <p:nvPr/>
        </p:nvSpPr>
        <p:spPr>
          <a:xfrm>
            <a:off x="7268047" y="4360613"/>
            <a:ext cx="1656800" cy="1754326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  <a:br>
              <a:rPr lang="en-US" dirty="0"/>
            </a:br>
            <a:r>
              <a:rPr lang="en-US" dirty="0"/>
              <a:t>console port is</a:t>
            </a:r>
          </a:p>
          <a:p>
            <a:r>
              <a:rPr lang="en-US" dirty="0"/>
              <a:t>Not rectangular</a:t>
            </a:r>
          </a:p>
          <a:p>
            <a:r>
              <a:rPr lang="en-US" dirty="0"/>
              <a:t>,rather it is </a:t>
            </a:r>
          </a:p>
          <a:p>
            <a:r>
              <a:rPr lang="en-US" dirty="0"/>
              <a:t>Mini-B port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1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DB9 Connector</a:t>
            </a:r>
          </a:p>
        </p:txBody>
      </p:sp>
      <p:pic>
        <p:nvPicPr>
          <p:cNvPr id="5" name="Picture 2" descr="DB9 Connector">
            <a:extLst>
              <a:ext uri="{FF2B5EF4-FFF2-40B4-BE49-F238E27FC236}">
                <a16:creationId xmlns:a16="http://schemas.microsoft.com/office/drawing/2014/main" id="{6BAF2A5F-196D-49C2-8829-AAA6D3C1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2287776"/>
            <a:ext cx="2507673" cy="223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B9 Connector">
            <a:extLst>
              <a:ext uri="{FF2B5EF4-FFF2-40B4-BE49-F238E27FC236}">
                <a16:creationId xmlns:a16="http://schemas.microsoft.com/office/drawing/2014/main" id="{2219C4E9-8D8E-4D42-8A3B-B1D6E329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475" y="2467885"/>
            <a:ext cx="4035908" cy="204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CF89FE-C75D-4108-99C6-EF60C8F7D375}"/>
              </a:ext>
            </a:extLst>
          </p:cNvPr>
          <p:cNvSpPr txBox="1"/>
          <p:nvPr/>
        </p:nvSpPr>
        <p:spPr>
          <a:xfrm>
            <a:off x="7338166" y="3079616"/>
            <a:ext cx="175041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Almost obsolete</a:t>
            </a:r>
          </a:p>
          <a:p>
            <a:r>
              <a:rPr lang="en-US" dirty="0"/>
              <a:t>Replaced by USB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20195-684D-4A60-ABBB-01A498737401}"/>
              </a:ext>
            </a:extLst>
          </p:cNvPr>
          <p:cNvSpPr txBox="1"/>
          <p:nvPr/>
        </p:nvSpPr>
        <p:spPr>
          <a:xfrm>
            <a:off x="2865162" y="4918145"/>
            <a:ext cx="402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DB9 Connector (For serial port of PC)</a:t>
            </a:r>
          </a:p>
        </p:txBody>
      </p:sp>
    </p:spTree>
    <p:extLst>
      <p:ext uri="{BB962C8B-B14F-4D97-AF65-F5344CB8AC3E}">
        <p14:creationId xmlns:p14="http://schemas.microsoft.com/office/powerpoint/2010/main" val="142516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USB and RJ-45 </a:t>
            </a:r>
            <a:r>
              <a:rPr lang="en-US" dirty="0" err="1"/>
              <a:t>Consle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3D4D5-2D8E-4396-8CE2-91E33443E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40" y="2037936"/>
            <a:ext cx="64008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3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Terminal Emulation Software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1673" y="1963616"/>
            <a:ext cx="84928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interact with Switch/Routers</a:t>
            </a:r>
          </a:p>
          <a:p>
            <a:r>
              <a:rPr lang="en-US" dirty="0"/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SecureCRT</a:t>
            </a:r>
            <a:endParaRPr lang="en-US" dirty="0"/>
          </a:p>
          <a:p>
            <a:pPr lvl="2"/>
            <a:r>
              <a:rPr lang="en-US" dirty="0"/>
              <a:t>Supports serial, Telnet and SSH</a:t>
            </a:r>
          </a:p>
          <a:p>
            <a:pPr lvl="2"/>
            <a:r>
              <a:rPr lang="en-US" dirty="0"/>
              <a:t>Not 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PuTTY</a:t>
            </a:r>
            <a:endParaRPr lang="en-US" dirty="0"/>
          </a:p>
          <a:p>
            <a:pPr lvl="2"/>
            <a:r>
              <a:rPr lang="en-US" dirty="0"/>
              <a:t>Supports serial, Telnet and SSH</a:t>
            </a:r>
          </a:p>
          <a:p>
            <a:pPr lvl="2"/>
            <a:r>
              <a:rPr lang="en-US" dirty="0"/>
              <a:t> 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TeraTerm</a:t>
            </a:r>
            <a:r>
              <a:rPr lang="en-US" dirty="0"/>
              <a:t> Pro</a:t>
            </a:r>
          </a:p>
          <a:p>
            <a:pPr lvl="2"/>
            <a:r>
              <a:rPr lang="en-US" dirty="0"/>
              <a:t>Supports serial, Telnet and SSH</a:t>
            </a:r>
          </a:p>
          <a:p>
            <a:pPr lvl="2"/>
            <a:r>
              <a:rPr lang="en-US" dirty="0"/>
              <a:t> free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Windows Telnet (integrated to Windows OS)</a:t>
            </a:r>
          </a:p>
          <a:p>
            <a:pPr lvl="2"/>
            <a:r>
              <a:rPr lang="en-US" dirty="0"/>
              <a:t>Supports Telnet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Windows HyperTerminal</a:t>
            </a:r>
          </a:p>
          <a:p>
            <a:pPr lvl="2"/>
            <a:r>
              <a:rPr lang="en-US" dirty="0"/>
              <a:t>Supports Telnet and Serial, NOT SSH</a:t>
            </a:r>
          </a:p>
        </p:txBody>
      </p:sp>
    </p:spTree>
    <p:extLst>
      <p:ext uri="{BB962C8B-B14F-4D97-AF65-F5344CB8AC3E}">
        <p14:creationId xmlns:p14="http://schemas.microsoft.com/office/powerpoint/2010/main" val="251447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Remote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2727" y="2690474"/>
            <a:ext cx="79525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Telnet and SSH allows remote access to Switch/Router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need password to access the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Telnet is not secure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No 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SSH is secure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Encryption is used</a:t>
            </a:r>
          </a:p>
        </p:txBody>
      </p:sp>
    </p:spTree>
    <p:extLst>
      <p:ext uri="{BB962C8B-B14F-4D97-AF65-F5344CB8AC3E}">
        <p14:creationId xmlns:p14="http://schemas.microsoft.com/office/powerpoint/2010/main" val="22585838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1119</TotalTime>
  <Words>449</Words>
  <Application>Microsoft Office PowerPoint</Application>
  <PresentationFormat>On-screen Show (4:3)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Cables and Connectors</vt:lpstr>
      <vt:lpstr>Lecture Outline</vt:lpstr>
      <vt:lpstr>Cisco Switch</vt:lpstr>
      <vt:lpstr>CLI access options</vt:lpstr>
      <vt:lpstr>Console Connection to Switch</vt:lpstr>
      <vt:lpstr>DB9 Connector</vt:lpstr>
      <vt:lpstr>USB and RJ-45 Consle</vt:lpstr>
      <vt:lpstr>Terminal Emulation Software</vt:lpstr>
      <vt:lpstr>Remote Access</vt:lpstr>
      <vt:lpstr>Ethernet cabling</vt:lpstr>
      <vt:lpstr>Ethernet cabling (contd…)</vt:lpstr>
      <vt:lpstr>Ethernet cabling (contd…)</vt:lpstr>
      <vt:lpstr>Ethernet cabling (contd…)</vt:lpstr>
      <vt:lpstr>Ethernet cabling (contd…)</vt:lpstr>
      <vt:lpstr>Ethernet cabling (contd…)</vt:lpstr>
      <vt:lpstr>Ethernet cabling (contd…)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Sakir Hossain</cp:lastModifiedBy>
  <cp:revision>75</cp:revision>
  <dcterms:created xsi:type="dcterms:W3CDTF">2018-12-10T17:20:29Z</dcterms:created>
  <dcterms:modified xsi:type="dcterms:W3CDTF">2020-05-15T11:16:59Z</dcterms:modified>
</cp:coreProperties>
</file>