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Noboranjan Dey" userId="1ac59fc9-aae8-46a4-899e-44860e6a6e60" providerId="ADAL" clId="{BB63D44D-9220-4BAD-8886-2A5ABBBBBEE3}"/>
    <pc:docChg chg="undo custSel modSld">
      <pc:chgData name="Noboranjan Dey" userId="1ac59fc9-aae8-46a4-899e-44860e6a6e60" providerId="ADAL" clId="{BB63D44D-9220-4BAD-8886-2A5ABBBBBEE3}" dt="2024-12-23T04:11:10.853" v="14" actId="255"/>
      <pc:docMkLst>
        <pc:docMk/>
      </pc:docMkLst>
      <pc:sldChg chg="modSp mod">
        <pc:chgData name="Noboranjan Dey" userId="1ac59fc9-aae8-46a4-899e-44860e6a6e60" providerId="ADAL" clId="{BB63D44D-9220-4BAD-8886-2A5ABBBBBEE3}" dt="2024-12-23T04:11:10.853" v="14" actId="255"/>
        <pc:sldMkLst>
          <pc:docMk/>
          <pc:sldMk cId="521071281" sldId="276"/>
        </pc:sldMkLst>
        <pc:spChg chg="mod">
          <ac:chgData name="Noboranjan Dey" userId="1ac59fc9-aae8-46a4-899e-44860e6a6e60" providerId="ADAL" clId="{BB63D44D-9220-4BAD-8886-2A5ABBBBBEE3}" dt="2024-12-23T04:11:10.853" v="14" actId="255"/>
          <ac:spMkLst>
            <pc:docMk/>
            <pc:sldMk cId="521071281" sldId="276"/>
            <ac:spMk id="8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594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highlight>
                  <a:srgbClr val="FFFF00"/>
                </a:highlight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493"/>
              </p:ext>
            </p:extLst>
          </p:nvPr>
        </p:nvGraphicFramePr>
        <p:xfrm>
          <a:off x="1089492" y="2062269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756</TotalTime>
  <Words>1397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102</cp:revision>
  <dcterms:created xsi:type="dcterms:W3CDTF">2018-12-10T17:20:29Z</dcterms:created>
  <dcterms:modified xsi:type="dcterms:W3CDTF">2025-02-05T19:20:22Z</dcterms:modified>
</cp:coreProperties>
</file>