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196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  <a:r>
                        <a:rPr lang="en-US" baseline="0" dirty="0"/>
                        <a:t>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noboranjan@aiub.edu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Name is the user defined name of the procedure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</a:t>
            </a:r>
            <a:r>
              <a:rPr lang="en-US" sz="2000" dirty="0">
                <a:highlight>
                  <a:srgbClr val="FFFF00"/>
                </a:highlight>
              </a:rPr>
              <a:t>The </a:t>
            </a:r>
            <a:r>
              <a:rPr lang="en-US" sz="2000" b="1" dirty="0">
                <a:highlight>
                  <a:srgbClr val="FFFF00"/>
                </a:highlight>
              </a:rPr>
              <a:t>ret</a:t>
            </a:r>
            <a:r>
              <a:rPr lang="en-US" sz="2000" dirty="0">
                <a:highlight>
                  <a:srgbClr val="FFFF00"/>
                </a:highlight>
              </a:rPr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The </a:t>
            </a:r>
            <a:r>
              <a:rPr lang="en-US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most recent addition </a:t>
            </a:r>
            <a:r>
              <a:rPr lang="en-US" sz="2000" dirty="0">
                <a:highlight>
                  <a:srgbClr val="FFFF00"/>
                </a:highlight>
              </a:rPr>
              <a:t>to the stack is called the </a:t>
            </a:r>
            <a:r>
              <a:rPr lang="en-US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top</a:t>
            </a:r>
            <a:r>
              <a:rPr lang="en-US" sz="2000" dirty="0">
                <a:highlight>
                  <a:srgbClr val="FFFF00"/>
                </a:highlight>
              </a:rPr>
              <a:t> of the stack</a:t>
            </a:r>
            <a:r>
              <a:rPr lang="en-US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00"/>
                </a:highlight>
              </a:rPr>
              <a:t>PUSH is used to </a:t>
            </a:r>
            <a:r>
              <a:rPr lang="en-US" sz="2000" b="1" dirty="0">
                <a:highlight>
                  <a:srgbClr val="FFFF00"/>
                </a:highlight>
              </a:rPr>
              <a:t>add new word </a:t>
            </a:r>
            <a:r>
              <a:rPr lang="en-US" sz="2000" dirty="0">
                <a:highlight>
                  <a:srgbClr val="FFFF00"/>
                </a:highlight>
              </a:rPr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FF00"/>
                </a:highlight>
              </a:rPr>
              <a:t>POP is used to </a:t>
            </a:r>
            <a:r>
              <a:rPr lang="en-US" sz="2400" b="1" dirty="0">
                <a:highlight>
                  <a:srgbClr val="FFFF00"/>
                </a:highlight>
              </a:rPr>
              <a:t>remove an item from </a:t>
            </a:r>
            <a:r>
              <a:rPr lang="en-US" sz="2400" dirty="0">
                <a:highlight>
                  <a:srgbClr val="FFFF00"/>
                </a:highlight>
              </a:rPr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highlight>
                  <a:srgbClr val="FFFF00"/>
                </a:highlight>
              </a:rPr>
              <a:t>SP is Increased by 2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489</TotalTime>
  <Words>1025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54</cp:revision>
  <dcterms:created xsi:type="dcterms:W3CDTF">2018-12-10T17:20:29Z</dcterms:created>
  <dcterms:modified xsi:type="dcterms:W3CDTF">2025-02-05T19:20:49Z</dcterms:modified>
</cp:coreProperties>
</file>