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6" r:id="rId6"/>
    <p:sldId id="274" r:id="rId7"/>
    <p:sldId id="275" r:id="rId8"/>
    <p:sldId id="266" r:id="rId9"/>
    <p:sldId id="268" r:id="rId10"/>
    <p:sldId id="267" r:id="rId11"/>
    <p:sldId id="278" r:id="rId12"/>
    <p:sldId id="269" r:id="rId13"/>
    <p:sldId id="270" r:id="rId14"/>
    <p:sldId id="271" r:id="rId15"/>
    <p:sldId id="272" r:id="rId16"/>
    <p:sldId id="273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ruk.soh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rray_data_structure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05" y="492698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dirty="0"/>
              <a:t>1-D Array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/>
              <a:t>CSC 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13802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93706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23889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09345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baseline="0" dirty="0"/>
                        <a:t>Md. Faruk Abdullah Al </a:t>
                      </a:r>
                      <a:r>
                        <a:rPr lang="en-US" i="1" baseline="0" dirty="0" err="1"/>
                        <a:t>Sohan</a:t>
                      </a:r>
                      <a:r>
                        <a:rPr lang="en-US" i="1" baseline="0" dirty="0"/>
                        <a:t>; </a:t>
                      </a:r>
                      <a:r>
                        <a:rPr lang="en-US" i="1" dirty="0">
                          <a:hlinkClick r:id="rId2"/>
                        </a:rPr>
                        <a:t>faruk.sohan@aiub.edu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</a:t>
            </a:r>
            <a:r>
              <a:rPr lang="en-US"/>
              <a:t>Structure (Lab)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4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4. Initialize an array. Size should be more than FIVE. Write you program to change the array in such a way so that there cannot be any duplicate element in the array anymore. Print the changed array. If the initialized array already had no duplicate elements from the beginning, output a message saying, “Array already unique!”;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For example,</a:t>
            </a:r>
          </a:p>
          <a:p>
            <a:pPr algn="just"/>
            <a:r>
              <a:rPr lang="en-US" sz="1600" u="sng" dirty="0"/>
              <a:t>Scenario 1:</a:t>
            </a:r>
          </a:p>
          <a:p>
            <a:pPr algn="just"/>
            <a:r>
              <a:rPr lang="en-US" sz="1600" dirty="0"/>
              <a:t>Array_1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{1,4,6,3,6,9,1}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Output: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1 4 6 3 9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u="sng" dirty="0"/>
              <a:t>Scenario 2:</a:t>
            </a:r>
          </a:p>
          <a:p>
            <a:pPr algn="just"/>
            <a:r>
              <a:rPr lang="en-US" sz="1600" dirty="0"/>
              <a:t>Array_1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{1,4,5,3,6,9}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Output: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already unique!</a:t>
            </a:r>
          </a:p>
        </p:txBody>
      </p:sp>
    </p:spTree>
    <p:extLst>
      <p:ext uri="{BB962C8B-B14F-4D97-AF65-F5344CB8AC3E}">
        <p14:creationId xmlns:p14="http://schemas.microsoft.com/office/powerpoint/2010/main" val="347863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5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5. Initialize an integer array </a:t>
            </a:r>
            <a:r>
              <a:rPr lang="en-US" b="1" dirty="0"/>
              <a:t>A</a:t>
            </a:r>
            <a:r>
              <a:rPr lang="en-US" dirty="0"/>
              <a:t> of size 10. Take an integer as input and print how many times that integer occurs in </a:t>
            </a:r>
            <a:r>
              <a:rPr lang="en-US" b="1" dirty="0"/>
              <a:t>A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Array_1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{8,4,6,1,6,9,6,1,9,8}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Output: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a number to search: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number occurs 3 times in the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83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6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6. Initialize an integer array of size 10. Print the number of time each element occurs in the array.</a:t>
            </a:r>
          </a:p>
          <a:p>
            <a:pPr marL="342900" indent="-342900" algn="just">
              <a:buFont typeface="+mj-lt"/>
              <a:buAutoNum type="arabicPeriod" startAt="5"/>
            </a:pPr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Array_1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{8,4,6,1,6,9,6,1,9,8}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Output: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occurs = 2 times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occurs = 1 time</a:t>
            </a:r>
            <a:endParaRPr lang="en-US" dirty="0"/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occurs = 3 times</a:t>
            </a:r>
            <a:endParaRPr lang="en-US" dirty="0"/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occurs = 2 times</a:t>
            </a:r>
            <a:endParaRPr lang="en-US" dirty="0"/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occurs = 2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78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91406" y="1291564"/>
            <a:ext cx="5355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Theory Lecture 1.1 &amp; 1.2 of this course</a:t>
            </a:r>
            <a:endParaRPr lang="en-US" dirty="0">
              <a:hlinkClick r:id="rId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https://en.wikipedia.org/wiki/Array_data_structure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5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Rules &amp; Guidelines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Lab Tasks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Prerequisites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Problem Descriptions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7145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Rules &amp; Guidelines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fontAlgn="base"/>
            <a:r>
              <a:rPr lang="en-US" sz="4800" dirty="0">
                <a:solidFill>
                  <a:srgbClr val="FF0000"/>
                </a:solidFill>
              </a:rPr>
              <a:t>Don’t copy from each other or any other sources.</a:t>
            </a:r>
          </a:p>
          <a:p>
            <a:pPr fontAlgn="base"/>
            <a:endParaRPr lang="en-US" sz="4800" dirty="0">
              <a:solidFill>
                <a:srgbClr val="FF0000"/>
              </a:solidFill>
            </a:endParaRP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16772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C++ code to solve all the problems starting from slide 7 to 11.</a:t>
            </a:r>
          </a:p>
          <a:p>
            <a:pPr fontAlgn="base">
              <a:buClrTx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1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Have a clear and full understanding </a:t>
            </a:r>
            <a:r>
              <a:rPr lang="en-US"/>
              <a:t>of 1-D Array.</a:t>
            </a: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Theory Lectures 1.1 &amp; 1.2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know how to solve basic, moderate and complex programming problems using 1-Dimensional Array.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master array operations such as traversal, searching, insertion, and deletion.</a:t>
            </a:r>
          </a:p>
        </p:txBody>
      </p:sp>
    </p:spTree>
    <p:extLst>
      <p:ext uri="{BB962C8B-B14F-4D97-AF65-F5344CB8AC3E}">
        <p14:creationId xmlns:p14="http://schemas.microsoft.com/office/powerpoint/2010/main" val="27224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1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1. Write a function to calculate factorial of a given integer number if that number is a prime number. If it is not, it will give an error.</a:t>
            </a:r>
          </a:p>
          <a:p>
            <a:pPr marL="342900" indent="-342900" algn="just">
              <a:buFont typeface="+mj-lt"/>
              <a:buAutoNum type="arabicPeriod" startAt="5"/>
            </a:pPr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u="sng" dirty="0"/>
              <a:t>Scenario 1</a:t>
            </a:r>
          </a:p>
          <a:p>
            <a:pPr algn="just"/>
            <a:r>
              <a:rPr lang="en-US" dirty="0"/>
              <a:t>Input: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just"/>
            <a:r>
              <a:rPr lang="en-US" dirty="0"/>
              <a:t>Output: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  <a:p>
            <a:pPr algn="just"/>
            <a:endParaRPr lang="en-US" dirty="0"/>
          </a:p>
          <a:p>
            <a:pPr algn="just"/>
            <a:r>
              <a:rPr lang="en-US" u="sng" dirty="0"/>
              <a:t>Scenario 2</a:t>
            </a:r>
            <a:endParaRPr lang="en-US" dirty="0"/>
          </a:p>
          <a:p>
            <a:pPr algn="just"/>
            <a:r>
              <a:rPr lang="en-US" dirty="0"/>
              <a:t>Input: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algn="just"/>
            <a:r>
              <a:rPr lang="en-US" dirty="0"/>
              <a:t>Output: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Error! Not a prime number.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2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2. Initialize TWO integer arrays of different sizes. Merge the input arrays and create a new array. Then print the new array in reverse order.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Array_1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{10,20,30,40,50}</a:t>
            </a:r>
          </a:p>
          <a:p>
            <a:pPr algn="just"/>
            <a:r>
              <a:rPr lang="en-US" dirty="0"/>
              <a:t>Array_2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{1,2,3,4,5,6,7,8}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Output: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8 7 6 5 4 3 2 1 50 40 30 20 10</a:t>
            </a:r>
          </a:p>
        </p:txBody>
      </p:sp>
    </p:spTree>
    <p:extLst>
      <p:ext uri="{BB962C8B-B14F-4D97-AF65-F5344CB8AC3E}">
        <p14:creationId xmlns:p14="http://schemas.microsoft.com/office/powerpoint/2010/main" val="2612570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3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3. Initialize TWO integer arrays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of different sizes. Make a new array with the common elements between</a:t>
            </a:r>
            <a:r>
              <a:rPr lang="en-US" b="1" dirty="0"/>
              <a:t> A </a:t>
            </a:r>
            <a:r>
              <a:rPr lang="en-US" dirty="0"/>
              <a:t>and </a:t>
            </a:r>
            <a:r>
              <a:rPr lang="en-US" b="1" dirty="0"/>
              <a:t>B</a:t>
            </a:r>
            <a:r>
              <a:rPr lang="en-US" dirty="0"/>
              <a:t>. Print the new array element(s). If there is no common element, output “No common element!”.</a:t>
            </a:r>
          </a:p>
          <a:p>
            <a:pPr algn="just"/>
            <a:endParaRPr lang="en-US" dirty="0"/>
          </a:p>
          <a:p>
            <a:pPr algn="just"/>
            <a:r>
              <a:rPr lang="en-US" sz="1600" dirty="0"/>
              <a:t>For example,</a:t>
            </a:r>
          </a:p>
          <a:p>
            <a:pPr algn="just"/>
            <a:r>
              <a:rPr lang="en-US" sz="1400" u="sng" dirty="0"/>
              <a:t>Scenario 1:</a:t>
            </a:r>
          </a:p>
          <a:p>
            <a:pPr algn="just"/>
            <a:r>
              <a:rPr lang="en-US" sz="1400" dirty="0"/>
              <a:t>Array_1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{1,4,6,3,6,9}</a:t>
            </a:r>
          </a:p>
          <a:p>
            <a:pPr algn="just"/>
            <a:r>
              <a:rPr lang="en-US" sz="1400" dirty="0"/>
              <a:t>Array_2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{5,3,7,1,2,6}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Output: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1 6 3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u="sng" dirty="0"/>
              <a:t>Scenario 2:</a:t>
            </a:r>
          </a:p>
          <a:p>
            <a:pPr algn="just"/>
            <a:r>
              <a:rPr lang="en-US" sz="1400" dirty="0"/>
              <a:t>Array_1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{1,4,6,3,6,9}</a:t>
            </a:r>
          </a:p>
          <a:p>
            <a:pPr algn="just"/>
            <a:r>
              <a:rPr lang="en-US" sz="1400" dirty="0"/>
              <a:t>Array_2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{5,8,7,12,21,63}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Output: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common element!</a:t>
            </a:r>
          </a:p>
        </p:txBody>
      </p:sp>
    </p:spTree>
    <p:extLst>
      <p:ext uri="{BB962C8B-B14F-4D97-AF65-F5344CB8AC3E}">
        <p14:creationId xmlns:p14="http://schemas.microsoft.com/office/powerpoint/2010/main" val="99850371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0F4128-4BCC-4B93-B69A-D1FD07A612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F6439D-027B-4A4C-9625-5C3E132D28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A96404E-4C6B-453C-9256-240D7A0CDF9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290</TotalTime>
  <Words>747</Words>
  <Application>Microsoft Office PowerPoint</Application>
  <PresentationFormat>On-screen Show (4:3)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Corbel</vt:lpstr>
      <vt:lpstr>Courier New</vt:lpstr>
      <vt:lpstr>Wingdings</vt:lpstr>
      <vt:lpstr>Spectrum</vt:lpstr>
      <vt:lpstr>1-D Array</vt:lpstr>
      <vt:lpstr>Lecture Outline</vt:lpstr>
      <vt:lpstr>Rules &amp; Guidelines</vt:lpstr>
      <vt:lpstr>Lab Tasks</vt:lpstr>
      <vt:lpstr>Prerequisites</vt:lpstr>
      <vt:lpstr>Objectives</vt:lpstr>
      <vt:lpstr>Problem Descriptions</vt:lpstr>
      <vt:lpstr>Problem Descriptions</vt:lpstr>
      <vt:lpstr>Problem Descriptions</vt:lpstr>
      <vt:lpstr>Problem Descriptions</vt:lpstr>
      <vt:lpstr>Problem Descriptions</vt:lpstr>
      <vt:lpstr>Problem Descriptions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Faruk Abdullah</cp:lastModifiedBy>
  <cp:revision>117</cp:revision>
  <dcterms:created xsi:type="dcterms:W3CDTF">2018-12-10T17:20:29Z</dcterms:created>
  <dcterms:modified xsi:type="dcterms:W3CDTF">2022-09-26T02:14:16Z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