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6" r:id="rId6"/>
    <p:sldId id="275" r:id="rId7"/>
    <p:sldId id="266" r:id="rId8"/>
    <p:sldId id="268" r:id="rId9"/>
    <p:sldId id="267" r:id="rId10"/>
    <p:sldId id="269" r:id="rId11"/>
    <p:sldId id="270" r:id="rId12"/>
    <p:sldId id="278" r:id="rId13"/>
    <p:sldId id="273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ruk.soh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rray_data_structure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05" y="492698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dirty="0"/>
              <a:t>2-D Array, String, Pointer, </a:t>
            </a:r>
            <a:br>
              <a:rPr lang="en-US" sz="4000" dirty="0"/>
            </a:br>
            <a:r>
              <a:rPr lang="en-US" sz="4000" dirty="0"/>
              <a:t>and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80834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/>
              <a:t>CSC 2107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78253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337435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609345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22-23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baseline="0" dirty="0"/>
                        <a:t>Md. Faruk Abdullah Al </a:t>
                      </a:r>
                      <a:r>
                        <a:rPr lang="en-US" i="1" baseline="0" dirty="0" err="1"/>
                        <a:t>Sohan</a:t>
                      </a:r>
                      <a:r>
                        <a:rPr lang="en-US" i="1" baseline="0" dirty="0"/>
                        <a:t>; </a:t>
                      </a:r>
                      <a:r>
                        <a:rPr lang="en-US" i="1" dirty="0">
                          <a:hlinkClick r:id="rId2"/>
                        </a:rPr>
                        <a:t>faruk.sohan@aiub.edu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95821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</a:t>
            </a:r>
            <a:r>
              <a:rPr lang="en-US"/>
              <a:t>Structure (Lab)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78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691406" y="1291564"/>
            <a:ext cx="421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Theory Lecture 2.1 &amp; 2.2 of this course.</a:t>
            </a:r>
            <a:endParaRPr lang="en-US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26775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Rules &amp; Guidelines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Lab Tasks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Prerequisites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Objectives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Problem Descriptions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17145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Tasks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 fontAlgn="base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Write C++ code to solve all the problems starting from slide 7 to 9.</a:t>
            </a:r>
          </a:p>
          <a:p>
            <a:pPr marL="342900" indent="-342900" fontAlgn="base">
              <a:buClrTx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fontAlgn="base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Any remaining problem unsolved will be home task.</a:t>
            </a:r>
          </a:p>
        </p:txBody>
      </p:sp>
    </p:spTree>
    <p:extLst>
      <p:ext uri="{BB962C8B-B14F-4D97-AF65-F5344CB8AC3E}">
        <p14:creationId xmlns:p14="http://schemas.microsoft.com/office/powerpoint/2010/main" val="2128218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561" y="2435897"/>
            <a:ext cx="8529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Have a clear and full understanding of 2-D Array, String, Pointer, and Structure.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Theory Lectures 2.1 &amp; 2.2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know how to solve basic, moderate and complex programming problems using 2-Dimensional Array, Pointer, and Structure.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master 2-D Array, String manipulation, usage of Pointer, and Structure.</a:t>
            </a:r>
          </a:p>
        </p:txBody>
      </p:sp>
    </p:spTree>
    <p:extLst>
      <p:ext uri="{BB962C8B-B14F-4D97-AF65-F5344CB8AC3E}">
        <p14:creationId xmlns:p14="http://schemas.microsoft.com/office/powerpoint/2010/main" val="27224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1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/>
              <a:t>Initialize a matrix of minimum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x</a:t>
            </a:r>
            <a:r>
              <a:rPr lang="en-US" dirty="0">
                <a:solidFill>
                  <a:srgbClr val="7030A0"/>
                </a:solidFill>
              </a:rPr>
              <a:t>4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row</a:t>
            </a:r>
            <a:r>
              <a:rPr lang="en-US" dirty="0"/>
              <a:t> x </a:t>
            </a:r>
            <a:r>
              <a:rPr lang="en-US" dirty="0">
                <a:solidFill>
                  <a:srgbClr val="7030A0"/>
                </a:solidFill>
              </a:rPr>
              <a:t>column</a:t>
            </a:r>
            <a:r>
              <a:rPr lang="en-US" dirty="0"/>
              <a:t>) size. Output its transpose matrix.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dirty="0"/>
              <a:t>Matrix_1: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1 6 7 9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2 4 8 5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3 1 9 4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Output: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6 4 1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7 8 9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9 5 4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2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en-US" dirty="0"/>
              <a:t>Write a code that will create custom ciphers (encoded words) on strings. Follow this procedure: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sz="1600" dirty="0"/>
              <a:t>Write a function named </a:t>
            </a:r>
            <a:r>
              <a:rPr lang="en-US" sz="1600" b="1" i="1" dirty="0"/>
              <a:t>encode</a:t>
            </a:r>
            <a:r>
              <a:rPr lang="en-US" sz="1600" b="1" dirty="0"/>
              <a:t> </a:t>
            </a:r>
            <a:r>
              <a:rPr lang="en-US" sz="1600" dirty="0"/>
              <a:t>that takes TWO parameters, a string </a:t>
            </a:r>
            <a:r>
              <a:rPr lang="en-US" sz="1600" b="1" dirty="0"/>
              <a:t>s</a:t>
            </a:r>
            <a:r>
              <a:rPr lang="en-US" sz="1600" dirty="0"/>
              <a:t> and an integer </a:t>
            </a:r>
            <a:r>
              <a:rPr lang="en-US" sz="1600" b="1" dirty="0"/>
              <a:t>j</a:t>
            </a:r>
            <a:r>
              <a:rPr lang="en-US" sz="1600" dirty="0"/>
              <a:t>.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sz="1600" dirty="0"/>
              <a:t>Skip </a:t>
            </a:r>
            <a:r>
              <a:rPr lang="en-US" sz="1600" b="1" dirty="0"/>
              <a:t>j</a:t>
            </a:r>
            <a:r>
              <a:rPr lang="en-US" sz="1600" dirty="0"/>
              <a:t> number of characters in the string and increase the ASCII value of the next character by 2.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sz="1600" dirty="0"/>
              <a:t>Perform step </a:t>
            </a:r>
            <a:r>
              <a:rPr lang="en-US" sz="1600" b="1" dirty="0"/>
              <a:t>(ii) </a:t>
            </a:r>
            <a:r>
              <a:rPr lang="en-US" sz="1600" dirty="0"/>
              <a:t>throughout the string.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sz="1600" dirty="0"/>
              <a:t>Return the converted string from </a:t>
            </a:r>
            <a:r>
              <a:rPr lang="en-US" sz="1600" b="1" dirty="0"/>
              <a:t>encode</a:t>
            </a:r>
            <a:r>
              <a:rPr lang="en-US" sz="1600" dirty="0"/>
              <a:t> function.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1341" y="4608214"/>
            <a:ext cx="7088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example,</a:t>
            </a:r>
          </a:p>
          <a:p>
            <a:r>
              <a:rPr lang="en-US" b="1" dirty="0"/>
              <a:t>Sample String (s):</a:t>
            </a:r>
            <a:r>
              <a:rPr lang="en-US" dirty="0"/>
              <a:t> I am a student</a:t>
            </a:r>
          </a:p>
          <a:p>
            <a:r>
              <a:rPr lang="en-US" b="1" dirty="0"/>
              <a:t>Sample Integer (j):</a:t>
            </a:r>
            <a:r>
              <a:rPr lang="en-US" dirty="0"/>
              <a:t> 2</a:t>
            </a:r>
          </a:p>
          <a:p>
            <a:r>
              <a:rPr lang="en-US" b="1" dirty="0"/>
              <a:t>Converted String:</a:t>
            </a:r>
            <a:r>
              <a:rPr lang="en-US" dirty="0"/>
              <a:t> I cm c </a:t>
            </a:r>
            <a:r>
              <a:rPr lang="en-US" dirty="0" err="1"/>
              <a:t>svudgnt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0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2"/>
            <a:ext cx="7808976" cy="1088136"/>
          </a:xfrm>
        </p:spPr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3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en-US" dirty="0">
                <a:cs typeface="Courier New" panose="02070309020205020404" pitchFamily="49" charset="0"/>
              </a:rPr>
              <a:t>Write a program with appropriate data structure to keep records of 100 faculties. Each faculty will have the following information: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dirty="0">
                <a:cs typeface="Courier New" panose="02070309020205020404" pitchFamily="49" charset="0"/>
              </a:rPr>
              <a:t>Unique ID (you can use </a:t>
            </a:r>
            <a:r>
              <a:rPr lang="en-US" i="1" dirty="0">
                <a:cs typeface="Courier New" panose="02070309020205020404" pitchFamily="49" charset="0"/>
              </a:rPr>
              <a:t>integer</a:t>
            </a:r>
            <a:r>
              <a:rPr lang="en-US" dirty="0">
                <a:cs typeface="Courier New" panose="02070309020205020404" pitchFamily="49" charset="0"/>
              </a:rPr>
              <a:t> for this)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dirty="0">
                <a:cs typeface="Courier New" panose="02070309020205020404" pitchFamily="49" charset="0"/>
              </a:rPr>
              <a:t>salary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dirty="0">
                <a:cs typeface="Courier New" panose="02070309020205020404" pitchFamily="49" charset="0"/>
              </a:rPr>
              <a:t>Joining year</a:t>
            </a:r>
          </a:p>
          <a:p>
            <a:pPr marL="342900" indent="-342900" algn="just">
              <a:buFont typeface="+mj-lt"/>
              <a:buAutoNum type="arabicPeriod" startAt="3"/>
            </a:pPr>
            <a:endParaRPr lang="en-US" dirty="0">
              <a:cs typeface="Courier New" panose="02070309020205020404" pitchFamily="49" charset="0"/>
            </a:endParaRPr>
          </a:p>
          <a:p>
            <a:pPr algn="just"/>
            <a:r>
              <a:rPr lang="en-US" dirty="0">
                <a:cs typeface="Courier New" panose="02070309020205020404" pitchFamily="49" charset="0"/>
              </a:rPr>
              <a:t>Print all the information of the faculties who have been serving more than </a:t>
            </a:r>
            <a:r>
              <a:rPr lang="en-US" b="1" dirty="0">
                <a:cs typeface="Courier New" panose="02070309020205020404" pitchFamily="49" charset="0"/>
              </a:rPr>
              <a:t>5 </a:t>
            </a:r>
            <a:r>
              <a:rPr lang="en-US" dirty="0">
                <a:cs typeface="Courier New" panose="02070309020205020404" pitchFamily="49" charset="0"/>
              </a:rPr>
              <a:t>years.</a:t>
            </a:r>
          </a:p>
          <a:p>
            <a:pPr algn="just"/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separately…….</a:t>
            </a:r>
          </a:p>
          <a:p>
            <a:pPr algn="just"/>
            <a:endParaRPr lang="en-US" b="1" dirty="0">
              <a:cs typeface="Courier New" panose="02070309020205020404" pitchFamily="49" charset="0"/>
            </a:endParaRPr>
          </a:p>
          <a:p>
            <a:pPr algn="just"/>
            <a:r>
              <a:rPr lang="en-US" dirty="0">
                <a:cs typeface="Courier New" panose="02070309020205020404" pitchFamily="49" charset="0"/>
              </a:rPr>
              <a:t>Print all the information who has get more than </a:t>
            </a:r>
            <a:r>
              <a:rPr lang="en-US" b="1" dirty="0">
                <a:cs typeface="Courier New" panose="02070309020205020404" pitchFamily="49" charset="0"/>
              </a:rPr>
              <a:t>100000 </a:t>
            </a:r>
            <a:r>
              <a:rPr lang="en-US" dirty="0">
                <a:cs typeface="Courier New" panose="02070309020205020404" pitchFamily="49" charset="0"/>
              </a:rPr>
              <a:t>salary.</a:t>
            </a:r>
          </a:p>
        </p:txBody>
      </p:sp>
    </p:spTree>
    <p:extLst>
      <p:ext uri="{BB962C8B-B14F-4D97-AF65-F5344CB8AC3E}">
        <p14:creationId xmlns:p14="http://schemas.microsoft.com/office/powerpoint/2010/main" val="347863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Problem Descriptions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898073"/>
            <a:ext cx="8401050" cy="473825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4. Take 2 matrices of your choice by input. Then show the matrices in the output. Next, calculate the multiplication of the 2 matrices and show the output matrix.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First matrix</a:t>
            </a:r>
            <a:br>
              <a:rPr lang="en-US" dirty="0"/>
            </a:br>
            <a:r>
              <a:rPr lang="en-US" dirty="0"/>
              <a:t>1  2</a:t>
            </a:r>
          </a:p>
          <a:p>
            <a:pPr marL="0" indent="0">
              <a:buNone/>
            </a:pPr>
            <a:r>
              <a:rPr lang="en-US" dirty="0"/>
              <a:t>3  4</a:t>
            </a:r>
          </a:p>
          <a:p>
            <a:pPr marL="0" indent="0">
              <a:buNone/>
            </a:pPr>
            <a:r>
              <a:rPr lang="en-US" dirty="0"/>
              <a:t>Second matrix</a:t>
            </a:r>
            <a:br>
              <a:rPr lang="en-US" dirty="0"/>
            </a:b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/>
              <a:t>Output Matrix:</a:t>
            </a:r>
            <a:br>
              <a:rPr lang="en-US" dirty="0"/>
            </a:br>
            <a:r>
              <a:rPr lang="en-US" dirty="0"/>
              <a:t>7</a:t>
            </a:r>
            <a:br>
              <a:rPr lang="en-US" dirty="0"/>
            </a:br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77509593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9F2CC7-5582-4D18-A535-9857E903616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EB7B72C-6329-410C-97D5-DEF123C342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6309B7-E160-4A57-BBBD-0912523E4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2031</TotalTime>
  <Words>584</Words>
  <Application>Microsoft Office PowerPoint</Application>
  <PresentationFormat>On-screen Show (4:3)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Courier New</vt:lpstr>
      <vt:lpstr>Wingdings</vt:lpstr>
      <vt:lpstr>Spectrum</vt:lpstr>
      <vt:lpstr>2-D Array, String, Pointer,  and Structure</vt:lpstr>
      <vt:lpstr>Lecture Outline</vt:lpstr>
      <vt:lpstr>Lab Tasks</vt:lpstr>
      <vt:lpstr>Prerequisites</vt:lpstr>
      <vt:lpstr>Objectives</vt:lpstr>
      <vt:lpstr>Problem Descriptions</vt:lpstr>
      <vt:lpstr>Problem Descriptions</vt:lpstr>
      <vt:lpstr>Problem Descriptions</vt:lpstr>
      <vt:lpstr>Problem Descriptions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Faruk Abdullah</cp:lastModifiedBy>
  <cp:revision>156</cp:revision>
  <dcterms:created xsi:type="dcterms:W3CDTF">2018-12-10T17:20:29Z</dcterms:created>
  <dcterms:modified xsi:type="dcterms:W3CDTF">2022-09-14T08:00:09Z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