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7" r:id="rId3"/>
    <p:sldId id="262" r:id="rId4"/>
    <p:sldId id="263" r:id="rId5"/>
    <p:sldId id="267" r:id="rId6"/>
    <p:sldId id="258" r:id="rId7"/>
    <p:sldId id="259" r:id="rId8"/>
    <p:sldId id="260" r:id="rId9"/>
    <p:sldId id="261" r:id="rId10"/>
    <p:sldId id="266" r:id="rId11"/>
    <p:sldId id="265" r:id="rId12"/>
    <p:sldId id="268" r:id="rId13"/>
    <p:sldId id="269" r:id="rId14"/>
    <p:sldId id="270" r:id="rId15"/>
    <p:sldId id="271" r:id="rId16"/>
    <p:sldId id="272" r:id="rId17"/>
    <p:sldId id="273" r:id="rId18"/>
    <p:sldId id="274" r:id="rId19"/>
    <p:sldId id="275" r:id="rId20"/>
    <p:sldId id="276" r:id="rId21"/>
  </p:sldIdLst>
  <p:sldSz cx="12192000" cy="6858000"/>
  <p:notesSz cx="6797675" cy="9926638"/>
  <p:defaultTextStyle>
    <a:defPPr>
      <a:defRPr lang="en-US"/>
    </a:defPPr>
    <a:lvl1pPr algn="l" rtl="0" eaLnBrk="0" fontAlgn="base" hangingPunct="0">
      <a:spcBef>
        <a:spcPct val="0"/>
      </a:spcBef>
      <a:spcAft>
        <a:spcPct val="0"/>
      </a:spcAft>
      <a:defRPr kern="1200">
        <a:solidFill>
          <a:schemeClr val="tx1"/>
        </a:solidFill>
        <a:latin typeface="Rockwell" panose="02060603020205020403" pitchFamily="18" charset="0"/>
        <a:ea typeface="+mn-ea"/>
        <a:cs typeface="+mn-cs"/>
      </a:defRPr>
    </a:lvl1pPr>
    <a:lvl2pPr marL="457200" algn="l" rtl="0" eaLnBrk="0" fontAlgn="base" hangingPunct="0">
      <a:spcBef>
        <a:spcPct val="0"/>
      </a:spcBef>
      <a:spcAft>
        <a:spcPct val="0"/>
      </a:spcAft>
      <a:defRPr kern="1200">
        <a:solidFill>
          <a:schemeClr val="tx1"/>
        </a:solidFill>
        <a:latin typeface="Rockwell" panose="02060603020205020403" pitchFamily="18" charset="0"/>
        <a:ea typeface="+mn-ea"/>
        <a:cs typeface="+mn-cs"/>
      </a:defRPr>
    </a:lvl2pPr>
    <a:lvl3pPr marL="914400" algn="l" rtl="0" eaLnBrk="0" fontAlgn="base" hangingPunct="0">
      <a:spcBef>
        <a:spcPct val="0"/>
      </a:spcBef>
      <a:spcAft>
        <a:spcPct val="0"/>
      </a:spcAft>
      <a:defRPr kern="1200">
        <a:solidFill>
          <a:schemeClr val="tx1"/>
        </a:solidFill>
        <a:latin typeface="Rockwell" panose="02060603020205020403" pitchFamily="18" charset="0"/>
        <a:ea typeface="+mn-ea"/>
        <a:cs typeface="+mn-cs"/>
      </a:defRPr>
    </a:lvl3pPr>
    <a:lvl4pPr marL="1371600" algn="l" rtl="0" eaLnBrk="0" fontAlgn="base" hangingPunct="0">
      <a:spcBef>
        <a:spcPct val="0"/>
      </a:spcBef>
      <a:spcAft>
        <a:spcPct val="0"/>
      </a:spcAft>
      <a:defRPr kern="1200">
        <a:solidFill>
          <a:schemeClr val="tx1"/>
        </a:solidFill>
        <a:latin typeface="Rockwell" panose="02060603020205020403" pitchFamily="18" charset="0"/>
        <a:ea typeface="+mn-ea"/>
        <a:cs typeface="+mn-cs"/>
      </a:defRPr>
    </a:lvl4pPr>
    <a:lvl5pPr marL="1828800" algn="l" rtl="0" eaLnBrk="0" fontAlgn="base" hangingPunct="0">
      <a:spcBef>
        <a:spcPct val="0"/>
      </a:spcBef>
      <a:spcAft>
        <a:spcPct val="0"/>
      </a:spcAft>
      <a:defRPr kern="1200">
        <a:solidFill>
          <a:schemeClr val="tx1"/>
        </a:solidFill>
        <a:latin typeface="Rockwell" panose="02060603020205020403" pitchFamily="18" charset="0"/>
        <a:ea typeface="+mn-ea"/>
        <a:cs typeface="+mn-cs"/>
      </a:defRPr>
    </a:lvl5pPr>
    <a:lvl6pPr marL="2286000" algn="l" defTabSz="914400" rtl="0" eaLnBrk="1" latinLnBrk="0" hangingPunct="1">
      <a:defRPr kern="1200">
        <a:solidFill>
          <a:schemeClr val="tx1"/>
        </a:solidFill>
        <a:latin typeface="Rockwell" panose="02060603020205020403" pitchFamily="18" charset="0"/>
        <a:ea typeface="+mn-ea"/>
        <a:cs typeface="+mn-cs"/>
      </a:defRPr>
    </a:lvl6pPr>
    <a:lvl7pPr marL="2743200" algn="l" defTabSz="914400" rtl="0" eaLnBrk="1" latinLnBrk="0" hangingPunct="1">
      <a:defRPr kern="1200">
        <a:solidFill>
          <a:schemeClr val="tx1"/>
        </a:solidFill>
        <a:latin typeface="Rockwell" panose="02060603020205020403" pitchFamily="18" charset="0"/>
        <a:ea typeface="+mn-ea"/>
        <a:cs typeface="+mn-cs"/>
      </a:defRPr>
    </a:lvl7pPr>
    <a:lvl8pPr marL="3200400" algn="l" defTabSz="914400" rtl="0" eaLnBrk="1" latinLnBrk="0" hangingPunct="1">
      <a:defRPr kern="1200">
        <a:solidFill>
          <a:schemeClr val="tx1"/>
        </a:solidFill>
        <a:latin typeface="Rockwell" panose="02060603020205020403" pitchFamily="18" charset="0"/>
        <a:ea typeface="+mn-ea"/>
        <a:cs typeface="+mn-cs"/>
      </a:defRPr>
    </a:lvl8pPr>
    <a:lvl9pPr marL="3657600" algn="l" defTabSz="914400" rtl="0" eaLnBrk="1" latinLnBrk="0" hangingPunct="1">
      <a:defRPr kern="1200">
        <a:solidFill>
          <a:schemeClr val="tx1"/>
        </a:solidFill>
        <a:latin typeface="Rockwell" panose="02060603020205020403"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BC52A8-641B-4115-84C9-9B890BE3D427}" v="180" dt="2025-03-16T06:40:19.6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7" d="100"/>
          <a:sy n="67" d="100"/>
        </p:scale>
        <p:origin x="8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E7BC52A8-641B-4115-84C9-9B890BE3D427}"/>
    <pc:docChg chg="undo redo custSel modSld">
      <pc:chgData name="Victor Stany Rozario" userId="dbb37ec6-3e12-44d7-b04d-09b867830cae" providerId="ADAL" clId="{E7BC52A8-641B-4115-84C9-9B890BE3D427}" dt="2025-03-16T07:01:23.172" v="374" actId="113"/>
      <pc:docMkLst>
        <pc:docMk/>
      </pc:docMkLst>
      <pc:sldChg chg="addSp delSp modSp mod modAnim">
        <pc:chgData name="Victor Stany Rozario" userId="dbb37ec6-3e12-44d7-b04d-09b867830cae" providerId="ADAL" clId="{E7BC52A8-641B-4115-84C9-9B890BE3D427}" dt="2025-03-16T06:40:19.677" v="372"/>
        <pc:sldMkLst>
          <pc:docMk/>
          <pc:sldMk cId="0" sldId="261"/>
        </pc:sldMkLst>
        <pc:spChg chg="add mod">
          <ac:chgData name="Victor Stany Rozario" userId="dbb37ec6-3e12-44d7-b04d-09b867830cae" providerId="ADAL" clId="{E7BC52A8-641B-4115-84C9-9B890BE3D427}" dt="2025-03-16T06:36:22.157" v="249" actId="1076"/>
          <ac:spMkLst>
            <pc:docMk/>
            <pc:sldMk cId="0" sldId="261"/>
            <ac:spMk id="2" creationId="{709F3B13-B5AB-9206-FA3C-42F06C694AFC}"/>
          </ac:spMkLst>
        </pc:spChg>
        <pc:spChg chg="add mod">
          <ac:chgData name="Victor Stany Rozario" userId="dbb37ec6-3e12-44d7-b04d-09b867830cae" providerId="ADAL" clId="{E7BC52A8-641B-4115-84C9-9B890BE3D427}" dt="2025-03-16T06:32:40.663" v="213" actId="1035"/>
          <ac:spMkLst>
            <pc:docMk/>
            <pc:sldMk cId="0" sldId="261"/>
            <ac:spMk id="3" creationId="{B67181B0-973A-485A-1A27-3D8A1C424004}"/>
          </ac:spMkLst>
        </pc:spChg>
        <pc:spChg chg="add mod">
          <ac:chgData name="Victor Stany Rozario" userId="dbb37ec6-3e12-44d7-b04d-09b867830cae" providerId="ADAL" clId="{E7BC52A8-641B-4115-84C9-9B890BE3D427}" dt="2025-03-16T06:32:46.902" v="243" actId="1035"/>
          <ac:spMkLst>
            <pc:docMk/>
            <pc:sldMk cId="0" sldId="261"/>
            <ac:spMk id="4" creationId="{2684D0F4-08B0-77A0-0BF5-4EE5360A8CED}"/>
          </ac:spMkLst>
        </pc:spChg>
        <pc:spChg chg="add mod">
          <ac:chgData name="Victor Stany Rozario" userId="dbb37ec6-3e12-44d7-b04d-09b867830cae" providerId="ADAL" clId="{E7BC52A8-641B-4115-84C9-9B890BE3D427}" dt="2025-03-16T06:30:54.014" v="59" actId="571"/>
          <ac:spMkLst>
            <pc:docMk/>
            <pc:sldMk cId="0" sldId="261"/>
            <ac:spMk id="5" creationId="{06D76E71-8314-DAF7-053A-30BA12D33361}"/>
          </ac:spMkLst>
        </pc:spChg>
        <pc:spChg chg="add mod">
          <ac:chgData name="Victor Stany Rozario" userId="dbb37ec6-3e12-44d7-b04d-09b867830cae" providerId="ADAL" clId="{E7BC52A8-641B-4115-84C9-9B890BE3D427}" dt="2025-03-16T06:30:54.014" v="59" actId="571"/>
          <ac:spMkLst>
            <pc:docMk/>
            <pc:sldMk cId="0" sldId="261"/>
            <ac:spMk id="6" creationId="{1ADBF047-A017-0BFB-892E-9E1B07A42690}"/>
          </ac:spMkLst>
        </pc:spChg>
        <pc:spChg chg="add mod">
          <ac:chgData name="Victor Stany Rozario" userId="dbb37ec6-3e12-44d7-b04d-09b867830cae" providerId="ADAL" clId="{E7BC52A8-641B-4115-84C9-9B890BE3D427}" dt="2025-03-16T06:31:04.313" v="63" actId="571"/>
          <ac:spMkLst>
            <pc:docMk/>
            <pc:sldMk cId="0" sldId="261"/>
            <ac:spMk id="7" creationId="{C612207E-8E6A-C1BB-D337-255CD6889EB5}"/>
          </ac:spMkLst>
        </pc:spChg>
        <pc:spChg chg="add mod">
          <ac:chgData name="Victor Stany Rozario" userId="dbb37ec6-3e12-44d7-b04d-09b867830cae" providerId="ADAL" clId="{E7BC52A8-641B-4115-84C9-9B890BE3D427}" dt="2025-03-16T06:31:04.313" v="63" actId="571"/>
          <ac:spMkLst>
            <pc:docMk/>
            <pc:sldMk cId="0" sldId="261"/>
            <ac:spMk id="8" creationId="{A4271992-4C6B-3DA1-C438-D3784F9F77AF}"/>
          </ac:spMkLst>
        </pc:spChg>
        <pc:spChg chg="add del mod">
          <ac:chgData name="Victor Stany Rozario" userId="dbb37ec6-3e12-44d7-b04d-09b867830cae" providerId="ADAL" clId="{E7BC52A8-641B-4115-84C9-9B890BE3D427}" dt="2025-03-16T06:38:00.583" v="266"/>
          <ac:spMkLst>
            <pc:docMk/>
            <pc:sldMk cId="0" sldId="261"/>
            <ac:spMk id="9" creationId="{3F3BB7E7-6C3E-7198-9E94-715A515AE63E}"/>
          </ac:spMkLst>
        </pc:spChg>
        <pc:spChg chg="add mod">
          <ac:chgData name="Victor Stany Rozario" userId="dbb37ec6-3e12-44d7-b04d-09b867830cae" providerId="ADAL" clId="{E7BC52A8-641B-4115-84C9-9B890BE3D427}" dt="2025-03-16T06:38:46.113" v="309" actId="1038"/>
          <ac:spMkLst>
            <pc:docMk/>
            <pc:sldMk cId="0" sldId="261"/>
            <ac:spMk id="11" creationId="{081959D0-728A-13EE-FBCC-213D12FB8F04}"/>
          </ac:spMkLst>
        </pc:spChg>
        <pc:spChg chg="del">
          <ac:chgData name="Victor Stany Rozario" userId="dbb37ec6-3e12-44d7-b04d-09b867830cae" providerId="ADAL" clId="{E7BC52A8-641B-4115-84C9-9B890BE3D427}" dt="2025-03-16T06:31:39.747" v="68" actId="478"/>
          <ac:spMkLst>
            <pc:docMk/>
            <pc:sldMk cId="0" sldId="261"/>
            <ac:spMk id="13314" creationId="{888CDBEA-3309-06AB-021B-20605E78E18F}"/>
          </ac:spMkLst>
        </pc:spChg>
        <pc:spChg chg="mod">
          <ac:chgData name="Victor Stany Rozario" userId="dbb37ec6-3e12-44d7-b04d-09b867830cae" providerId="ADAL" clId="{E7BC52A8-641B-4115-84C9-9B890BE3D427}" dt="2025-03-16T06:39:33.700" v="368" actId="14100"/>
          <ac:spMkLst>
            <pc:docMk/>
            <pc:sldMk cId="0" sldId="261"/>
            <ac:spMk id="13315" creationId="{358F632D-278B-EF44-41C8-C904CCCF6182}"/>
          </ac:spMkLst>
        </pc:spChg>
        <pc:picChg chg="mod">
          <ac:chgData name="Victor Stany Rozario" userId="dbb37ec6-3e12-44d7-b04d-09b867830cae" providerId="ADAL" clId="{E7BC52A8-641B-4115-84C9-9B890BE3D427}" dt="2025-03-16T06:40:06.257" v="371" actId="1076"/>
          <ac:picMkLst>
            <pc:docMk/>
            <pc:sldMk cId="0" sldId="261"/>
            <ac:picMk id="13316" creationId="{A0188206-22DD-C191-D758-A33C52ABCE97}"/>
          </ac:picMkLst>
        </pc:picChg>
      </pc:sldChg>
      <pc:sldChg chg="modSp mod">
        <pc:chgData name="Victor Stany Rozario" userId="dbb37ec6-3e12-44d7-b04d-09b867830cae" providerId="ADAL" clId="{E7BC52A8-641B-4115-84C9-9B890BE3D427}" dt="2025-03-16T04:02:11.461" v="1" actId="113"/>
        <pc:sldMkLst>
          <pc:docMk/>
          <pc:sldMk cId="0" sldId="262"/>
        </pc:sldMkLst>
        <pc:spChg chg="mod">
          <ac:chgData name="Victor Stany Rozario" userId="dbb37ec6-3e12-44d7-b04d-09b867830cae" providerId="ADAL" clId="{E7BC52A8-641B-4115-84C9-9B890BE3D427}" dt="2025-03-16T04:02:11.461" v="1" actId="113"/>
          <ac:spMkLst>
            <pc:docMk/>
            <pc:sldMk cId="0" sldId="262"/>
            <ac:spMk id="7171" creationId="{CAEC5A02-74EB-1828-1B0D-D8ACCA9A13EB}"/>
          </ac:spMkLst>
        </pc:spChg>
      </pc:sldChg>
      <pc:sldChg chg="modSp mod">
        <pc:chgData name="Victor Stany Rozario" userId="dbb37ec6-3e12-44d7-b04d-09b867830cae" providerId="ADAL" clId="{E7BC52A8-641B-4115-84C9-9B890BE3D427}" dt="2025-03-16T07:01:23.172" v="374" actId="113"/>
        <pc:sldMkLst>
          <pc:docMk/>
          <pc:sldMk cId="0" sldId="274"/>
        </pc:sldMkLst>
        <pc:spChg chg="mod">
          <ac:chgData name="Victor Stany Rozario" userId="dbb37ec6-3e12-44d7-b04d-09b867830cae" providerId="ADAL" clId="{E7BC52A8-641B-4115-84C9-9B890BE3D427}" dt="2025-03-16T07:01:23.172" v="374" actId="113"/>
          <ac:spMkLst>
            <pc:docMk/>
            <pc:sldMk cId="0" sldId="274"/>
            <ac:spMk id="23555" creationId="{D71F873D-23CB-C64B-1B7D-7F69D54C6DE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11AD12-A0B0-4699-A268-986A2D8D0CC9}"/>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C8CDC7D-DE2F-4B36-97C7-F420CAAC7FB2}"/>
              </a:ext>
            </a:extLst>
          </p:cNvPr>
          <p:cNvSpPr>
            <a:spLocks noGrp="1"/>
          </p:cNvSpPr>
          <p:nvPr>
            <p:ph type="dt" idx="1"/>
          </p:nvPr>
        </p:nvSpPr>
        <p:spPr>
          <a:xfrm>
            <a:off x="3849688" y="0"/>
            <a:ext cx="2946400" cy="498475"/>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1FBC5C8-343E-439A-B5F9-33D79D33726E}" type="datetimeFigureOut">
              <a:rPr lang="en-US"/>
              <a:pPr>
                <a:defRPr/>
              </a:pPr>
              <a:t>3/16/2025</a:t>
            </a:fld>
            <a:endParaRPr lang="en-US"/>
          </a:p>
        </p:txBody>
      </p:sp>
      <p:sp>
        <p:nvSpPr>
          <p:cNvPr id="4" name="Slide Image Placeholder 3">
            <a:extLst>
              <a:ext uri="{FF2B5EF4-FFF2-40B4-BE49-F238E27FC236}">
                <a16:creationId xmlns:a16="http://schemas.microsoft.com/office/drawing/2014/main" id="{FAE53D4F-7496-42EE-A947-4BDB7E211559}"/>
              </a:ext>
            </a:extLst>
          </p:cNvPr>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CA25EBD-FC52-4BB1-AF26-58A6F3CBA3F0}"/>
              </a:ext>
            </a:extLst>
          </p:cNvPr>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6533A1D-6CF7-41CA-B17D-C733A8C49172}"/>
              </a:ext>
            </a:extLst>
          </p:cNvPr>
          <p:cNvSpPr>
            <a:spLocks noGrp="1"/>
          </p:cNvSpPr>
          <p:nvPr>
            <p:ph type="ftr" sz="quarter" idx="4"/>
          </p:nvPr>
        </p:nvSpPr>
        <p:spPr>
          <a:xfrm>
            <a:off x="0" y="9428163"/>
            <a:ext cx="2946400"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9634A158-391C-4261-9088-8D4BEB7EF525}"/>
              </a:ext>
            </a:extLst>
          </p:cNvPr>
          <p:cNvSpPr>
            <a:spLocks noGrp="1"/>
          </p:cNvSpPr>
          <p:nvPr>
            <p:ph type="sldNum" sz="quarter" idx="5"/>
          </p:nvPr>
        </p:nvSpPr>
        <p:spPr>
          <a:xfrm>
            <a:off x="3849688" y="9428163"/>
            <a:ext cx="2946400" cy="4984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C8AC5D0F-0C0F-4202-8DBF-333360F7867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749CC22-8505-3DA9-F113-FC50225FC8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7BD5BAD5-D7BB-BF65-375F-3EB665BC7E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Hypothetical tree</a:t>
            </a:r>
          </a:p>
        </p:txBody>
      </p:sp>
      <p:sp>
        <p:nvSpPr>
          <p:cNvPr id="15364" name="Slide Number Placeholder 3">
            <a:extLst>
              <a:ext uri="{FF2B5EF4-FFF2-40B4-BE49-F238E27FC236}">
                <a16:creationId xmlns:a16="http://schemas.microsoft.com/office/drawing/2014/main" id="{50EE50BD-2475-0D46-D46F-8B981C1430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fld id="{F92BC672-0DC9-4DBC-9B67-6094E04F45DA}" type="slidenum">
              <a:rPr lang="en-US" altLang="en-US">
                <a:latin typeface="Calibri" panose="020F0502020204030204" pitchFamily="34" charset="0"/>
              </a:rPr>
              <a:pPr/>
              <a:t>10</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524322-C4D8-A319-725F-2AFC17FBF81E}"/>
              </a:ext>
            </a:extLst>
          </p:cNvPr>
          <p:cNvSpPr>
            <a:spLocks noChangeAspect="1"/>
          </p:cNvSpPr>
          <p:nvPr/>
        </p:nvSpPr>
        <p:spPr>
          <a:xfrm>
            <a:off x="231775" y="244475"/>
            <a:ext cx="11723688" cy="63769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a:extLst>
              <a:ext uri="{FF2B5EF4-FFF2-40B4-BE49-F238E27FC236}">
                <a16:creationId xmlns:a16="http://schemas.microsoft.com/office/drawing/2014/main" id="{E4C94668-6199-F167-FF58-2F1DD55E0386}"/>
              </a:ext>
            </a:extLst>
          </p:cNvPr>
          <p:cNvCxnSpPr/>
          <p:nvPr/>
        </p:nvCxnSpPr>
        <p:spPr>
          <a:xfrm>
            <a:off x="1978025" y="37338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DD154968-A924-691A-72AD-EB4D39C52A86}"/>
              </a:ext>
            </a:extLst>
          </p:cNvPr>
          <p:cNvSpPr>
            <a:spLocks noGrp="1"/>
          </p:cNvSpPr>
          <p:nvPr>
            <p:ph type="dt" sz="half" idx="10"/>
          </p:nvPr>
        </p:nvSpPr>
        <p:spPr/>
        <p:txBody>
          <a:bodyPr/>
          <a:lstStyle>
            <a:lvl1pPr>
              <a:defRPr>
                <a:solidFill>
                  <a:schemeClr val="tx1"/>
                </a:solidFill>
              </a:defRPr>
            </a:lvl1pPr>
          </a:lstStyle>
          <a:p>
            <a:pPr>
              <a:defRPr/>
            </a:pPr>
            <a:fld id="{6D1DDADE-228F-4B23-9E65-DFC278F0AF0A}" type="datetimeFigureOut">
              <a:rPr lang="en-US"/>
              <a:pPr>
                <a:defRPr/>
              </a:pPr>
              <a:t>3/16/2025</a:t>
            </a:fld>
            <a:endParaRPr lang="en-US"/>
          </a:p>
        </p:txBody>
      </p:sp>
      <p:sp>
        <p:nvSpPr>
          <p:cNvPr id="7" name="Footer Placeholder 4">
            <a:extLst>
              <a:ext uri="{FF2B5EF4-FFF2-40B4-BE49-F238E27FC236}">
                <a16:creationId xmlns:a16="http://schemas.microsoft.com/office/drawing/2014/main" id="{0DB6FB8D-AF87-9102-B99D-57F2707CC690}"/>
              </a:ext>
            </a:extLst>
          </p:cNvPr>
          <p:cNvSpPr>
            <a:spLocks noGrp="1"/>
          </p:cNvSpPr>
          <p:nvPr>
            <p:ph type="ftr" sz="quarter" idx="11"/>
          </p:nvPr>
        </p:nvSpPr>
        <p:spPr/>
        <p:txBody>
          <a:bodyPr/>
          <a:lstStyle>
            <a:lvl1pPr>
              <a:defRPr>
                <a:solidFill>
                  <a:schemeClr val="tx1"/>
                </a:solidFill>
              </a:defRPr>
            </a:lvl1pPr>
          </a:lstStyle>
          <a:p>
            <a:pPr>
              <a:defRPr/>
            </a:pPr>
            <a:endParaRPr lang="en-US"/>
          </a:p>
        </p:txBody>
      </p:sp>
      <p:sp>
        <p:nvSpPr>
          <p:cNvPr id="8" name="Slide Number Placeholder 5">
            <a:extLst>
              <a:ext uri="{FF2B5EF4-FFF2-40B4-BE49-F238E27FC236}">
                <a16:creationId xmlns:a16="http://schemas.microsoft.com/office/drawing/2014/main" id="{80FA95E2-E444-9634-825B-1D62A3F73C64}"/>
              </a:ext>
            </a:extLst>
          </p:cNvPr>
          <p:cNvSpPr>
            <a:spLocks noGrp="1"/>
          </p:cNvSpPr>
          <p:nvPr>
            <p:ph type="sldNum" sz="quarter" idx="12"/>
          </p:nvPr>
        </p:nvSpPr>
        <p:spPr/>
        <p:txBody>
          <a:bodyPr/>
          <a:lstStyle>
            <a:lvl1pPr>
              <a:defRPr/>
            </a:lvl1pPr>
          </a:lstStyle>
          <a:p>
            <a:fld id="{6083A7A8-C469-4EC9-BA3D-689CD400E453}" type="slidenum">
              <a:rPr lang="en-US" altLang="en-US"/>
              <a:pPr/>
              <a:t>‹#›</a:t>
            </a:fld>
            <a:endParaRPr lang="en-US" altLang="en-US"/>
          </a:p>
        </p:txBody>
      </p:sp>
    </p:spTree>
    <p:extLst>
      <p:ext uri="{BB962C8B-B14F-4D97-AF65-F5344CB8AC3E}">
        <p14:creationId xmlns:p14="http://schemas.microsoft.com/office/powerpoint/2010/main" val="2436855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4516F6E-A6BE-2FC0-B413-A3524AB322CF}"/>
              </a:ext>
            </a:extLst>
          </p:cNvPr>
          <p:cNvSpPr>
            <a:spLocks noGrp="1"/>
          </p:cNvSpPr>
          <p:nvPr>
            <p:ph type="dt" sz="half" idx="10"/>
          </p:nvPr>
        </p:nvSpPr>
        <p:spPr/>
        <p:txBody>
          <a:bodyPr/>
          <a:lstStyle>
            <a:lvl1pPr>
              <a:defRPr/>
            </a:lvl1pPr>
          </a:lstStyle>
          <a:p>
            <a:pPr>
              <a:defRPr/>
            </a:pPr>
            <a:fld id="{8BED4DF0-BC2A-4646-BF01-F31FD6998EF0}" type="datetimeFigureOut">
              <a:rPr lang="en-US"/>
              <a:pPr>
                <a:defRPr/>
              </a:pPr>
              <a:t>3/16/2025</a:t>
            </a:fld>
            <a:endParaRPr lang="en-US"/>
          </a:p>
        </p:txBody>
      </p:sp>
      <p:sp>
        <p:nvSpPr>
          <p:cNvPr id="5" name="Footer Placeholder 4">
            <a:extLst>
              <a:ext uri="{FF2B5EF4-FFF2-40B4-BE49-F238E27FC236}">
                <a16:creationId xmlns:a16="http://schemas.microsoft.com/office/drawing/2014/main" id="{64D6F745-3002-7898-88A2-A39318106D3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269E575-992E-E367-4ECA-23A7CAE38A2D}"/>
              </a:ext>
            </a:extLst>
          </p:cNvPr>
          <p:cNvSpPr>
            <a:spLocks noGrp="1"/>
          </p:cNvSpPr>
          <p:nvPr>
            <p:ph type="sldNum" sz="quarter" idx="12"/>
          </p:nvPr>
        </p:nvSpPr>
        <p:spPr/>
        <p:txBody>
          <a:bodyPr/>
          <a:lstStyle>
            <a:lvl1pPr>
              <a:defRPr/>
            </a:lvl1pPr>
          </a:lstStyle>
          <a:p>
            <a:fld id="{7E82CC88-3AC9-4D54-92BA-F8F1396273C4}" type="slidenum">
              <a:rPr lang="en-US" altLang="en-US"/>
              <a:pPr/>
              <a:t>‹#›</a:t>
            </a:fld>
            <a:endParaRPr lang="en-US" altLang="en-US"/>
          </a:p>
        </p:txBody>
      </p:sp>
    </p:spTree>
    <p:extLst>
      <p:ext uri="{BB962C8B-B14F-4D97-AF65-F5344CB8AC3E}">
        <p14:creationId xmlns:p14="http://schemas.microsoft.com/office/powerpoint/2010/main" val="295947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EFD3249-07CE-16B4-5A15-C755D40AF55A}"/>
              </a:ext>
            </a:extLst>
          </p:cNvPr>
          <p:cNvSpPr>
            <a:spLocks noGrp="1"/>
          </p:cNvSpPr>
          <p:nvPr>
            <p:ph type="dt" sz="half" idx="10"/>
          </p:nvPr>
        </p:nvSpPr>
        <p:spPr/>
        <p:txBody>
          <a:bodyPr/>
          <a:lstStyle>
            <a:lvl1pPr>
              <a:defRPr/>
            </a:lvl1pPr>
          </a:lstStyle>
          <a:p>
            <a:pPr>
              <a:defRPr/>
            </a:pPr>
            <a:fld id="{C355D7A5-973A-4E88-B684-2D20B055513F}" type="datetimeFigureOut">
              <a:rPr lang="en-US"/>
              <a:pPr>
                <a:defRPr/>
              </a:pPr>
              <a:t>3/16/2025</a:t>
            </a:fld>
            <a:endParaRPr lang="en-US"/>
          </a:p>
        </p:txBody>
      </p:sp>
      <p:sp>
        <p:nvSpPr>
          <p:cNvPr id="5" name="Footer Placeholder 4">
            <a:extLst>
              <a:ext uri="{FF2B5EF4-FFF2-40B4-BE49-F238E27FC236}">
                <a16:creationId xmlns:a16="http://schemas.microsoft.com/office/drawing/2014/main" id="{6B7B520C-5639-04BA-03AF-0F3A9EB15D4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2ACC09D-EA01-971A-DAAF-FF3CE87B2B7D}"/>
              </a:ext>
            </a:extLst>
          </p:cNvPr>
          <p:cNvSpPr>
            <a:spLocks noGrp="1"/>
          </p:cNvSpPr>
          <p:nvPr>
            <p:ph type="sldNum" sz="quarter" idx="12"/>
          </p:nvPr>
        </p:nvSpPr>
        <p:spPr/>
        <p:txBody>
          <a:bodyPr/>
          <a:lstStyle>
            <a:lvl1pPr>
              <a:defRPr/>
            </a:lvl1pPr>
          </a:lstStyle>
          <a:p>
            <a:fld id="{46A40BE9-2589-41C9-BE62-1533D2C2D791}" type="slidenum">
              <a:rPr lang="en-US" altLang="en-US"/>
              <a:pPr/>
              <a:t>‹#›</a:t>
            </a:fld>
            <a:endParaRPr lang="en-US" altLang="en-US"/>
          </a:p>
        </p:txBody>
      </p:sp>
    </p:spTree>
    <p:extLst>
      <p:ext uri="{BB962C8B-B14F-4D97-AF65-F5344CB8AC3E}">
        <p14:creationId xmlns:p14="http://schemas.microsoft.com/office/powerpoint/2010/main" val="293410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01E8B42-5993-5C69-DDE8-060DC84F50A0}"/>
              </a:ext>
            </a:extLst>
          </p:cNvPr>
          <p:cNvSpPr>
            <a:spLocks noGrp="1"/>
          </p:cNvSpPr>
          <p:nvPr>
            <p:ph type="dt" sz="half" idx="10"/>
          </p:nvPr>
        </p:nvSpPr>
        <p:spPr/>
        <p:txBody>
          <a:bodyPr/>
          <a:lstStyle>
            <a:lvl1pPr>
              <a:defRPr/>
            </a:lvl1pPr>
          </a:lstStyle>
          <a:p>
            <a:pPr>
              <a:defRPr/>
            </a:pPr>
            <a:fld id="{D0773889-882B-4CBA-B92B-F8DF26054C30}" type="datetimeFigureOut">
              <a:rPr lang="en-US"/>
              <a:pPr>
                <a:defRPr/>
              </a:pPr>
              <a:t>3/16/2025</a:t>
            </a:fld>
            <a:endParaRPr lang="en-US"/>
          </a:p>
        </p:txBody>
      </p:sp>
      <p:sp>
        <p:nvSpPr>
          <p:cNvPr id="5" name="Footer Placeholder 4">
            <a:extLst>
              <a:ext uri="{FF2B5EF4-FFF2-40B4-BE49-F238E27FC236}">
                <a16:creationId xmlns:a16="http://schemas.microsoft.com/office/drawing/2014/main" id="{642C2F81-E47A-4896-A751-C514D134236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680FF4D-44BE-FB34-FA56-FA672F9B0ABE}"/>
              </a:ext>
            </a:extLst>
          </p:cNvPr>
          <p:cNvSpPr>
            <a:spLocks noGrp="1"/>
          </p:cNvSpPr>
          <p:nvPr>
            <p:ph type="sldNum" sz="quarter" idx="12"/>
          </p:nvPr>
        </p:nvSpPr>
        <p:spPr/>
        <p:txBody>
          <a:bodyPr/>
          <a:lstStyle>
            <a:lvl1pPr>
              <a:defRPr/>
            </a:lvl1pPr>
          </a:lstStyle>
          <a:p>
            <a:fld id="{2FBC62B7-AB77-4975-A474-6F6603A0792D}" type="slidenum">
              <a:rPr lang="en-US" altLang="en-US"/>
              <a:pPr/>
              <a:t>‹#›</a:t>
            </a:fld>
            <a:endParaRPr lang="en-US" altLang="en-US"/>
          </a:p>
        </p:txBody>
      </p:sp>
    </p:spTree>
    <p:extLst>
      <p:ext uri="{BB962C8B-B14F-4D97-AF65-F5344CB8AC3E}">
        <p14:creationId xmlns:p14="http://schemas.microsoft.com/office/powerpoint/2010/main" val="246857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845278F-8B76-AB49-AD8D-FB66B9688485}"/>
              </a:ext>
            </a:extLst>
          </p:cNvPr>
          <p:cNvCxnSpPr/>
          <p:nvPr/>
        </p:nvCxnSpPr>
        <p:spPr>
          <a:xfrm>
            <a:off x="1981200" y="4021138"/>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7906A59E-972D-9071-5DD4-2F7B9DDD1A61}"/>
              </a:ext>
            </a:extLst>
          </p:cNvPr>
          <p:cNvSpPr>
            <a:spLocks noGrp="1"/>
          </p:cNvSpPr>
          <p:nvPr>
            <p:ph type="dt" sz="half" idx="10"/>
          </p:nvPr>
        </p:nvSpPr>
        <p:spPr/>
        <p:txBody>
          <a:bodyPr/>
          <a:lstStyle>
            <a:lvl1pPr>
              <a:defRPr/>
            </a:lvl1pPr>
          </a:lstStyle>
          <a:p>
            <a:pPr>
              <a:defRPr/>
            </a:pPr>
            <a:fld id="{79F619AB-D0C1-4650-A8CF-2221B5535107}" type="datetimeFigureOut">
              <a:rPr lang="en-US"/>
              <a:pPr>
                <a:defRPr/>
              </a:pPr>
              <a:t>3/16/2025</a:t>
            </a:fld>
            <a:endParaRPr lang="en-US"/>
          </a:p>
        </p:txBody>
      </p:sp>
      <p:sp>
        <p:nvSpPr>
          <p:cNvPr id="6" name="Footer Placeholder 4">
            <a:extLst>
              <a:ext uri="{FF2B5EF4-FFF2-40B4-BE49-F238E27FC236}">
                <a16:creationId xmlns:a16="http://schemas.microsoft.com/office/drawing/2014/main" id="{EA4B3AEA-309F-05F9-AEFD-D0B14D4BB44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3DB7E2A-6673-8B10-FA0A-1311F1532721}"/>
              </a:ext>
            </a:extLst>
          </p:cNvPr>
          <p:cNvSpPr>
            <a:spLocks noGrp="1"/>
          </p:cNvSpPr>
          <p:nvPr>
            <p:ph type="sldNum" sz="quarter" idx="12"/>
          </p:nvPr>
        </p:nvSpPr>
        <p:spPr/>
        <p:txBody>
          <a:bodyPr/>
          <a:lstStyle>
            <a:lvl1pPr>
              <a:defRPr/>
            </a:lvl1pPr>
          </a:lstStyle>
          <a:p>
            <a:fld id="{734B977E-AF89-44B2-B634-62930D9E5381}" type="slidenum">
              <a:rPr lang="en-US" altLang="en-US"/>
              <a:pPr/>
              <a:t>‹#›</a:t>
            </a:fld>
            <a:endParaRPr lang="en-US" altLang="en-US"/>
          </a:p>
        </p:txBody>
      </p:sp>
    </p:spTree>
    <p:extLst>
      <p:ext uri="{BB962C8B-B14F-4D97-AF65-F5344CB8AC3E}">
        <p14:creationId xmlns:p14="http://schemas.microsoft.com/office/powerpoint/2010/main" val="204731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C2ED9C20-834D-0D91-BBB6-8C7620C00749}"/>
              </a:ext>
            </a:extLst>
          </p:cNvPr>
          <p:cNvSpPr>
            <a:spLocks noGrp="1"/>
          </p:cNvSpPr>
          <p:nvPr>
            <p:ph type="dt" sz="half" idx="10"/>
          </p:nvPr>
        </p:nvSpPr>
        <p:spPr/>
        <p:txBody>
          <a:bodyPr/>
          <a:lstStyle>
            <a:lvl1pPr>
              <a:defRPr/>
            </a:lvl1pPr>
          </a:lstStyle>
          <a:p>
            <a:pPr>
              <a:defRPr/>
            </a:pPr>
            <a:fld id="{1ACDBA0A-534B-4C21-9FCF-3664468EE5BF}" type="datetimeFigureOut">
              <a:rPr lang="en-US"/>
              <a:pPr>
                <a:defRPr/>
              </a:pPr>
              <a:t>3/16/2025</a:t>
            </a:fld>
            <a:endParaRPr lang="en-US"/>
          </a:p>
        </p:txBody>
      </p:sp>
      <p:sp>
        <p:nvSpPr>
          <p:cNvPr id="5" name="Footer Placeholder 4">
            <a:extLst>
              <a:ext uri="{FF2B5EF4-FFF2-40B4-BE49-F238E27FC236}">
                <a16:creationId xmlns:a16="http://schemas.microsoft.com/office/drawing/2014/main" id="{3CE94F81-1547-CAF5-7265-89771822617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59CED7A-F79A-CF25-6C49-33F6C39F44EC}"/>
              </a:ext>
            </a:extLst>
          </p:cNvPr>
          <p:cNvSpPr>
            <a:spLocks noGrp="1"/>
          </p:cNvSpPr>
          <p:nvPr>
            <p:ph type="sldNum" sz="quarter" idx="12"/>
          </p:nvPr>
        </p:nvSpPr>
        <p:spPr/>
        <p:txBody>
          <a:bodyPr/>
          <a:lstStyle>
            <a:lvl1pPr>
              <a:defRPr/>
            </a:lvl1pPr>
          </a:lstStyle>
          <a:p>
            <a:fld id="{A0BE4215-58E6-4564-873C-65AE1B69EA9F}" type="slidenum">
              <a:rPr lang="en-US" altLang="en-US"/>
              <a:pPr/>
              <a:t>‹#›</a:t>
            </a:fld>
            <a:endParaRPr lang="en-US" altLang="en-US"/>
          </a:p>
        </p:txBody>
      </p:sp>
    </p:spTree>
    <p:extLst>
      <p:ext uri="{BB962C8B-B14F-4D97-AF65-F5344CB8AC3E}">
        <p14:creationId xmlns:p14="http://schemas.microsoft.com/office/powerpoint/2010/main" val="852543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6FA36E9D-D9F0-A7D3-1F66-71438F51723A}"/>
              </a:ext>
            </a:extLst>
          </p:cNvPr>
          <p:cNvSpPr>
            <a:spLocks noGrp="1"/>
          </p:cNvSpPr>
          <p:nvPr>
            <p:ph type="dt" sz="half" idx="10"/>
          </p:nvPr>
        </p:nvSpPr>
        <p:spPr/>
        <p:txBody>
          <a:bodyPr/>
          <a:lstStyle>
            <a:lvl1pPr>
              <a:defRPr/>
            </a:lvl1pPr>
          </a:lstStyle>
          <a:p>
            <a:pPr>
              <a:defRPr/>
            </a:pPr>
            <a:fld id="{E5A56E47-C898-41CA-B3D1-171F75EB3207}" type="datetimeFigureOut">
              <a:rPr lang="en-US"/>
              <a:pPr>
                <a:defRPr/>
              </a:pPr>
              <a:t>3/16/2025</a:t>
            </a:fld>
            <a:endParaRPr lang="en-US"/>
          </a:p>
        </p:txBody>
      </p:sp>
      <p:sp>
        <p:nvSpPr>
          <p:cNvPr id="7" name="Footer Placeholder 4">
            <a:extLst>
              <a:ext uri="{FF2B5EF4-FFF2-40B4-BE49-F238E27FC236}">
                <a16:creationId xmlns:a16="http://schemas.microsoft.com/office/drawing/2014/main" id="{57AE7E97-8FB1-84C6-9693-54E3971EE5D9}"/>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C9FA5A5D-47C0-582D-E14E-57980E147269}"/>
              </a:ext>
            </a:extLst>
          </p:cNvPr>
          <p:cNvSpPr>
            <a:spLocks noGrp="1"/>
          </p:cNvSpPr>
          <p:nvPr>
            <p:ph type="sldNum" sz="quarter" idx="12"/>
          </p:nvPr>
        </p:nvSpPr>
        <p:spPr/>
        <p:txBody>
          <a:bodyPr/>
          <a:lstStyle>
            <a:lvl1pPr>
              <a:defRPr/>
            </a:lvl1pPr>
          </a:lstStyle>
          <a:p>
            <a:fld id="{A9BECF21-4B7D-44B4-816B-944F5A4F7829}" type="slidenum">
              <a:rPr lang="en-US" altLang="en-US"/>
              <a:pPr/>
              <a:t>‹#›</a:t>
            </a:fld>
            <a:endParaRPr lang="en-US" altLang="en-US"/>
          </a:p>
        </p:txBody>
      </p:sp>
    </p:spTree>
    <p:extLst>
      <p:ext uri="{BB962C8B-B14F-4D97-AF65-F5344CB8AC3E}">
        <p14:creationId xmlns:p14="http://schemas.microsoft.com/office/powerpoint/2010/main" val="88843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52FA5F0-1D02-66E8-47A8-7D600DBCDC58}"/>
              </a:ext>
            </a:extLst>
          </p:cNvPr>
          <p:cNvSpPr>
            <a:spLocks noGrp="1"/>
          </p:cNvSpPr>
          <p:nvPr>
            <p:ph type="dt" sz="half" idx="10"/>
          </p:nvPr>
        </p:nvSpPr>
        <p:spPr/>
        <p:txBody>
          <a:bodyPr/>
          <a:lstStyle>
            <a:lvl1pPr>
              <a:defRPr/>
            </a:lvl1pPr>
          </a:lstStyle>
          <a:p>
            <a:pPr>
              <a:defRPr/>
            </a:pPr>
            <a:fld id="{A80C1308-EDD1-4283-AB03-C0C18678E604}" type="datetimeFigureOut">
              <a:rPr lang="en-US"/>
              <a:pPr>
                <a:defRPr/>
              </a:pPr>
              <a:t>3/16/2025</a:t>
            </a:fld>
            <a:endParaRPr lang="en-US"/>
          </a:p>
        </p:txBody>
      </p:sp>
      <p:sp>
        <p:nvSpPr>
          <p:cNvPr id="4" name="Footer Placeholder 4">
            <a:extLst>
              <a:ext uri="{FF2B5EF4-FFF2-40B4-BE49-F238E27FC236}">
                <a16:creationId xmlns:a16="http://schemas.microsoft.com/office/drawing/2014/main" id="{9A308124-6C4A-7987-0CFA-27FA063C4F3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5A418CA-9F8F-901C-9995-BDB09D8319F6}"/>
              </a:ext>
            </a:extLst>
          </p:cNvPr>
          <p:cNvSpPr>
            <a:spLocks noGrp="1"/>
          </p:cNvSpPr>
          <p:nvPr>
            <p:ph type="sldNum" sz="quarter" idx="12"/>
          </p:nvPr>
        </p:nvSpPr>
        <p:spPr/>
        <p:txBody>
          <a:bodyPr/>
          <a:lstStyle>
            <a:lvl1pPr>
              <a:defRPr/>
            </a:lvl1pPr>
          </a:lstStyle>
          <a:p>
            <a:fld id="{3DCEBE58-3BD5-4C08-A41E-9F3BEA59BAA2}" type="slidenum">
              <a:rPr lang="en-US" altLang="en-US"/>
              <a:pPr/>
              <a:t>‹#›</a:t>
            </a:fld>
            <a:endParaRPr lang="en-US" altLang="en-US"/>
          </a:p>
        </p:txBody>
      </p:sp>
    </p:spTree>
    <p:extLst>
      <p:ext uri="{BB962C8B-B14F-4D97-AF65-F5344CB8AC3E}">
        <p14:creationId xmlns:p14="http://schemas.microsoft.com/office/powerpoint/2010/main" val="74899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83A488D-F07E-5F94-88DF-0FD22CACEF92}"/>
              </a:ext>
            </a:extLst>
          </p:cNvPr>
          <p:cNvSpPr>
            <a:spLocks noGrp="1"/>
          </p:cNvSpPr>
          <p:nvPr>
            <p:ph type="dt" sz="half" idx="10"/>
          </p:nvPr>
        </p:nvSpPr>
        <p:spPr/>
        <p:txBody>
          <a:bodyPr/>
          <a:lstStyle>
            <a:lvl1pPr>
              <a:defRPr/>
            </a:lvl1pPr>
          </a:lstStyle>
          <a:p>
            <a:pPr>
              <a:defRPr/>
            </a:pPr>
            <a:fld id="{B1E5CB3D-6EDA-4BD5-9415-3D98DC30D1E4}" type="datetimeFigureOut">
              <a:rPr lang="en-US"/>
              <a:pPr>
                <a:defRPr/>
              </a:pPr>
              <a:t>3/16/2025</a:t>
            </a:fld>
            <a:endParaRPr lang="en-US"/>
          </a:p>
        </p:txBody>
      </p:sp>
      <p:sp>
        <p:nvSpPr>
          <p:cNvPr id="3" name="Footer Placeholder 4">
            <a:extLst>
              <a:ext uri="{FF2B5EF4-FFF2-40B4-BE49-F238E27FC236}">
                <a16:creationId xmlns:a16="http://schemas.microsoft.com/office/drawing/2014/main" id="{F0E19697-DC5C-DC91-83D0-6102B0D0B5B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F011724-7953-3F0B-433E-0C48F09BEDDB}"/>
              </a:ext>
            </a:extLst>
          </p:cNvPr>
          <p:cNvSpPr>
            <a:spLocks noGrp="1"/>
          </p:cNvSpPr>
          <p:nvPr>
            <p:ph type="sldNum" sz="quarter" idx="12"/>
          </p:nvPr>
        </p:nvSpPr>
        <p:spPr/>
        <p:txBody>
          <a:bodyPr/>
          <a:lstStyle>
            <a:lvl1pPr>
              <a:defRPr/>
            </a:lvl1pPr>
          </a:lstStyle>
          <a:p>
            <a:fld id="{A4F55FEF-A45F-42CB-A806-EB30BD205CD2}" type="slidenum">
              <a:rPr lang="en-US" altLang="en-US"/>
              <a:pPr/>
              <a:t>‹#›</a:t>
            </a:fld>
            <a:endParaRPr lang="en-US" altLang="en-US"/>
          </a:p>
        </p:txBody>
      </p:sp>
    </p:spTree>
    <p:extLst>
      <p:ext uri="{BB962C8B-B14F-4D97-AF65-F5344CB8AC3E}">
        <p14:creationId xmlns:p14="http://schemas.microsoft.com/office/powerpoint/2010/main" val="2024359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2D65A83-312D-94A1-65D8-AB61DBC48139}"/>
              </a:ext>
            </a:extLst>
          </p:cNvPr>
          <p:cNvSpPr>
            <a:spLocks noGrp="1"/>
          </p:cNvSpPr>
          <p:nvPr>
            <p:ph type="dt" sz="half" idx="10"/>
          </p:nvPr>
        </p:nvSpPr>
        <p:spPr/>
        <p:txBody>
          <a:bodyPr/>
          <a:lstStyle>
            <a:lvl1pPr>
              <a:defRPr/>
            </a:lvl1pPr>
          </a:lstStyle>
          <a:p>
            <a:pPr>
              <a:defRPr/>
            </a:pPr>
            <a:fld id="{A79C4933-5AB9-456C-B25F-436B301395F2}" type="datetimeFigureOut">
              <a:rPr lang="en-US"/>
              <a:pPr>
                <a:defRPr/>
              </a:pPr>
              <a:t>3/16/2025</a:t>
            </a:fld>
            <a:endParaRPr lang="en-US"/>
          </a:p>
        </p:txBody>
      </p:sp>
      <p:sp>
        <p:nvSpPr>
          <p:cNvPr id="6" name="Footer Placeholder 4">
            <a:extLst>
              <a:ext uri="{FF2B5EF4-FFF2-40B4-BE49-F238E27FC236}">
                <a16:creationId xmlns:a16="http://schemas.microsoft.com/office/drawing/2014/main" id="{16B5F8FA-7547-6444-9333-904732FE634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2E03EFA-B1F8-691F-090B-3021FB5F4CA2}"/>
              </a:ext>
            </a:extLst>
          </p:cNvPr>
          <p:cNvSpPr>
            <a:spLocks noGrp="1"/>
          </p:cNvSpPr>
          <p:nvPr>
            <p:ph type="sldNum" sz="quarter" idx="12"/>
          </p:nvPr>
        </p:nvSpPr>
        <p:spPr/>
        <p:txBody>
          <a:bodyPr/>
          <a:lstStyle>
            <a:lvl1pPr>
              <a:defRPr/>
            </a:lvl1pPr>
          </a:lstStyle>
          <a:p>
            <a:fld id="{51F6AFF3-E136-411D-A324-F01783FF20A4}" type="slidenum">
              <a:rPr lang="en-US" altLang="en-US"/>
              <a:pPr/>
              <a:t>‹#›</a:t>
            </a:fld>
            <a:endParaRPr lang="en-US" altLang="en-US"/>
          </a:p>
        </p:txBody>
      </p:sp>
    </p:spTree>
    <p:extLst>
      <p:ext uri="{BB962C8B-B14F-4D97-AF65-F5344CB8AC3E}">
        <p14:creationId xmlns:p14="http://schemas.microsoft.com/office/powerpoint/2010/main" val="3352238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rtlCol="0">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562B83D-9AEE-82E8-F2C5-0D6C2B89C798}"/>
              </a:ext>
            </a:extLst>
          </p:cNvPr>
          <p:cNvSpPr>
            <a:spLocks noGrp="1"/>
          </p:cNvSpPr>
          <p:nvPr>
            <p:ph type="dt" sz="half" idx="10"/>
          </p:nvPr>
        </p:nvSpPr>
        <p:spPr/>
        <p:txBody>
          <a:bodyPr/>
          <a:lstStyle>
            <a:lvl1pPr>
              <a:defRPr/>
            </a:lvl1pPr>
          </a:lstStyle>
          <a:p>
            <a:pPr>
              <a:defRPr/>
            </a:pPr>
            <a:fld id="{23CD1FE3-A38C-4D63-B019-DD97B66E6018}" type="datetimeFigureOut">
              <a:rPr lang="en-US"/>
              <a:pPr>
                <a:defRPr/>
              </a:pPr>
              <a:t>3/16/2025</a:t>
            </a:fld>
            <a:endParaRPr lang="en-US"/>
          </a:p>
        </p:txBody>
      </p:sp>
      <p:sp>
        <p:nvSpPr>
          <p:cNvPr id="6" name="Footer Placeholder 4">
            <a:extLst>
              <a:ext uri="{FF2B5EF4-FFF2-40B4-BE49-F238E27FC236}">
                <a16:creationId xmlns:a16="http://schemas.microsoft.com/office/drawing/2014/main" id="{84F8E4CF-0A88-0C05-3FD6-FC4D541C978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9B2D98A-F8E4-4078-BB84-85FF277220DA}"/>
              </a:ext>
            </a:extLst>
          </p:cNvPr>
          <p:cNvSpPr>
            <a:spLocks noGrp="1"/>
          </p:cNvSpPr>
          <p:nvPr>
            <p:ph type="sldNum" sz="quarter" idx="12"/>
          </p:nvPr>
        </p:nvSpPr>
        <p:spPr/>
        <p:txBody>
          <a:bodyPr/>
          <a:lstStyle>
            <a:lvl1pPr>
              <a:defRPr/>
            </a:lvl1pPr>
          </a:lstStyle>
          <a:p>
            <a:fld id="{095227E3-6AD1-45A2-8E8F-5BC2408B1549}" type="slidenum">
              <a:rPr lang="en-US" altLang="en-US"/>
              <a:pPr/>
              <a:t>‹#›</a:t>
            </a:fld>
            <a:endParaRPr lang="en-US" altLang="en-US"/>
          </a:p>
        </p:txBody>
      </p:sp>
    </p:spTree>
    <p:extLst>
      <p:ext uri="{BB962C8B-B14F-4D97-AF65-F5344CB8AC3E}">
        <p14:creationId xmlns:p14="http://schemas.microsoft.com/office/powerpoint/2010/main" val="236097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1A06D16-A11E-46A4-A598-26E8EA97267B}"/>
              </a:ext>
            </a:extLst>
          </p:cNvPr>
          <p:cNvSpPr>
            <a:spLocks noChangeAspect="1"/>
          </p:cNvSpPr>
          <p:nvPr/>
        </p:nvSpPr>
        <p:spPr>
          <a:xfrm>
            <a:off x="231775" y="244475"/>
            <a:ext cx="11723688" cy="63769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027" name="Title Placeholder 1">
            <a:extLst>
              <a:ext uri="{FF2B5EF4-FFF2-40B4-BE49-F238E27FC236}">
                <a16:creationId xmlns:a16="http://schemas.microsoft.com/office/drawing/2014/main" id="{B8921621-B658-BD87-7E12-A14AA799DEE7}"/>
              </a:ext>
            </a:extLst>
          </p:cNvPr>
          <p:cNvSpPr>
            <a:spLocks noGrp="1"/>
          </p:cNvSpPr>
          <p:nvPr>
            <p:ph type="title"/>
          </p:nvPr>
        </p:nvSpPr>
        <p:spPr bwMode="auto">
          <a:xfrm>
            <a:off x="1143000" y="609600"/>
            <a:ext cx="9875838"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38E0646D-239F-AB67-9F2E-AEB1F0586305}"/>
              </a:ext>
            </a:extLst>
          </p:cNvPr>
          <p:cNvSpPr>
            <a:spLocks noGrp="1"/>
          </p:cNvSpPr>
          <p:nvPr>
            <p:ph type="body" idx="1"/>
          </p:nvPr>
        </p:nvSpPr>
        <p:spPr bwMode="auto">
          <a:xfrm>
            <a:off x="1143000" y="2057400"/>
            <a:ext cx="987266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81639C7-14ED-4C3E-8ABB-2868BFDAA423}"/>
              </a:ext>
            </a:extLst>
          </p:cNvPr>
          <p:cNvSpPr>
            <a:spLocks noGrp="1"/>
          </p:cNvSpPr>
          <p:nvPr>
            <p:ph type="dt" sz="half" idx="2"/>
          </p:nvPr>
        </p:nvSpPr>
        <p:spPr>
          <a:xfrm>
            <a:off x="1143000" y="6224588"/>
            <a:ext cx="2328863"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solidFill>
                <a:latin typeface="+mn-lt"/>
              </a:defRPr>
            </a:lvl1pPr>
          </a:lstStyle>
          <a:p>
            <a:pPr>
              <a:defRPr/>
            </a:pPr>
            <a:fld id="{203C796D-57EC-41AC-80A3-F5F8A391A836}" type="datetimeFigureOut">
              <a:rPr lang="en-US"/>
              <a:pPr>
                <a:defRPr/>
              </a:pPr>
              <a:t>3/16/2025</a:t>
            </a:fld>
            <a:endParaRPr lang="en-US"/>
          </a:p>
        </p:txBody>
      </p:sp>
      <p:sp>
        <p:nvSpPr>
          <p:cNvPr id="5" name="Footer Placeholder 4">
            <a:extLst>
              <a:ext uri="{FF2B5EF4-FFF2-40B4-BE49-F238E27FC236}">
                <a16:creationId xmlns:a16="http://schemas.microsoft.com/office/drawing/2014/main" id="{82426A13-DB28-4772-B024-18EB9A2E5B91}"/>
              </a:ext>
            </a:extLst>
          </p:cNvPr>
          <p:cNvSpPr>
            <a:spLocks noGrp="1"/>
          </p:cNvSpPr>
          <p:nvPr>
            <p:ph type="ftr" sz="quarter" idx="3"/>
          </p:nvPr>
        </p:nvSpPr>
        <p:spPr>
          <a:xfrm>
            <a:off x="3949700" y="6224588"/>
            <a:ext cx="4716463"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501CE068-6A89-4D2D-B27E-4B82281C781D}"/>
              </a:ext>
            </a:extLst>
          </p:cNvPr>
          <p:cNvSpPr>
            <a:spLocks noGrp="1"/>
          </p:cNvSpPr>
          <p:nvPr>
            <p:ph type="sldNum" sz="quarter" idx="4"/>
          </p:nvPr>
        </p:nvSpPr>
        <p:spPr>
          <a:xfrm>
            <a:off x="9329738" y="6224588"/>
            <a:ext cx="1706562"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lvl1pPr>
          </a:lstStyle>
          <a:p>
            <a:fld id="{E5C6F09A-D4E7-46C3-9C53-EDDFBBC4911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7" r:id="rId1"/>
    <p:sldLayoutId id="2147483738" r:id="rId2"/>
    <p:sldLayoutId id="214748374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w Cen MT" panose="020B0602020104020603" pitchFamily="34" charset="0"/>
        </a:defRPr>
      </a:lvl2pPr>
      <a:lvl3pPr algn="l" rtl="0" eaLnBrk="0" fontAlgn="base" hangingPunct="0">
        <a:lnSpc>
          <a:spcPct val="90000"/>
        </a:lnSpc>
        <a:spcBef>
          <a:spcPct val="0"/>
        </a:spcBef>
        <a:spcAft>
          <a:spcPct val="0"/>
        </a:spcAft>
        <a:defRPr sz="4400">
          <a:solidFill>
            <a:schemeClr val="tx1"/>
          </a:solidFill>
          <a:latin typeface="Tw Cen MT" panose="020B0602020104020603" pitchFamily="34" charset="0"/>
        </a:defRPr>
      </a:lvl3pPr>
      <a:lvl4pPr algn="l" rtl="0" eaLnBrk="0" fontAlgn="base" hangingPunct="0">
        <a:lnSpc>
          <a:spcPct val="90000"/>
        </a:lnSpc>
        <a:spcBef>
          <a:spcPct val="0"/>
        </a:spcBef>
        <a:spcAft>
          <a:spcPct val="0"/>
        </a:spcAft>
        <a:defRPr sz="4400">
          <a:solidFill>
            <a:schemeClr val="tx1"/>
          </a:solidFill>
          <a:latin typeface="Tw Cen MT" panose="020B0602020104020603" pitchFamily="34" charset="0"/>
        </a:defRPr>
      </a:lvl4pPr>
      <a:lvl5pPr algn="l" rtl="0" eaLnBrk="0" fontAlgn="base" hangingPunct="0">
        <a:lnSpc>
          <a:spcPct val="90000"/>
        </a:lnSpc>
        <a:spcBef>
          <a:spcPct val="0"/>
        </a:spcBef>
        <a:spcAft>
          <a:spcPct val="0"/>
        </a:spcAft>
        <a:defRPr sz="4400">
          <a:solidFill>
            <a:schemeClr val="tx1"/>
          </a:solidFill>
          <a:latin typeface="Tw Cen MT" panose="020B0602020104020603" pitchFamily="34" charset="0"/>
        </a:defRPr>
      </a:lvl5pPr>
      <a:lvl6pPr marL="457200" algn="l" rtl="0" fontAlgn="base">
        <a:lnSpc>
          <a:spcPct val="90000"/>
        </a:lnSpc>
        <a:spcBef>
          <a:spcPct val="0"/>
        </a:spcBef>
        <a:spcAft>
          <a:spcPct val="0"/>
        </a:spcAft>
        <a:defRPr sz="4400">
          <a:solidFill>
            <a:schemeClr val="tx1"/>
          </a:solidFill>
          <a:latin typeface="Tw Cen MT" panose="020B0602020104020603" pitchFamily="34" charset="0"/>
        </a:defRPr>
      </a:lvl6pPr>
      <a:lvl7pPr marL="914400" algn="l" rtl="0" fontAlgn="base">
        <a:lnSpc>
          <a:spcPct val="90000"/>
        </a:lnSpc>
        <a:spcBef>
          <a:spcPct val="0"/>
        </a:spcBef>
        <a:spcAft>
          <a:spcPct val="0"/>
        </a:spcAft>
        <a:defRPr sz="4400">
          <a:solidFill>
            <a:schemeClr val="tx1"/>
          </a:solidFill>
          <a:latin typeface="Tw Cen MT" panose="020B0602020104020603" pitchFamily="34" charset="0"/>
        </a:defRPr>
      </a:lvl7pPr>
      <a:lvl8pPr marL="1371600" algn="l" rtl="0" fontAlgn="base">
        <a:lnSpc>
          <a:spcPct val="90000"/>
        </a:lnSpc>
        <a:spcBef>
          <a:spcPct val="0"/>
        </a:spcBef>
        <a:spcAft>
          <a:spcPct val="0"/>
        </a:spcAft>
        <a:defRPr sz="4400">
          <a:solidFill>
            <a:schemeClr val="tx1"/>
          </a:solidFill>
          <a:latin typeface="Tw Cen MT" panose="020B0602020104020603" pitchFamily="34" charset="0"/>
        </a:defRPr>
      </a:lvl8pPr>
      <a:lvl9pPr marL="1828800" algn="l" rtl="0" fontAlgn="base">
        <a:lnSpc>
          <a:spcPct val="90000"/>
        </a:lnSpc>
        <a:spcBef>
          <a:spcPct val="0"/>
        </a:spcBef>
        <a:spcAft>
          <a:spcPct val="0"/>
        </a:spcAft>
        <a:defRPr sz="4400">
          <a:solidFill>
            <a:schemeClr val="tx1"/>
          </a:solidFill>
          <a:latin typeface="Tw Cen MT" panose="020B0602020104020603" pitchFamily="34" charset="0"/>
        </a:defRPr>
      </a:lvl9pPr>
    </p:titleStyle>
    <p:body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A20B-E1B5-4084-8163-A52910101E03}"/>
              </a:ext>
            </a:extLst>
          </p:cNvPr>
          <p:cNvSpPr>
            <a:spLocks noGrp="1"/>
          </p:cNvSpPr>
          <p:nvPr>
            <p:ph type="ctrTitle"/>
          </p:nvPr>
        </p:nvSpPr>
        <p:spPr>
          <a:xfrm>
            <a:off x="1109663" y="882650"/>
            <a:ext cx="9967912" cy="2925763"/>
          </a:xfrm>
        </p:spPr>
        <p:txBody>
          <a:bodyPr rtlCol="0"/>
          <a:lstStyle/>
          <a:p>
            <a:pPr eaLnBrk="1" fontAlgn="auto" hangingPunct="1">
              <a:spcAft>
                <a:spcPts val="0"/>
              </a:spcAft>
              <a:defRPr/>
            </a:pPr>
            <a:r>
              <a:rPr lang="en-US" sz="4400" dirty="0"/>
              <a:t>Decision Trees for </a:t>
            </a:r>
            <a:br>
              <a:rPr lang="en-US" sz="4400" dirty="0"/>
            </a:br>
            <a:r>
              <a:rPr lang="en-US" sz="4400" dirty="0"/>
              <a:t>Classification</a:t>
            </a:r>
          </a:p>
        </p:txBody>
      </p:sp>
      <p:sp>
        <p:nvSpPr>
          <p:cNvPr id="5123" name="Subtitle 2">
            <a:extLst>
              <a:ext uri="{FF2B5EF4-FFF2-40B4-BE49-F238E27FC236}">
                <a16:creationId xmlns:a16="http://schemas.microsoft.com/office/drawing/2014/main" id="{6F9851FF-8BA5-BC0C-B941-166290B502A9}"/>
              </a:ext>
            </a:extLst>
          </p:cNvPr>
          <p:cNvSpPr>
            <a:spLocks noGrp="1"/>
          </p:cNvSpPr>
          <p:nvPr>
            <p:ph type="subTitle" idx="1"/>
          </p:nvPr>
        </p:nvSpPr>
        <p:spPr>
          <a:xfrm>
            <a:off x="1709738" y="3870325"/>
            <a:ext cx="8767762" cy="1387475"/>
          </a:xfrm>
        </p:spPr>
        <p:txBody>
          <a:bodyPr/>
          <a:lstStyle/>
          <a:p>
            <a:pPr eaLnBrk="1" hangingPunct="1"/>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E8849179-9A31-962D-BABA-D3ACCD56859E}"/>
              </a:ext>
            </a:extLst>
          </p:cNvPr>
          <p:cNvSpPr>
            <a:spLocks noGrp="1"/>
          </p:cNvSpPr>
          <p:nvPr>
            <p:ph type="title"/>
          </p:nvPr>
        </p:nvSpPr>
        <p:spPr/>
        <p:txBody>
          <a:bodyPr/>
          <a:lstStyle/>
          <a:p>
            <a:pPr eaLnBrk="1" hangingPunct="1"/>
            <a:endParaRPr lang="en-US" altLang="en-US"/>
          </a:p>
        </p:txBody>
      </p:sp>
      <p:sp>
        <p:nvSpPr>
          <p:cNvPr id="14339" name="Content Placeholder 5">
            <a:extLst>
              <a:ext uri="{FF2B5EF4-FFF2-40B4-BE49-F238E27FC236}">
                <a16:creationId xmlns:a16="http://schemas.microsoft.com/office/drawing/2014/main" id="{7392800D-3C34-9496-A51B-CFE82E415660}"/>
              </a:ext>
            </a:extLst>
          </p:cNvPr>
          <p:cNvSpPr>
            <a:spLocks noGrp="1"/>
          </p:cNvSpPr>
          <p:nvPr>
            <p:ph idx="1"/>
          </p:nvPr>
        </p:nvSpPr>
        <p:spPr>
          <a:xfrm>
            <a:off x="1143000" y="2057400"/>
            <a:ext cx="5545138" cy="4038600"/>
          </a:xfrm>
        </p:spPr>
        <p:txBody>
          <a:bodyPr/>
          <a:lstStyle/>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a:p>
            <a:pPr algn="just" eaLnBrk="1" hangingPunct="1"/>
            <a:endParaRPr lang="en-US" altLang="en-US"/>
          </a:p>
          <a:p>
            <a:pPr algn="just" eaLnBrk="1" hangingPunct="1"/>
            <a:r>
              <a:rPr lang="en-US" altLang="en-US"/>
              <a:t>We call it a hypothetical decision tree. </a:t>
            </a:r>
          </a:p>
          <a:p>
            <a:pPr algn="just" eaLnBrk="1" hangingPunct="1"/>
            <a:r>
              <a:rPr lang="en-US" altLang="en-US"/>
              <a:t>Note that the value of </a:t>
            </a:r>
            <a:r>
              <a:rPr lang="en-US" altLang="en-US" i="1"/>
              <a:t>Temperature </a:t>
            </a:r>
            <a:r>
              <a:rPr lang="en-US" altLang="en-US"/>
              <a:t>is never used.</a:t>
            </a:r>
          </a:p>
          <a:p>
            <a:pPr algn="just" eaLnBrk="1" hangingPunct="1"/>
            <a:endParaRPr lang="en-US" altLang="en-US"/>
          </a:p>
        </p:txBody>
      </p:sp>
      <p:pic>
        <p:nvPicPr>
          <p:cNvPr id="14340" name="Picture 6">
            <a:extLst>
              <a:ext uri="{FF2B5EF4-FFF2-40B4-BE49-F238E27FC236}">
                <a16:creationId xmlns:a16="http://schemas.microsoft.com/office/drawing/2014/main" id="{73C32A54-5271-61A4-F5F3-792F0EB671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9825" y="2057400"/>
            <a:ext cx="5570538"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3">
            <a:extLst>
              <a:ext uri="{FF2B5EF4-FFF2-40B4-BE49-F238E27FC236}">
                <a16:creationId xmlns:a16="http://schemas.microsoft.com/office/drawing/2014/main" id="{ED565113-3E26-DC45-7CC5-208EA3C737C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2030413"/>
            <a:ext cx="5137150"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6494CC4-1899-41F4-A9A6-76E33627AF3B}"/>
              </a:ext>
            </a:extLst>
          </p:cNvPr>
          <p:cNvSpPr>
            <a:spLocks noGrp="1"/>
          </p:cNvSpPr>
          <p:nvPr>
            <p:ph type="title"/>
          </p:nvPr>
        </p:nvSpPr>
        <p:spPr/>
        <p:txBody>
          <a:bodyPr/>
          <a:lstStyle/>
          <a:p>
            <a:pPr eaLnBrk="1" hangingPunct="1"/>
            <a:r>
              <a:rPr lang="en-US" altLang="en-US"/>
              <a:t>The </a:t>
            </a:r>
            <a:r>
              <a:rPr lang="en-US" altLang="en-US" i="1"/>
              <a:t>degrees </a:t>
            </a:r>
            <a:r>
              <a:rPr lang="en-US" altLang="en-US"/>
              <a:t>Dataset</a:t>
            </a:r>
          </a:p>
        </p:txBody>
      </p:sp>
      <p:sp>
        <p:nvSpPr>
          <p:cNvPr id="16387" name="Content Placeholder 2">
            <a:extLst>
              <a:ext uri="{FF2B5EF4-FFF2-40B4-BE49-F238E27FC236}">
                <a16:creationId xmlns:a16="http://schemas.microsoft.com/office/drawing/2014/main" id="{C6B08EEF-F096-6390-E25C-927DDD2F818E}"/>
              </a:ext>
            </a:extLst>
          </p:cNvPr>
          <p:cNvSpPr>
            <a:spLocks noGrp="1"/>
          </p:cNvSpPr>
          <p:nvPr>
            <p:ph idx="1"/>
          </p:nvPr>
        </p:nvSpPr>
        <p:spPr>
          <a:xfrm>
            <a:off x="341313" y="2057400"/>
            <a:ext cx="5403850" cy="4038600"/>
          </a:xfrm>
        </p:spPr>
        <p:txBody>
          <a:bodyPr/>
          <a:lstStyle/>
          <a:p>
            <a:pPr algn="just" eaLnBrk="1" hangingPunct="1"/>
            <a:r>
              <a:rPr lang="en-US" altLang="en-US"/>
              <a:t>The training set shown beside (taken from a fictitious university) shows the results of students for five subjects coded as SoftEng, ARIN, HCI, CSA and Project and their corresponding degree classifications, which in this simplified example are either FIRST or SECOND. There are 26 instances. What determines who is classified as FIRST or SECOND?</a:t>
            </a:r>
          </a:p>
          <a:p>
            <a:pPr algn="just" eaLnBrk="1" hangingPunct="1"/>
            <a:endParaRPr lang="en-US" altLang="en-US"/>
          </a:p>
        </p:txBody>
      </p:sp>
      <p:pic>
        <p:nvPicPr>
          <p:cNvPr id="16388" name="Picture 2">
            <a:extLst>
              <a:ext uri="{FF2B5EF4-FFF2-40B4-BE49-F238E27FC236}">
                <a16:creationId xmlns:a16="http://schemas.microsoft.com/office/drawing/2014/main" id="{DFB3CF76-7726-F784-A3ED-110558CF4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50" y="201613"/>
            <a:ext cx="6092825"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676419E-E358-D624-A92E-38C0892888D6}"/>
              </a:ext>
            </a:extLst>
          </p:cNvPr>
          <p:cNvSpPr>
            <a:spLocks noGrp="1"/>
          </p:cNvSpPr>
          <p:nvPr>
            <p:ph type="title"/>
          </p:nvPr>
        </p:nvSpPr>
        <p:spPr/>
        <p:txBody>
          <a:bodyPr/>
          <a:lstStyle/>
          <a:p>
            <a:pPr eaLnBrk="1" hangingPunct="1"/>
            <a:r>
              <a:rPr lang="en-US" altLang="en-US"/>
              <a:t>The </a:t>
            </a:r>
            <a:r>
              <a:rPr lang="en-US" altLang="en-US" i="1"/>
              <a:t>degrees </a:t>
            </a:r>
            <a:r>
              <a:rPr lang="en-US" altLang="en-US"/>
              <a:t>Dataset</a:t>
            </a:r>
          </a:p>
        </p:txBody>
      </p:sp>
      <p:sp>
        <p:nvSpPr>
          <p:cNvPr id="17411" name="Content Placeholder 2">
            <a:extLst>
              <a:ext uri="{FF2B5EF4-FFF2-40B4-BE49-F238E27FC236}">
                <a16:creationId xmlns:a16="http://schemas.microsoft.com/office/drawing/2014/main" id="{F715B976-74CB-EC62-9639-8824151DD896}"/>
              </a:ext>
            </a:extLst>
          </p:cNvPr>
          <p:cNvSpPr>
            <a:spLocks noGrp="1"/>
          </p:cNvSpPr>
          <p:nvPr>
            <p:ph idx="1"/>
          </p:nvPr>
        </p:nvSpPr>
        <p:spPr>
          <a:xfrm>
            <a:off x="1143000" y="2057400"/>
            <a:ext cx="9875838" cy="4038600"/>
          </a:xfrm>
        </p:spPr>
        <p:txBody>
          <a:bodyPr/>
          <a:lstStyle/>
          <a:p>
            <a:pPr marL="44450" indent="0" algn="just" eaLnBrk="1" hangingPunct="1">
              <a:buFont typeface="Corbel" panose="020B0503020204020204" pitchFamily="34" charset="0"/>
              <a:buNone/>
            </a:pPr>
            <a:r>
              <a:rPr lang="en-US" altLang="en-US"/>
              <a:t> </a:t>
            </a:r>
          </a:p>
        </p:txBody>
      </p:sp>
      <p:pic>
        <p:nvPicPr>
          <p:cNvPr id="17412" name="Picture 2">
            <a:extLst>
              <a:ext uri="{FF2B5EF4-FFF2-40B4-BE49-F238E27FC236}">
                <a16:creationId xmlns:a16="http://schemas.microsoft.com/office/drawing/2014/main" id="{D897D427-334C-3065-A4D0-148D22B0F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50" y="161925"/>
            <a:ext cx="6092825"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4">
            <a:extLst>
              <a:ext uri="{FF2B5EF4-FFF2-40B4-BE49-F238E27FC236}">
                <a16:creationId xmlns:a16="http://schemas.microsoft.com/office/drawing/2014/main" id="{41A890A7-F392-9A21-987D-FBB6E9A690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9488" y="1943100"/>
            <a:ext cx="42576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E1B85DF6-BB49-73EC-7DBF-3EF4854058DA}"/>
              </a:ext>
            </a:extLst>
          </p:cNvPr>
          <p:cNvSpPr>
            <a:spLocks noGrp="1"/>
          </p:cNvSpPr>
          <p:nvPr>
            <p:ph type="title"/>
          </p:nvPr>
        </p:nvSpPr>
        <p:spPr/>
        <p:txBody>
          <a:bodyPr/>
          <a:lstStyle/>
          <a:p>
            <a:pPr eaLnBrk="1" hangingPunct="1"/>
            <a:r>
              <a:rPr lang="en-US" altLang="en-US"/>
              <a:t>The </a:t>
            </a:r>
            <a:r>
              <a:rPr lang="en-US" altLang="en-US" i="1"/>
              <a:t>degrees </a:t>
            </a:r>
            <a:r>
              <a:rPr lang="en-US" altLang="en-US"/>
              <a:t>Dataset</a:t>
            </a:r>
          </a:p>
        </p:txBody>
      </p:sp>
      <p:sp>
        <p:nvSpPr>
          <p:cNvPr id="18435" name="Content Placeholder 2">
            <a:extLst>
              <a:ext uri="{FF2B5EF4-FFF2-40B4-BE49-F238E27FC236}">
                <a16:creationId xmlns:a16="http://schemas.microsoft.com/office/drawing/2014/main" id="{FFA310C1-B5BF-C97C-F15A-86E64B437F8C}"/>
              </a:ext>
            </a:extLst>
          </p:cNvPr>
          <p:cNvSpPr>
            <a:spLocks noGrp="1"/>
          </p:cNvSpPr>
          <p:nvPr>
            <p:ph idx="1"/>
          </p:nvPr>
        </p:nvSpPr>
        <p:spPr>
          <a:xfrm>
            <a:off x="1143000" y="2057400"/>
            <a:ext cx="5618163" cy="4038600"/>
          </a:xfrm>
        </p:spPr>
        <p:txBody>
          <a:bodyPr/>
          <a:lstStyle/>
          <a:p>
            <a:pPr algn="just" eaLnBrk="1" hangingPunct="1"/>
            <a:r>
              <a:rPr lang="en-US" altLang="en-US"/>
              <a:t> We can think of the root node as corresponding to the original training set. All other nodes correspond to a subset of the training set.</a:t>
            </a:r>
          </a:p>
          <a:p>
            <a:pPr algn="just" eaLnBrk="1" hangingPunct="1"/>
            <a:r>
              <a:rPr lang="en-US" altLang="en-US"/>
              <a:t>At the leaf nodes each instance in the subset has the same classification. There are five leaf nodes and hence five branches.</a:t>
            </a:r>
          </a:p>
          <a:p>
            <a:pPr algn="just" eaLnBrk="1" hangingPunct="1"/>
            <a:endParaRPr lang="en-US" altLang="en-US"/>
          </a:p>
        </p:txBody>
      </p:sp>
      <p:pic>
        <p:nvPicPr>
          <p:cNvPr id="18436" name="Picture 4">
            <a:extLst>
              <a:ext uri="{FF2B5EF4-FFF2-40B4-BE49-F238E27FC236}">
                <a16:creationId xmlns:a16="http://schemas.microsoft.com/office/drawing/2014/main" id="{ED24A8FA-156B-4DA2-B46D-2DB213B931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8225" y="1943100"/>
            <a:ext cx="42576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13C5B1C6-EB2E-FDFB-0785-4F3CC0382C05}"/>
              </a:ext>
            </a:extLst>
          </p:cNvPr>
          <p:cNvSpPr>
            <a:spLocks noGrp="1"/>
          </p:cNvSpPr>
          <p:nvPr>
            <p:ph type="title"/>
          </p:nvPr>
        </p:nvSpPr>
        <p:spPr/>
        <p:txBody>
          <a:bodyPr/>
          <a:lstStyle/>
          <a:p>
            <a:pPr eaLnBrk="1" hangingPunct="1"/>
            <a:r>
              <a:rPr lang="en-US" altLang="en-US"/>
              <a:t>The </a:t>
            </a:r>
            <a:r>
              <a:rPr lang="en-US" altLang="en-US" i="1"/>
              <a:t>degrees </a:t>
            </a:r>
            <a:r>
              <a:rPr lang="en-US" altLang="en-US"/>
              <a:t>Dataset</a:t>
            </a:r>
          </a:p>
        </p:txBody>
      </p:sp>
      <p:sp>
        <p:nvSpPr>
          <p:cNvPr id="3" name="Content Placeholder 2">
            <a:extLst>
              <a:ext uri="{FF2B5EF4-FFF2-40B4-BE49-F238E27FC236}">
                <a16:creationId xmlns:a16="http://schemas.microsoft.com/office/drawing/2014/main" id="{57DE8A6C-2E1A-42AE-B709-84DDC9268830}"/>
              </a:ext>
            </a:extLst>
          </p:cNvPr>
          <p:cNvSpPr>
            <a:spLocks noGrp="1"/>
          </p:cNvSpPr>
          <p:nvPr>
            <p:ph idx="1"/>
          </p:nvPr>
        </p:nvSpPr>
        <p:spPr>
          <a:xfrm>
            <a:off x="1143000" y="2057400"/>
            <a:ext cx="5994400" cy="4479925"/>
          </a:xfrm>
        </p:spPr>
        <p:txBody>
          <a:bodyPr rtlCol="0">
            <a:normAutofit lnSpcReduction="10000"/>
          </a:bodyPr>
          <a:lstStyle/>
          <a:p>
            <a:pPr indent="-182880" algn="just" eaLnBrk="1" fontAlgn="auto" hangingPunct="1">
              <a:spcAft>
                <a:spcPts val="0"/>
              </a:spcAft>
              <a:defRPr/>
            </a:pPr>
            <a:r>
              <a:rPr lang="en-US" dirty="0"/>
              <a:t>Each branch corresponds to a </a:t>
            </a:r>
            <a:r>
              <a:rPr lang="en-US" i="1" dirty="0"/>
              <a:t>classification rule</a:t>
            </a:r>
            <a:r>
              <a:rPr lang="en-US" dirty="0"/>
              <a:t>. The five classification rules can be written in full as:</a:t>
            </a:r>
          </a:p>
          <a:p>
            <a:pPr indent="-182880" eaLnBrk="1" fontAlgn="auto" hangingPunct="1">
              <a:lnSpc>
                <a:spcPct val="100000"/>
              </a:lnSpc>
              <a:spcAft>
                <a:spcPts val="0"/>
              </a:spcAft>
              <a:defRPr/>
            </a:pPr>
            <a:r>
              <a:rPr lang="en-US" dirty="0"/>
              <a:t>IF </a:t>
            </a:r>
            <a:r>
              <a:rPr lang="en-US" dirty="0" err="1"/>
              <a:t>SoftEng</a:t>
            </a:r>
            <a:r>
              <a:rPr lang="en-US" dirty="0"/>
              <a:t> = A AND Project = A THEN Class = FIRST</a:t>
            </a:r>
          </a:p>
          <a:p>
            <a:pPr indent="-182880" eaLnBrk="1" fontAlgn="auto" hangingPunct="1">
              <a:lnSpc>
                <a:spcPct val="100000"/>
              </a:lnSpc>
              <a:spcAft>
                <a:spcPts val="0"/>
              </a:spcAft>
              <a:defRPr/>
            </a:pPr>
            <a:r>
              <a:rPr lang="en-US" dirty="0"/>
              <a:t>IF </a:t>
            </a:r>
            <a:r>
              <a:rPr lang="en-US" dirty="0" err="1"/>
              <a:t>SoftEng</a:t>
            </a:r>
            <a:r>
              <a:rPr lang="en-US" dirty="0"/>
              <a:t> = A AND Project = B AND ARIN = A AND CSA = A THEN Class = FIRST</a:t>
            </a:r>
          </a:p>
          <a:p>
            <a:pPr indent="-182880" eaLnBrk="1" fontAlgn="auto" hangingPunct="1">
              <a:lnSpc>
                <a:spcPct val="100000"/>
              </a:lnSpc>
              <a:spcAft>
                <a:spcPts val="0"/>
              </a:spcAft>
              <a:defRPr/>
            </a:pPr>
            <a:r>
              <a:rPr lang="en-US" dirty="0"/>
              <a:t>IF </a:t>
            </a:r>
            <a:r>
              <a:rPr lang="en-US" dirty="0" err="1"/>
              <a:t>SoftEng</a:t>
            </a:r>
            <a:r>
              <a:rPr lang="en-US" dirty="0"/>
              <a:t> = A AND Project = B AND ARIN = A AND CSA = B THEN Class = SECOND</a:t>
            </a:r>
          </a:p>
          <a:p>
            <a:pPr indent="-182880" eaLnBrk="1" fontAlgn="auto" hangingPunct="1">
              <a:spcAft>
                <a:spcPts val="0"/>
              </a:spcAft>
              <a:defRPr/>
            </a:pPr>
            <a:r>
              <a:rPr lang="en-US" dirty="0"/>
              <a:t>IF </a:t>
            </a:r>
            <a:r>
              <a:rPr lang="en-US" dirty="0" err="1"/>
              <a:t>SoftEng</a:t>
            </a:r>
            <a:r>
              <a:rPr lang="en-US" dirty="0"/>
              <a:t> = A AND Project = B AND ARIN = B THEN Class = SECOND</a:t>
            </a:r>
          </a:p>
          <a:p>
            <a:pPr indent="-182880" eaLnBrk="1" fontAlgn="auto" hangingPunct="1">
              <a:spcAft>
                <a:spcPts val="0"/>
              </a:spcAft>
              <a:defRPr/>
            </a:pPr>
            <a:r>
              <a:rPr lang="en-US" dirty="0"/>
              <a:t>IF </a:t>
            </a:r>
            <a:r>
              <a:rPr lang="en-US" dirty="0" err="1"/>
              <a:t>SoftEng</a:t>
            </a:r>
            <a:r>
              <a:rPr lang="en-US" dirty="0"/>
              <a:t> = B THEN Class = SECOND</a:t>
            </a:r>
          </a:p>
          <a:p>
            <a:pPr indent="-182880" eaLnBrk="1" fontAlgn="auto" hangingPunct="1">
              <a:spcAft>
                <a:spcPts val="0"/>
              </a:spcAft>
              <a:defRPr/>
            </a:pPr>
            <a:endParaRPr lang="en-US" dirty="0"/>
          </a:p>
          <a:p>
            <a:pPr indent="-182880" algn="just" eaLnBrk="1" fontAlgn="auto" hangingPunct="1">
              <a:spcAft>
                <a:spcPts val="0"/>
              </a:spcAft>
              <a:defRPr/>
            </a:pPr>
            <a:endParaRPr lang="en-US" dirty="0"/>
          </a:p>
          <a:p>
            <a:pPr indent="-182880" algn="just" eaLnBrk="1" fontAlgn="auto" hangingPunct="1">
              <a:spcAft>
                <a:spcPts val="0"/>
              </a:spcAft>
              <a:defRPr/>
            </a:pPr>
            <a:endParaRPr lang="en-US" dirty="0"/>
          </a:p>
          <a:p>
            <a:pPr indent="-182880" algn="just" eaLnBrk="1" fontAlgn="auto" hangingPunct="1">
              <a:spcAft>
                <a:spcPts val="0"/>
              </a:spcAft>
              <a:defRPr/>
            </a:pPr>
            <a:endParaRPr lang="en-US" dirty="0"/>
          </a:p>
          <a:p>
            <a:pPr indent="-182880" algn="just" eaLnBrk="1" fontAlgn="auto" hangingPunct="1">
              <a:spcAft>
                <a:spcPts val="0"/>
              </a:spcAft>
              <a:defRPr/>
            </a:pPr>
            <a:endParaRPr lang="en-US" dirty="0"/>
          </a:p>
        </p:txBody>
      </p:sp>
      <p:pic>
        <p:nvPicPr>
          <p:cNvPr id="19460" name="Picture 4">
            <a:extLst>
              <a:ext uri="{FF2B5EF4-FFF2-40B4-BE49-F238E27FC236}">
                <a16:creationId xmlns:a16="http://schemas.microsoft.com/office/drawing/2014/main" id="{EEA7BD79-79D3-6B33-A92C-3774E0D31B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8225" y="1943100"/>
            <a:ext cx="42576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975D4E7-5E76-F697-B8B0-6C0ED054353D}"/>
              </a:ext>
            </a:extLst>
          </p:cNvPr>
          <p:cNvSpPr>
            <a:spLocks noGrp="1"/>
          </p:cNvSpPr>
          <p:nvPr>
            <p:ph type="title"/>
          </p:nvPr>
        </p:nvSpPr>
        <p:spPr/>
        <p:txBody>
          <a:bodyPr/>
          <a:lstStyle/>
          <a:p>
            <a:pPr eaLnBrk="1" hangingPunct="1"/>
            <a:endParaRPr lang="en-US" altLang="en-US"/>
          </a:p>
        </p:txBody>
      </p:sp>
      <p:sp>
        <p:nvSpPr>
          <p:cNvPr id="20483" name="Content Placeholder 2">
            <a:extLst>
              <a:ext uri="{FF2B5EF4-FFF2-40B4-BE49-F238E27FC236}">
                <a16:creationId xmlns:a16="http://schemas.microsoft.com/office/drawing/2014/main" id="{1A3967C1-C85D-4D7F-B026-7532FA192A0F}"/>
              </a:ext>
            </a:extLst>
          </p:cNvPr>
          <p:cNvSpPr>
            <a:spLocks noGrp="1"/>
          </p:cNvSpPr>
          <p:nvPr>
            <p:ph idx="1"/>
          </p:nvPr>
        </p:nvSpPr>
        <p:spPr/>
        <p:txBody>
          <a:bodyPr/>
          <a:lstStyle/>
          <a:p>
            <a:pPr algn="just" eaLnBrk="1" hangingPunct="1"/>
            <a:r>
              <a:rPr lang="en-US" altLang="en-US">
                <a:solidFill>
                  <a:srgbClr val="0070C0"/>
                </a:solidFill>
              </a:rPr>
              <a:t>IF SoftEng = A AND Project = A THEN Class = FIRST</a:t>
            </a:r>
          </a:p>
          <a:p>
            <a:pPr algn="just" eaLnBrk="1" hangingPunct="1"/>
            <a:r>
              <a:rPr lang="en-US" altLang="en-US"/>
              <a:t>The left-hand side of each rule (known as the </a:t>
            </a:r>
            <a:r>
              <a:rPr lang="en-US" altLang="en-US" i="1"/>
              <a:t>antecedent</a:t>
            </a:r>
            <a:r>
              <a:rPr lang="en-US" altLang="en-US"/>
              <a:t>) comprises a number of </a:t>
            </a:r>
            <a:r>
              <a:rPr lang="en-US" altLang="en-US" i="1"/>
              <a:t>terms </a:t>
            </a:r>
            <a:r>
              <a:rPr lang="en-US" altLang="en-US"/>
              <a:t>joined by the logical AND operator. </a:t>
            </a:r>
          </a:p>
          <a:p>
            <a:pPr algn="just" eaLnBrk="1" hangingPunct="1"/>
            <a:r>
              <a:rPr lang="en-US" altLang="en-US"/>
              <a:t>Each term is a simple test on the value of a categorical attribute (e.g. SoftEng = A) or a continuous attribute (e.g. in Figure 3.2, Humidity </a:t>
            </a:r>
            <a:r>
              <a:rPr lang="en-US" altLang="en-US" i="1"/>
              <a:t>&gt; </a:t>
            </a:r>
            <a:r>
              <a:rPr lang="en-US" altLang="en-US"/>
              <a:t>75).</a:t>
            </a:r>
          </a:p>
          <a:p>
            <a:pPr algn="just" eaLnBrk="1" hangingPunct="1"/>
            <a:r>
              <a:rPr lang="en-US" altLang="en-US"/>
              <a:t>A set of rules of this kind is said to be in </a:t>
            </a:r>
            <a:r>
              <a:rPr lang="en-US" altLang="en-US" i="1"/>
              <a:t>Disjunctive Normal Form </a:t>
            </a:r>
            <a:r>
              <a:rPr lang="en-US" altLang="en-US"/>
              <a:t>(DNF). The individual rules are sometimes known as </a:t>
            </a:r>
            <a:r>
              <a:rPr lang="en-US" altLang="en-US" i="1"/>
              <a:t>disjuncts</a:t>
            </a:r>
            <a:r>
              <a:rPr lang="en-US" altLang="en-US"/>
              <a:t>.</a:t>
            </a:r>
          </a:p>
          <a:p>
            <a:pPr algn="just" eaLnBrk="1" hangingPunct="1"/>
            <a:r>
              <a:rPr lang="en-US" altLang="en-US"/>
              <a:t>The order in which we write the rules generated from a decision tree is arbitrary. We can rearrange the rules without any change to the predictions the ruleset will make on unseen instances.</a:t>
            </a:r>
          </a:p>
          <a:p>
            <a:pPr algn="just" eaLnBrk="1" hangingPunct="1"/>
            <a:endParaRPr lang="en-US" altLang="en-US"/>
          </a:p>
          <a:p>
            <a:pPr algn="just" eaLnBrk="1" hangingPunct="1"/>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CE6D359-56DC-C80C-7BBC-9691EC458DE5}"/>
              </a:ext>
            </a:extLst>
          </p:cNvPr>
          <p:cNvSpPr>
            <a:spLocks noGrp="1"/>
          </p:cNvSpPr>
          <p:nvPr>
            <p:ph type="title"/>
          </p:nvPr>
        </p:nvSpPr>
        <p:spPr/>
        <p:txBody>
          <a:bodyPr/>
          <a:lstStyle/>
          <a:p>
            <a:pPr eaLnBrk="1" hangingPunct="1"/>
            <a:endParaRPr lang="en-US" altLang="en-US"/>
          </a:p>
        </p:txBody>
      </p:sp>
      <p:sp>
        <p:nvSpPr>
          <p:cNvPr id="21507" name="Content Placeholder 2">
            <a:extLst>
              <a:ext uri="{FF2B5EF4-FFF2-40B4-BE49-F238E27FC236}">
                <a16:creationId xmlns:a16="http://schemas.microsoft.com/office/drawing/2014/main" id="{83BA5753-08E7-6A6B-0D6B-EC71043D0AEC}"/>
              </a:ext>
            </a:extLst>
          </p:cNvPr>
          <p:cNvSpPr>
            <a:spLocks noGrp="1"/>
          </p:cNvSpPr>
          <p:nvPr>
            <p:ph idx="1"/>
          </p:nvPr>
        </p:nvSpPr>
        <p:spPr>
          <a:xfrm>
            <a:off x="1143000" y="2057400"/>
            <a:ext cx="9872663" cy="4506913"/>
          </a:xfrm>
        </p:spPr>
        <p:txBody>
          <a:bodyPr/>
          <a:lstStyle/>
          <a:p>
            <a:pPr algn="just" eaLnBrk="1" hangingPunct="1"/>
            <a:r>
              <a:rPr lang="en-US" altLang="en-US"/>
              <a:t>Each instance in the original </a:t>
            </a:r>
            <a:r>
              <a:rPr lang="en-US" altLang="en-US" i="1"/>
              <a:t>degrees </a:t>
            </a:r>
            <a:r>
              <a:rPr lang="en-US" altLang="en-US"/>
              <a:t>training set could be viewed as a rule, for example </a:t>
            </a:r>
            <a:r>
              <a:rPr lang="en-US" altLang="en-US">
                <a:solidFill>
                  <a:srgbClr val="0070C0"/>
                </a:solidFill>
              </a:rPr>
              <a:t>IF SoftEng = A AND ARIN = B AND HCI = A AND CSA = B AND Project = B THEN Class = SECOND</a:t>
            </a:r>
          </a:p>
          <a:p>
            <a:pPr algn="just" eaLnBrk="1" hangingPunct="1"/>
            <a:endParaRPr lang="en-US" altLang="en-US">
              <a:solidFill>
                <a:srgbClr val="0070C0"/>
              </a:solidFill>
            </a:endParaRPr>
          </a:p>
          <a:p>
            <a:pPr algn="just" eaLnBrk="1" hangingPunct="1"/>
            <a:endParaRPr lang="en-US" altLang="en-US">
              <a:solidFill>
                <a:srgbClr val="0070C0"/>
              </a:solidFill>
            </a:endParaRPr>
          </a:p>
          <a:p>
            <a:pPr algn="just" eaLnBrk="1" hangingPunct="1"/>
            <a:r>
              <a:rPr lang="en-US" altLang="en-US"/>
              <a:t>There are 26 such rules, one per instance, each with five terms, making a total of 130 terms.</a:t>
            </a:r>
          </a:p>
          <a:p>
            <a:pPr algn="just" eaLnBrk="1" hangingPunct="1"/>
            <a:r>
              <a:rPr lang="en-US" altLang="en-US"/>
              <a:t>The decision tree can be written as five decision rules with a total of 14 terms, an average of 2.8 terms per rule.</a:t>
            </a:r>
          </a:p>
          <a:p>
            <a:pPr algn="just" eaLnBrk="1" hangingPunct="1"/>
            <a:r>
              <a:rPr lang="en-US" altLang="en-US"/>
              <a:t>Even for this very small training set, the reduction in the number of terms requiring to be stored from the training set (130 terms) to the decision tree (14 terms) is almost 90%.</a:t>
            </a:r>
          </a:p>
          <a:p>
            <a:pPr algn="just" eaLnBrk="1" hangingPunct="1"/>
            <a:endParaRPr lang="en-US" altLang="en-US"/>
          </a:p>
        </p:txBody>
      </p:sp>
      <p:pic>
        <p:nvPicPr>
          <p:cNvPr id="21508" name="Picture 1">
            <a:extLst>
              <a:ext uri="{FF2B5EF4-FFF2-40B4-BE49-F238E27FC236}">
                <a16:creationId xmlns:a16="http://schemas.microsoft.com/office/drawing/2014/main" id="{22F77A96-9859-FD0F-104C-C70E2D4DF0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1925" y="3121025"/>
            <a:ext cx="67548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BF9E079F-2B74-F331-728B-2C86E0B3FE1F}"/>
              </a:ext>
            </a:extLst>
          </p:cNvPr>
          <p:cNvSpPr>
            <a:spLocks noGrp="1"/>
          </p:cNvSpPr>
          <p:nvPr>
            <p:ph type="title"/>
          </p:nvPr>
        </p:nvSpPr>
        <p:spPr/>
        <p:txBody>
          <a:bodyPr/>
          <a:lstStyle/>
          <a:p>
            <a:pPr eaLnBrk="1" hangingPunct="1"/>
            <a:endParaRPr lang="en-US" altLang="en-US"/>
          </a:p>
        </p:txBody>
      </p:sp>
      <p:sp>
        <p:nvSpPr>
          <p:cNvPr id="22531" name="Content Placeholder 2">
            <a:extLst>
              <a:ext uri="{FF2B5EF4-FFF2-40B4-BE49-F238E27FC236}">
                <a16:creationId xmlns:a16="http://schemas.microsoft.com/office/drawing/2014/main" id="{FFDD5925-45C6-0B4F-0263-D89879A514F7}"/>
              </a:ext>
            </a:extLst>
          </p:cNvPr>
          <p:cNvSpPr>
            <a:spLocks noGrp="1"/>
          </p:cNvSpPr>
          <p:nvPr>
            <p:ph idx="1"/>
          </p:nvPr>
        </p:nvSpPr>
        <p:spPr/>
        <p:txBody>
          <a:bodyPr/>
          <a:lstStyle/>
          <a:p>
            <a:pPr algn="just" eaLnBrk="1" hangingPunct="1"/>
            <a:r>
              <a:rPr lang="en-US" altLang="en-US"/>
              <a:t>For practical use, the rules can easily be simplified to an equivalent nested set of IF . . . THEN . . . ELSE rules</a:t>
            </a:r>
            <a:r>
              <a:rPr lang="en-US" altLang="en-US" b="1"/>
              <a:t>, </a:t>
            </a:r>
            <a:r>
              <a:rPr lang="en-US" altLang="en-US"/>
              <a:t>with even more compression</a:t>
            </a:r>
          </a:p>
          <a:p>
            <a:pPr algn="just" eaLnBrk="1" hangingPunct="1"/>
            <a:endParaRPr lang="en-US" altLang="en-US"/>
          </a:p>
        </p:txBody>
      </p:sp>
      <p:pic>
        <p:nvPicPr>
          <p:cNvPr id="22532" name="Picture 4">
            <a:extLst>
              <a:ext uri="{FF2B5EF4-FFF2-40B4-BE49-F238E27FC236}">
                <a16:creationId xmlns:a16="http://schemas.microsoft.com/office/drawing/2014/main" id="{DDEEC139-F156-8EE3-9052-E724238AEB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98900" y="2932113"/>
            <a:ext cx="4356100" cy="355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717F097-0444-7C7D-5B5C-60B9BC7A9F21}"/>
              </a:ext>
            </a:extLst>
          </p:cNvPr>
          <p:cNvSpPr>
            <a:spLocks noGrp="1"/>
          </p:cNvSpPr>
          <p:nvPr>
            <p:ph type="title"/>
          </p:nvPr>
        </p:nvSpPr>
        <p:spPr/>
        <p:txBody>
          <a:bodyPr/>
          <a:lstStyle/>
          <a:p>
            <a:pPr eaLnBrk="1" hangingPunct="1"/>
            <a:r>
              <a:rPr lang="en-US" altLang="en-US"/>
              <a:t>TDIDT</a:t>
            </a:r>
          </a:p>
        </p:txBody>
      </p:sp>
      <p:sp>
        <p:nvSpPr>
          <p:cNvPr id="23555" name="Content Placeholder 2">
            <a:extLst>
              <a:ext uri="{FF2B5EF4-FFF2-40B4-BE49-F238E27FC236}">
                <a16:creationId xmlns:a16="http://schemas.microsoft.com/office/drawing/2014/main" id="{D71F873D-23CB-C64B-1B7D-7F69D54C6DEB}"/>
              </a:ext>
            </a:extLst>
          </p:cNvPr>
          <p:cNvSpPr>
            <a:spLocks noGrp="1"/>
          </p:cNvSpPr>
          <p:nvPr>
            <p:ph idx="1"/>
          </p:nvPr>
        </p:nvSpPr>
        <p:spPr/>
        <p:txBody>
          <a:bodyPr/>
          <a:lstStyle/>
          <a:p>
            <a:pPr algn="just" eaLnBrk="1" hangingPunct="1"/>
            <a:r>
              <a:rPr lang="en-US" altLang="en-US" dirty="0"/>
              <a:t>Decision trees are widely used as a means of generating classification rules because of the existence of a simple but very powerful algorithm called </a:t>
            </a:r>
            <a:r>
              <a:rPr lang="en-US" altLang="en-US" b="1" dirty="0"/>
              <a:t>TDIDT</a:t>
            </a:r>
            <a:r>
              <a:rPr lang="en-US" altLang="en-US" dirty="0"/>
              <a:t>, which stands for </a:t>
            </a:r>
            <a:r>
              <a:rPr lang="en-US" altLang="en-US" b="1" i="1" dirty="0">
                <a:solidFill>
                  <a:srgbClr val="0070C0"/>
                </a:solidFill>
              </a:rPr>
              <a:t>Top-Down Induction of Decision Trees</a:t>
            </a:r>
            <a:r>
              <a:rPr lang="en-US" altLang="en-US" b="1" dirty="0"/>
              <a:t>.</a:t>
            </a:r>
          </a:p>
          <a:p>
            <a:pPr algn="just" eaLnBrk="1" hangingPunct="1"/>
            <a:r>
              <a:rPr lang="en-US" altLang="en-US" dirty="0"/>
              <a:t>The method produces decision rules in the implicit form of a decision tree. </a:t>
            </a:r>
            <a:r>
              <a:rPr lang="en-US" altLang="en-US" dirty="0">
                <a:solidFill>
                  <a:srgbClr val="0070C0"/>
                </a:solidFill>
              </a:rPr>
              <a:t>Decision trees are generated by repeatedly splitting on the values of attributes. This process is known as </a:t>
            </a:r>
            <a:r>
              <a:rPr lang="en-US" altLang="en-US" b="1" i="1" dirty="0">
                <a:solidFill>
                  <a:srgbClr val="0070C0"/>
                </a:solidFill>
              </a:rPr>
              <a:t>recursive partitioning</a:t>
            </a:r>
            <a:r>
              <a:rPr lang="en-US" altLang="en-US" b="1" dirty="0"/>
              <a:t>.</a:t>
            </a:r>
          </a:p>
          <a:p>
            <a:pPr algn="just" eaLnBrk="1" hangingPunct="1"/>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59FA377-F6EA-9EB7-6A11-2F04AEC6F6B3}"/>
              </a:ext>
            </a:extLst>
          </p:cNvPr>
          <p:cNvSpPr>
            <a:spLocks noGrp="1"/>
          </p:cNvSpPr>
          <p:nvPr>
            <p:ph type="title"/>
          </p:nvPr>
        </p:nvSpPr>
        <p:spPr/>
        <p:txBody>
          <a:bodyPr/>
          <a:lstStyle/>
          <a:p>
            <a:pPr eaLnBrk="1" hangingPunct="1"/>
            <a:r>
              <a:rPr lang="en-US" altLang="en-US"/>
              <a:t>TDIDT</a:t>
            </a:r>
          </a:p>
        </p:txBody>
      </p:sp>
      <p:sp>
        <p:nvSpPr>
          <p:cNvPr id="24579" name="Content Placeholder 2">
            <a:extLst>
              <a:ext uri="{FF2B5EF4-FFF2-40B4-BE49-F238E27FC236}">
                <a16:creationId xmlns:a16="http://schemas.microsoft.com/office/drawing/2014/main" id="{F9B6E44C-5F28-E6EF-ADCF-E8BE45FDA96E}"/>
              </a:ext>
            </a:extLst>
          </p:cNvPr>
          <p:cNvSpPr>
            <a:spLocks noGrp="1"/>
          </p:cNvSpPr>
          <p:nvPr>
            <p:ph idx="1"/>
          </p:nvPr>
        </p:nvSpPr>
        <p:spPr/>
        <p:txBody>
          <a:bodyPr/>
          <a:lstStyle/>
          <a:p>
            <a:pPr algn="just" eaLnBrk="1" hangingPunct="1"/>
            <a:endParaRPr lang="en-US" altLang="en-US"/>
          </a:p>
        </p:txBody>
      </p:sp>
      <p:pic>
        <p:nvPicPr>
          <p:cNvPr id="24580" name="Picture 3">
            <a:extLst>
              <a:ext uri="{FF2B5EF4-FFF2-40B4-BE49-F238E27FC236}">
                <a16:creationId xmlns:a16="http://schemas.microsoft.com/office/drawing/2014/main" id="{BD789816-009E-4C76-CD71-ABD372852D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2003425"/>
            <a:ext cx="9429750" cy="437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8C6956D2-C1B6-A5EA-716D-0BAE2445AF1D}"/>
              </a:ext>
            </a:extLst>
          </p:cNvPr>
          <p:cNvSpPr>
            <a:spLocks noGrp="1"/>
          </p:cNvSpPr>
          <p:nvPr>
            <p:ph type="title"/>
          </p:nvPr>
        </p:nvSpPr>
        <p:spPr/>
        <p:txBody>
          <a:bodyPr/>
          <a:lstStyle/>
          <a:p>
            <a:pPr eaLnBrk="1" hangingPunct="1"/>
            <a:endParaRPr lang="en-US" altLang="en-US"/>
          </a:p>
        </p:txBody>
      </p:sp>
      <p:sp>
        <p:nvSpPr>
          <p:cNvPr id="6147" name="Content Placeholder 2">
            <a:extLst>
              <a:ext uri="{FF2B5EF4-FFF2-40B4-BE49-F238E27FC236}">
                <a16:creationId xmlns:a16="http://schemas.microsoft.com/office/drawing/2014/main" id="{BAFA1017-BAB7-4DB3-BAB0-777A5C16F1C5}"/>
              </a:ext>
            </a:extLst>
          </p:cNvPr>
          <p:cNvSpPr>
            <a:spLocks noGrp="1"/>
          </p:cNvSpPr>
          <p:nvPr>
            <p:ph idx="1"/>
          </p:nvPr>
        </p:nvSpPr>
        <p:spPr/>
        <p:txBody>
          <a:bodyPr/>
          <a:lstStyle/>
          <a:p>
            <a:pPr algn="just" eaLnBrk="1" hangingPunct="1"/>
            <a:r>
              <a:rPr lang="en-US" altLang="en-US"/>
              <a:t>In many fields, large collections of examples, possibly collected for other purposes, are readily available. Automatically generating classification rules (often called </a:t>
            </a:r>
            <a:r>
              <a:rPr lang="en-US" altLang="en-US" i="1"/>
              <a:t>decision rules</a:t>
            </a:r>
            <a:r>
              <a:rPr lang="en-US" altLang="en-US"/>
              <a:t>) for such tasks has proved to be a realistic alternative to the standard Expert System approach of eliciting the rules from experts.</a:t>
            </a:r>
          </a:p>
          <a:p>
            <a:pPr algn="just" eaLnBrk="1" hangingPunct="1"/>
            <a:r>
              <a:rPr lang="en-US" altLang="en-US"/>
              <a:t>The aim is to develop </a:t>
            </a:r>
            <a:r>
              <a:rPr lang="en-US" altLang="en-US" i="1"/>
              <a:t>classification rules </a:t>
            </a:r>
            <a:r>
              <a:rPr lang="en-US" altLang="en-US"/>
              <a:t>from the data in the training set. This is often done in the implicit form of a </a:t>
            </a:r>
            <a:r>
              <a:rPr lang="en-US" altLang="en-US" i="1"/>
              <a:t>decision tree</a:t>
            </a:r>
            <a:r>
              <a:rPr lang="en-US" altLang="en-US"/>
              <a:t>.</a:t>
            </a:r>
          </a:p>
          <a:p>
            <a:pPr algn="just" eaLnBrk="1" hangingPunct="1"/>
            <a:endParaRPr lang="en-US" altLang="en-US"/>
          </a:p>
          <a:p>
            <a:pPr algn="just" eaLnBrk="1" hangingPunct="1"/>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03628581-C277-B853-F7E3-F2FB64FB000D}"/>
              </a:ext>
            </a:extLst>
          </p:cNvPr>
          <p:cNvSpPr>
            <a:spLocks noGrp="1"/>
          </p:cNvSpPr>
          <p:nvPr>
            <p:ph type="title"/>
          </p:nvPr>
        </p:nvSpPr>
        <p:spPr/>
        <p:txBody>
          <a:bodyPr/>
          <a:lstStyle/>
          <a:p>
            <a:pPr eaLnBrk="1" hangingPunct="1"/>
            <a:r>
              <a:rPr lang="en-US" altLang="en-US"/>
              <a:t>TDIDT</a:t>
            </a:r>
          </a:p>
        </p:txBody>
      </p:sp>
      <p:sp>
        <p:nvSpPr>
          <p:cNvPr id="25603" name="Content Placeholder 2">
            <a:extLst>
              <a:ext uri="{FF2B5EF4-FFF2-40B4-BE49-F238E27FC236}">
                <a16:creationId xmlns:a16="http://schemas.microsoft.com/office/drawing/2014/main" id="{E0BD1839-079B-A7D6-3AA4-71CA36E19913}"/>
              </a:ext>
            </a:extLst>
          </p:cNvPr>
          <p:cNvSpPr>
            <a:spLocks noGrp="1"/>
          </p:cNvSpPr>
          <p:nvPr>
            <p:ph idx="1"/>
          </p:nvPr>
        </p:nvSpPr>
        <p:spPr/>
        <p:txBody>
          <a:bodyPr/>
          <a:lstStyle/>
          <a:p>
            <a:pPr algn="just" eaLnBrk="1" hangingPunct="1"/>
            <a:r>
              <a:rPr lang="en-US" altLang="en-US"/>
              <a:t>At each non-leaf node an attribute is chosen for splitting. This can potentially be any attribute, except that the </a:t>
            </a:r>
            <a:r>
              <a:rPr lang="en-US" altLang="en-US">
                <a:solidFill>
                  <a:srgbClr val="0070C0"/>
                </a:solidFill>
              </a:rPr>
              <a:t>same attribute must not be chosen twice in the same branch</a:t>
            </a:r>
            <a:r>
              <a:rPr lang="en-US" altLang="en-US"/>
              <a:t>.</a:t>
            </a:r>
          </a:p>
          <a:p>
            <a:pPr algn="just" eaLnBrk="1" hangingPunct="1"/>
            <a:r>
              <a:rPr lang="en-US" altLang="en-US"/>
              <a:t>This restriction has a very valuable effect. Each split on the value of an attribute extends the length of the corresponding branch by one term, but the maximum possible length for a branch is </a:t>
            </a:r>
            <a:r>
              <a:rPr lang="en-US" altLang="en-US" i="1"/>
              <a:t>M </a:t>
            </a:r>
            <a:r>
              <a:rPr lang="en-US" altLang="en-US"/>
              <a:t>terms where there are </a:t>
            </a:r>
            <a:r>
              <a:rPr lang="en-US" altLang="en-US" i="1"/>
              <a:t>M </a:t>
            </a:r>
            <a:r>
              <a:rPr lang="en-US" altLang="en-US"/>
              <a:t>attributes. Hence the algorithm is guaranteed to terminate.</a:t>
            </a:r>
          </a:p>
          <a:p>
            <a:pPr algn="just" eaLnBrk="1" hangingPunct="1"/>
            <a:r>
              <a:rPr lang="en-US" altLang="en-US">
                <a:solidFill>
                  <a:srgbClr val="0070C0"/>
                </a:solidFill>
              </a:rPr>
              <a:t>A major problem with the TDIDT algorithm, which is not apparent at first sight, is that it is </a:t>
            </a:r>
            <a:r>
              <a:rPr lang="en-US" altLang="en-US" i="1">
                <a:solidFill>
                  <a:srgbClr val="0070C0"/>
                </a:solidFill>
              </a:rPr>
              <a:t>underspecified</a:t>
            </a:r>
            <a:r>
              <a:rPr lang="en-US" altLang="en-US"/>
              <a:t>. The algorithm specifies ‘Select an attribute </a:t>
            </a:r>
            <a:r>
              <a:rPr lang="en-US" altLang="en-US" i="1"/>
              <a:t>A </a:t>
            </a:r>
            <a:r>
              <a:rPr lang="en-US" altLang="en-US"/>
              <a:t>to split on’ but no method is given for doing this.</a:t>
            </a:r>
          </a:p>
          <a:p>
            <a:pPr algn="just" eaLnBrk="1" hangingPunct="1"/>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3DAD6D1A-6B7A-0564-6B3C-2818214FFD3D}"/>
              </a:ext>
            </a:extLst>
          </p:cNvPr>
          <p:cNvSpPr>
            <a:spLocks noGrp="1"/>
          </p:cNvSpPr>
          <p:nvPr>
            <p:ph type="title"/>
          </p:nvPr>
        </p:nvSpPr>
        <p:spPr/>
        <p:txBody>
          <a:bodyPr/>
          <a:lstStyle/>
          <a:p>
            <a:pPr eaLnBrk="1" hangingPunct="1"/>
            <a:endParaRPr lang="en-US" altLang="en-US"/>
          </a:p>
        </p:txBody>
      </p:sp>
      <p:sp>
        <p:nvSpPr>
          <p:cNvPr id="7171" name="Content Placeholder 2">
            <a:extLst>
              <a:ext uri="{FF2B5EF4-FFF2-40B4-BE49-F238E27FC236}">
                <a16:creationId xmlns:a16="http://schemas.microsoft.com/office/drawing/2014/main" id="{CAEC5A02-74EB-1828-1B0D-D8ACCA9A13EB}"/>
              </a:ext>
            </a:extLst>
          </p:cNvPr>
          <p:cNvSpPr>
            <a:spLocks noGrp="1"/>
          </p:cNvSpPr>
          <p:nvPr>
            <p:ph idx="1"/>
          </p:nvPr>
        </p:nvSpPr>
        <p:spPr/>
        <p:txBody>
          <a:bodyPr/>
          <a:lstStyle/>
          <a:p>
            <a:pPr algn="just" eaLnBrk="1" hangingPunct="1"/>
            <a:r>
              <a:rPr lang="en-US" altLang="en-US" dirty="0"/>
              <a:t>A decision tree is created by a process known as </a:t>
            </a:r>
            <a:r>
              <a:rPr lang="en-US" altLang="en-US" b="1" i="1" dirty="0"/>
              <a:t>splitting on the value of attributes</a:t>
            </a:r>
            <a:r>
              <a:rPr lang="en-US" altLang="en-US" i="1" dirty="0"/>
              <a:t> </a:t>
            </a:r>
            <a:r>
              <a:rPr lang="en-US" altLang="en-US" dirty="0"/>
              <a:t>i.e. testing the value of an attribute and then creating a branch for each of its possible values.</a:t>
            </a:r>
          </a:p>
          <a:p>
            <a:pPr algn="just" eaLnBrk="1" hangingPunct="1"/>
            <a:r>
              <a:rPr lang="en-US" altLang="en-US" dirty="0"/>
              <a:t>In the case of continuous attributes the test is normally whether the value is ‘less than or equal to’ or ‘greater than’ a given value known as the </a:t>
            </a:r>
            <a:r>
              <a:rPr lang="en-US" altLang="en-US" b="1" i="1" dirty="0"/>
              <a:t>split value</a:t>
            </a:r>
            <a:r>
              <a:rPr lang="en-US" altLang="en-US" b="1" dirty="0"/>
              <a:t>.</a:t>
            </a:r>
          </a:p>
          <a:p>
            <a:pPr algn="just" eaLnBrk="1" hangingPunct="1"/>
            <a:r>
              <a:rPr lang="en-US" altLang="en-US" dirty="0"/>
              <a:t>The splitting process continues until each branch can be labelled with just one classification.</a:t>
            </a:r>
          </a:p>
          <a:p>
            <a:pPr algn="just" eaLnBrk="1" hangingPunct="1"/>
            <a:endParaRPr lang="en-US" altLang="en-US" dirty="0"/>
          </a:p>
          <a:p>
            <a:pPr algn="just" eaLnBrk="1" hangingPunct="1"/>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57DED38-0F76-6288-7E58-56D17117C82D}"/>
              </a:ext>
            </a:extLst>
          </p:cNvPr>
          <p:cNvSpPr>
            <a:spLocks noGrp="1"/>
          </p:cNvSpPr>
          <p:nvPr>
            <p:ph type="title"/>
          </p:nvPr>
        </p:nvSpPr>
        <p:spPr/>
        <p:txBody>
          <a:bodyPr/>
          <a:lstStyle/>
          <a:p>
            <a:pPr eaLnBrk="1" hangingPunct="1"/>
            <a:endParaRPr lang="en-US" altLang="en-US"/>
          </a:p>
        </p:txBody>
      </p:sp>
      <p:sp>
        <p:nvSpPr>
          <p:cNvPr id="8195" name="Content Placeholder 2">
            <a:extLst>
              <a:ext uri="{FF2B5EF4-FFF2-40B4-BE49-F238E27FC236}">
                <a16:creationId xmlns:a16="http://schemas.microsoft.com/office/drawing/2014/main" id="{02E790EA-FD4E-A28E-079B-03C076A3E631}"/>
              </a:ext>
            </a:extLst>
          </p:cNvPr>
          <p:cNvSpPr>
            <a:spLocks noGrp="1"/>
          </p:cNvSpPr>
          <p:nvPr>
            <p:ph idx="1"/>
          </p:nvPr>
        </p:nvSpPr>
        <p:spPr/>
        <p:txBody>
          <a:bodyPr/>
          <a:lstStyle/>
          <a:p>
            <a:pPr algn="just" eaLnBrk="1" hangingPunct="1"/>
            <a:r>
              <a:rPr lang="en-US" altLang="en-US"/>
              <a:t>Training set and Decision tree are equivalent in the sense that for each of the instances the given values of all attributes in the training set will lead to the identical classifications.</a:t>
            </a:r>
          </a:p>
          <a:p>
            <a:pPr algn="just" eaLnBrk="1" hangingPunct="1"/>
            <a:r>
              <a:rPr lang="en-US" altLang="en-US"/>
              <a:t>Decision trees have two different functions: </a:t>
            </a:r>
            <a:r>
              <a:rPr lang="en-US" altLang="en-US" i="1"/>
              <a:t>data compression </a:t>
            </a:r>
            <a:r>
              <a:rPr lang="en-US" altLang="en-US"/>
              <a:t>and </a:t>
            </a:r>
            <a:r>
              <a:rPr lang="en-US" altLang="en-US" i="1"/>
              <a:t>prediction</a:t>
            </a:r>
            <a:r>
              <a:rPr lang="en-US" altLang="en-US"/>
              <a:t>.</a:t>
            </a:r>
          </a:p>
          <a:p>
            <a:pPr eaLnBrk="1" hangingPunct="1"/>
            <a:r>
              <a:rPr lang="en-US" altLang="en-US"/>
              <a:t>It is important to stress that this ‘decision’ is only a prediction, which may or may not turn out to be correct.</a:t>
            </a:r>
          </a:p>
          <a:p>
            <a:pPr algn="just" eaLnBrk="1" hangingPunct="1"/>
            <a:endParaRPr lang="en-US" altLang="en-US"/>
          </a:p>
          <a:p>
            <a:pPr algn="just" eaLnBrk="1" hangingPunct="1"/>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672E226-7A69-7214-2717-17B22C2098B8}"/>
              </a:ext>
            </a:extLst>
          </p:cNvPr>
          <p:cNvSpPr>
            <a:spLocks noGrp="1"/>
          </p:cNvSpPr>
          <p:nvPr>
            <p:ph type="title"/>
          </p:nvPr>
        </p:nvSpPr>
        <p:spPr/>
        <p:txBody>
          <a:bodyPr/>
          <a:lstStyle/>
          <a:p>
            <a:pPr eaLnBrk="1" hangingPunct="1"/>
            <a:endParaRPr lang="en-US" altLang="en-US"/>
          </a:p>
        </p:txBody>
      </p:sp>
      <p:sp>
        <p:nvSpPr>
          <p:cNvPr id="9219" name="Content Placeholder 2">
            <a:extLst>
              <a:ext uri="{FF2B5EF4-FFF2-40B4-BE49-F238E27FC236}">
                <a16:creationId xmlns:a16="http://schemas.microsoft.com/office/drawing/2014/main" id="{F22834CA-391F-B321-5970-E336D73A0A38}"/>
              </a:ext>
            </a:extLst>
          </p:cNvPr>
          <p:cNvSpPr>
            <a:spLocks noGrp="1"/>
          </p:cNvSpPr>
          <p:nvPr>
            <p:ph idx="1"/>
          </p:nvPr>
        </p:nvSpPr>
        <p:spPr/>
        <p:txBody>
          <a:bodyPr/>
          <a:lstStyle/>
          <a:p>
            <a:pPr algn="just" eaLnBrk="1" hangingPunct="1"/>
            <a:r>
              <a:rPr lang="en-US" altLang="en-US"/>
              <a:t>Decision tree consists of a number of </a:t>
            </a:r>
            <a:r>
              <a:rPr lang="en-US" altLang="en-US" i="1"/>
              <a:t>branches</a:t>
            </a:r>
            <a:r>
              <a:rPr lang="en-US" altLang="en-US"/>
              <a:t>, each ending with a </a:t>
            </a:r>
            <a:r>
              <a:rPr lang="en-US" altLang="en-US" i="1"/>
              <a:t>leaf node </a:t>
            </a:r>
            <a:r>
              <a:rPr lang="en-US" altLang="en-US"/>
              <a:t>labelled with one of the valid classifications. </a:t>
            </a:r>
          </a:p>
          <a:p>
            <a:pPr algn="just" eaLnBrk="1" hangingPunct="1"/>
            <a:r>
              <a:rPr lang="en-US" altLang="en-US"/>
              <a:t>Each branch comprises the route from the root node (i.e. the top of the tree) to a leaf node. </a:t>
            </a:r>
          </a:p>
          <a:p>
            <a:pPr algn="just" eaLnBrk="1" hangingPunct="1"/>
            <a:r>
              <a:rPr lang="en-US" altLang="en-US"/>
              <a:t>A node that is neither the root nor a leaf node is called an </a:t>
            </a:r>
            <a:r>
              <a:rPr lang="en-US" altLang="en-US" i="1"/>
              <a:t>internal node</a:t>
            </a:r>
            <a:r>
              <a:rPr lang="en-US" altLang="en-US"/>
              <a:t>.</a:t>
            </a:r>
          </a:p>
          <a:p>
            <a:pPr algn="just" eaLnBrk="1" hangingPunct="1"/>
            <a:endParaRPr lang="en-US" altLang="en-US"/>
          </a:p>
          <a:p>
            <a:pPr algn="just" eaLnBrk="1" hangingPunct="1"/>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BC782CAA-0036-ED21-C17F-6E9923062ABF}"/>
              </a:ext>
            </a:extLst>
          </p:cNvPr>
          <p:cNvSpPr>
            <a:spLocks noGrp="1"/>
          </p:cNvSpPr>
          <p:nvPr>
            <p:ph type="title"/>
          </p:nvPr>
        </p:nvSpPr>
        <p:spPr/>
        <p:txBody>
          <a:bodyPr/>
          <a:lstStyle/>
          <a:p>
            <a:pPr eaLnBrk="1" hangingPunct="1"/>
            <a:endParaRPr lang="en-US" altLang="en-US"/>
          </a:p>
        </p:txBody>
      </p:sp>
      <p:sp>
        <p:nvSpPr>
          <p:cNvPr id="10243" name="Content Placeholder 2">
            <a:extLst>
              <a:ext uri="{FF2B5EF4-FFF2-40B4-BE49-F238E27FC236}">
                <a16:creationId xmlns:a16="http://schemas.microsoft.com/office/drawing/2014/main" id="{99381B45-1CA2-6064-ECAA-05CB286B7C6D}"/>
              </a:ext>
            </a:extLst>
          </p:cNvPr>
          <p:cNvSpPr>
            <a:spLocks noGrp="1"/>
          </p:cNvSpPr>
          <p:nvPr>
            <p:ph idx="1"/>
          </p:nvPr>
        </p:nvSpPr>
        <p:spPr>
          <a:xfrm>
            <a:off x="311150" y="2057400"/>
            <a:ext cx="4600575" cy="4038600"/>
          </a:xfrm>
        </p:spPr>
        <p:txBody>
          <a:bodyPr/>
          <a:lstStyle/>
          <a:p>
            <a:pPr algn="just" eaLnBrk="1" hangingPunct="1"/>
            <a:r>
              <a:rPr lang="en-US" altLang="en-US"/>
              <a:t>A fictitious example is that of a golfer who decides whether or not to play each day on the basis of the weather.</a:t>
            </a:r>
          </a:p>
          <a:p>
            <a:pPr algn="just" eaLnBrk="1" hangingPunct="1"/>
            <a:r>
              <a:rPr lang="en-US" altLang="en-US"/>
              <a:t>It shows the results of two weeks (14 days) of observations of weather conditions and the decision on whether or not to play.</a:t>
            </a:r>
          </a:p>
          <a:p>
            <a:pPr algn="just" eaLnBrk="1" hangingPunct="1"/>
            <a:endParaRPr lang="en-US" altLang="en-US"/>
          </a:p>
        </p:txBody>
      </p:sp>
      <p:pic>
        <p:nvPicPr>
          <p:cNvPr id="10244" name="Picture 3">
            <a:extLst>
              <a:ext uri="{FF2B5EF4-FFF2-40B4-BE49-F238E27FC236}">
                <a16:creationId xmlns:a16="http://schemas.microsoft.com/office/drawing/2014/main" id="{0E5D96C5-19F0-94DF-3BFC-6011974392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1725" y="2057400"/>
            <a:ext cx="7037388"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6FA66655-25B0-1800-DE4E-C14CB9F1B450}"/>
              </a:ext>
            </a:extLst>
          </p:cNvPr>
          <p:cNvSpPr>
            <a:spLocks noGrp="1"/>
          </p:cNvSpPr>
          <p:nvPr>
            <p:ph type="title"/>
          </p:nvPr>
        </p:nvSpPr>
        <p:spPr/>
        <p:txBody>
          <a:bodyPr/>
          <a:lstStyle/>
          <a:p>
            <a:pPr eaLnBrk="1" hangingPunct="1"/>
            <a:endParaRPr lang="en-US" altLang="en-US"/>
          </a:p>
        </p:txBody>
      </p:sp>
      <p:sp>
        <p:nvSpPr>
          <p:cNvPr id="11267" name="Content Placeholder 2">
            <a:extLst>
              <a:ext uri="{FF2B5EF4-FFF2-40B4-BE49-F238E27FC236}">
                <a16:creationId xmlns:a16="http://schemas.microsoft.com/office/drawing/2014/main" id="{0317B88B-9A9E-A969-C04E-F5FB725CF904}"/>
              </a:ext>
            </a:extLst>
          </p:cNvPr>
          <p:cNvSpPr>
            <a:spLocks noGrp="1"/>
          </p:cNvSpPr>
          <p:nvPr>
            <p:ph idx="1"/>
          </p:nvPr>
        </p:nvSpPr>
        <p:spPr>
          <a:xfrm>
            <a:off x="1143000" y="2057400"/>
            <a:ext cx="5557838" cy="4038600"/>
          </a:xfrm>
        </p:spPr>
        <p:txBody>
          <a:bodyPr/>
          <a:lstStyle/>
          <a:p>
            <a:pPr algn="just" eaLnBrk="1" hangingPunct="1"/>
            <a:r>
              <a:rPr lang="en-US" altLang="en-US"/>
              <a:t>If tomorrow the values of </a:t>
            </a:r>
            <a:r>
              <a:rPr lang="en-US" altLang="en-US" i="1"/>
              <a:t>Outlook</a:t>
            </a:r>
            <a:r>
              <a:rPr lang="en-US" altLang="en-US"/>
              <a:t>, </a:t>
            </a:r>
            <a:r>
              <a:rPr lang="en-US" altLang="en-US" i="1"/>
              <a:t>Temperature</a:t>
            </a:r>
            <a:r>
              <a:rPr lang="en-US" altLang="en-US"/>
              <a:t>, </a:t>
            </a:r>
            <a:r>
              <a:rPr lang="en-US" altLang="en-US" i="1"/>
              <a:t>Humidity </a:t>
            </a:r>
            <a:r>
              <a:rPr lang="en-US" altLang="en-US"/>
              <a:t>and </a:t>
            </a:r>
            <a:r>
              <a:rPr lang="en-US" altLang="en-US" i="1"/>
              <a:t>Windy </a:t>
            </a:r>
            <a:r>
              <a:rPr lang="en-US" altLang="en-US"/>
              <a:t>were sunny, 74</a:t>
            </a:r>
            <a:r>
              <a:rPr lang="en-US" altLang="en-US" i="1"/>
              <a:t>◦</a:t>
            </a:r>
            <a:r>
              <a:rPr lang="en-US" altLang="en-US"/>
              <a:t>F, 77% and false respectively, what would the decision be?</a:t>
            </a:r>
          </a:p>
          <a:p>
            <a:pPr algn="just" eaLnBrk="1" hangingPunct="1"/>
            <a:r>
              <a:rPr lang="en-US" altLang="en-US"/>
              <a:t>One way of answering this is to construct a </a:t>
            </a:r>
            <a:r>
              <a:rPr lang="en-US" altLang="en-US" i="1"/>
              <a:t>decision tree.</a:t>
            </a:r>
            <a:endParaRPr lang="en-US" altLang="en-US"/>
          </a:p>
          <a:p>
            <a:pPr algn="just" eaLnBrk="1" hangingPunct="1"/>
            <a:endParaRPr lang="en-US" altLang="en-US"/>
          </a:p>
        </p:txBody>
      </p:sp>
      <p:pic>
        <p:nvPicPr>
          <p:cNvPr id="11268" name="Picture 3">
            <a:extLst>
              <a:ext uri="{FF2B5EF4-FFF2-40B4-BE49-F238E27FC236}">
                <a16:creationId xmlns:a16="http://schemas.microsoft.com/office/drawing/2014/main" id="{1E9049A1-2125-C538-6E06-72A5708ACD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04025" y="2030413"/>
            <a:ext cx="5137150"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EFF3BE27-BE3C-83DE-6B8E-26C183548C00}"/>
              </a:ext>
            </a:extLst>
          </p:cNvPr>
          <p:cNvSpPr>
            <a:spLocks noGrp="1"/>
          </p:cNvSpPr>
          <p:nvPr>
            <p:ph type="title"/>
          </p:nvPr>
        </p:nvSpPr>
        <p:spPr/>
        <p:txBody>
          <a:bodyPr/>
          <a:lstStyle/>
          <a:p>
            <a:pPr eaLnBrk="1" hangingPunct="1"/>
            <a:endParaRPr lang="en-US" altLang="en-US"/>
          </a:p>
        </p:txBody>
      </p:sp>
      <p:sp>
        <p:nvSpPr>
          <p:cNvPr id="12291" name="Content Placeholder 2">
            <a:extLst>
              <a:ext uri="{FF2B5EF4-FFF2-40B4-BE49-F238E27FC236}">
                <a16:creationId xmlns:a16="http://schemas.microsoft.com/office/drawing/2014/main" id="{146846B2-2A73-3F19-2F41-80168CAF6067}"/>
              </a:ext>
            </a:extLst>
          </p:cNvPr>
          <p:cNvSpPr>
            <a:spLocks noGrp="1"/>
          </p:cNvSpPr>
          <p:nvPr>
            <p:ph idx="1"/>
          </p:nvPr>
        </p:nvSpPr>
        <p:spPr>
          <a:xfrm>
            <a:off x="1143000" y="2057400"/>
            <a:ext cx="5557838" cy="4038600"/>
          </a:xfrm>
        </p:spPr>
        <p:txBody>
          <a:bodyPr/>
          <a:lstStyle/>
          <a:p>
            <a:pPr algn="just" eaLnBrk="1" hangingPunct="1"/>
            <a:r>
              <a:rPr lang="en-US" altLang="en-US"/>
              <a:t>In order to determine the decision (classification) for a given set of weather conditions from the decision tree, first look at the value of </a:t>
            </a:r>
            <a:r>
              <a:rPr lang="en-US" altLang="en-US" i="1"/>
              <a:t>Outlook</a:t>
            </a:r>
            <a:r>
              <a:rPr lang="en-US" altLang="en-US"/>
              <a:t>. There are three possibilities.</a:t>
            </a:r>
          </a:p>
          <a:p>
            <a:pPr lvl="1" algn="just" eaLnBrk="1" hangingPunct="1"/>
            <a:endParaRPr lang="en-US" altLang="en-US"/>
          </a:p>
        </p:txBody>
      </p:sp>
      <p:pic>
        <p:nvPicPr>
          <p:cNvPr id="12292" name="Picture 3">
            <a:extLst>
              <a:ext uri="{FF2B5EF4-FFF2-40B4-BE49-F238E27FC236}">
                <a16:creationId xmlns:a16="http://schemas.microsoft.com/office/drawing/2014/main" id="{4EB605DD-454F-8259-B502-214E1ACB0F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04025" y="2030413"/>
            <a:ext cx="5137150"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a:extLst>
              <a:ext uri="{FF2B5EF4-FFF2-40B4-BE49-F238E27FC236}">
                <a16:creationId xmlns:a16="http://schemas.microsoft.com/office/drawing/2014/main" id="{358F632D-278B-EF44-41C8-C904CCCF6182}"/>
              </a:ext>
            </a:extLst>
          </p:cNvPr>
          <p:cNvSpPr>
            <a:spLocks noGrp="1"/>
          </p:cNvSpPr>
          <p:nvPr>
            <p:ph idx="1"/>
          </p:nvPr>
        </p:nvSpPr>
        <p:spPr>
          <a:xfrm>
            <a:off x="1019176" y="3771899"/>
            <a:ext cx="5137150" cy="1381125"/>
          </a:xfrm>
        </p:spPr>
        <p:txBody>
          <a:bodyPr/>
          <a:lstStyle/>
          <a:p>
            <a:pPr marL="46037" indent="0" algn="just" eaLnBrk="1" hangingPunct="1">
              <a:buNone/>
            </a:pPr>
            <a:r>
              <a:rPr lang="en-US" altLang="en-US" sz="2000" dirty="0"/>
              <a:t>If the value of </a:t>
            </a:r>
            <a:r>
              <a:rPr lang="en-US" altLang="en-US" sz="2000" i="1" dirty="0"/>
              <a:t>Outlook </a:t>
            </a:r>
            <a:r>
              <a:rPr lang="en-US" altLang="en-US" sz="2000" dirty="0"/>
              <a:t>is rain, next consider the value of </a:t>
            </a:r>
            <a:r>
              <a:rPr lang="en-US" altLang="en-US" sz="2000" i="1" dirty="0"/>
              <a:t>Windy</a:t>
            </a:r>
            <a:r>
              <a:rPr lang="en-US" altLang="en-US" sz="2000" dirty="0"/>
              <a:t>. If the value is true the decision is </a:t>
            </a:r>
            <a:r>
              <a:rPr lang="en-US" altLang="en-US" sz="2000" i="1" dirty="0"/>
              <a:t>don’t play</a:t>
            </a:r>
            <a:r>
              <a:rPr lang="en-US" altLang="en-US" sz="2000" dirty="0"/>
              <a:t>, otherwise the decision is </a:t>
            </a:r>
            <a:r>
              <a:rPr lang="en-US" altLang="en-US" sz="2000" i="1" dirty="0"/>
              <a:t>play</a:t>
            </a:r>
            <a:r>
              <a:rPr lang="en-US" altLang="en-US" sz="2000" dirty="0"/>
              <a:t>.</a:t>
            </a:r>
          </a:p>
          <a:p>
            <a:pPr algn="just" eaLnBrk="1" hangingPunct="1"/>
            <a:endParaRPr lang="en-US" altLang="en-US" sz="2000" dirty="0"/>
          </a:p>
        </p:txBody>
      </p:sp>
      <p:pic>
        <p:nvPicPr>
          <p:cNvPr id="13316" name="Picture 3">
            <a:extLst>
              <a:ext uri="{FF2B5EF4-FFF2-40B4-BE49-F238E27FC236}">
                <a16:creationId xmlns:a16="http://schemas.microsoft.com/office/drawing/2014/main" id="{A0188206-22DD-C191-D758-A33C52ABCE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04025" y="573088"/>
            <a:ext cx="5137150"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709F3B13-B5AB-9206-FA3C-42F06C694AFC}"/>
              </a:ext>
            </a:extLst>
          </p:cNvPr>
          <p:cNvSpPr/>
          <p:nvPr/>
        </p:nvSpPr>
        <p:spPr>
          <a:xfrm>
            <a:off x="6804025" y="1188546"/>
            <a:ext cx="5137150" cy="136328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67181B0-973A-485A-1A27-3D8A1C424004}"/>
              </a:ext>
            </a:extLst>
          </p:cNvPr>
          <p:cNvSpPr/>
          <p:nvPr/>
        </p:nvSpPr>
        <p:spPr>
          <a:xfrm>
            <a:off x="6805408" y="2572933"/>
            <a:ext cx="5137150" cy="109038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684D0F4-08B0-77A0-0BF5-4EE5360A8CED}"/>
              </a:ext>
            </a:extLst>
          </p:cNvPr>
          <p:cNvSpPr/>
          <p:nvPr/>
        </p:nvSpPr>
        <p:spPr>
          <a:xfrm>
            <a:off x="6813721" y="3674888"/>
            <a:ext cx="5137150" cy="142147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F3BB7E7-6C3E-7198-9E94-715A515AE63E}"/>
              </a:ext>
            </a:extLst>
          </p:cNvPr>
          <p:cNvSpPr txBox="1"/>
          <p:nvPr/>
        </p:nvSpPr>
        <p:spPr>
          <a:xfrm>
            <a:off x="1114426" y="1188546"/>
            <a:ext cx="4743450" cy="1477328"/>
          </a:xfrm>
          <a:prstGeom prst="rect">
            <a:avLst/>
          </a:prstGeom>
          <a:noFill/>
        </p:spPr>
        <p:txBody>
          <a:bodyPr wrap="square" rtlCol="0">
            <a:spAutoFit/>
          </a:bodyPr>
          <a:lstStyle/>
          <a:p>
            <a:r>
              <a:rPr lang="en-US" dirty="0"/>
              <a:t>If the value of Outlook is sunny, next consider the value of Humidity. If the value is less than or equal to 75 the decision is play. Otherwise, the decision is don’t play.</a:t>
            </a:r>
          </a:p>
          <a:p>
            <a:endParaRPr lang="en-US" dirty="0"/>
          </a:p>
        </p:txBody>
      </p:sp>
      <p:sp>
        <p:nvSpPr>
          <p:cNvPr id="11" name="TextBox 10">
            <a:extLst>
              <a:ext uri="{FF2B5EF4-FFF2-40B4-BE49-F238E27FC236}">
                <a16:creationId xmlns:a16="http://schemas.microsoft.com/office/drawing/2014/main" id="{081959D0-728A-13EE-FBCC-213D12FB8F04}"/>
              </a:ext>
            </a:extLst>
          </p:cNvPr>
          <p:cNvSpPr txBox="1"/>
          <p:nvPr/>
        </p:nvSpPr>
        <p:spPr>
          <a:xfrm>
            <a:off x="1089196" y="2847974"/>
            <a:ext cx="4743450" cy="646331"/>
          </a:xfrm>
          <a:prstGeom prst="rect">
            <a:avLst/>
          </a:prstGeom>
          <a:noFill/>
        </p:spPr>
        <p:txBody>
          <a:bodyPr wrap="square">
            <a:spAutoFit/>
          </a:bodyPr>
          <a:lstStyle/>
          <a:p>
            <a:pPr algn="just" eaLnBrk="1" hangingPunct="1"/>
            <a:r>
              <a:rPr lang="en-US" altLang="en-US" dirty="0"/>
              <a:t>If the value of </a:t>
            </a:r>
            <a:r>
              <a:rPr lang="en-US" altLang="en-US" i="1" dirty="0"/>
              <a:t>Outlook </a:t>
            </a:r>
            <a:r>
              <a:rPr lang="en-US" altLang="en-US" dirty="0"/>
              <a:t>is overcast, the decision is </a:t>
            </a:r>
            <a:r>
              <a:rPr lang="en-US" altLang="en-US" i="1" dirty="0"/>
              <a:t>play</a:t>
            </a:r>
            <a:r>
              <a:rPr lang="en-US"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2" grpId="0" animBg="1"/>
      <p:bldP spid="3" grpId="0" animBg="1"/>
      <p:bldP spid="4" grpId="0" animBg="1"/>
      <p:bldP spid="9" grpId="0"/>
      <p:bldP spid="11" grpId="0"/>
    </p:bldLst>
  </p:timing>
</p:sld>
</file>

<file path=ppt/theme/theme1.xml><?xml version="1.0" encoding="utf-8"?>
<a:theme xmlns:a="http://schemas.openxmlformats.org/drawingml/2006/main" name="Basi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1961</TotalTime>
  <Words>1259</Words>
  <Application>Microsoft Office PowerPoint</Application>
  <PresentationFormat>Widescreen</PresentationFormat>
  <Paragraphs>66</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Corbel</vt:lpstr>
      <vt:lpstr>Rockwell</vt:lpstr>
      <vt:lpstr>Tw Cen MT</vt:lpstr>
      <vt:lpstr>Basis</vt:lpstr>
      <vt:lpstr>Decision Trees for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degrees Dataset</vt:lpstr>
      <vt:lpstr>The degrees Dataset</vt:lpstr>
      <vt:lpstr>The degrees Dataset</vt:lpstr>
      <vt:lpstr>The degrees Dataset</vt:lpstr>
      <vt:lpstr>PowerPoint Presentation</vt:lpstr>
      <vt:lpstr>PowerPoint Presentation</vt:lpstr>
      <vt:lpstr>PowerPoint Presentation</vt:lpstr>
      <vt:lpstr>TDIDT</vt:lpstr>
      <vt:lpstr>TDIDT</vt:lpstr>
      <vt:lpstr>TDIDT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Trees for  Classification</dc:title>
  <dc:creator>Administrator</dc:creator>
  <cp:lastModifiedBy>Victor Stany Rozario</cp:lastModifiedBy>
  <cp:revision>28</cp:revision>
  <cp:lastPrinted>2018-10-01T10:21:05Z</cp:lastPrinted>
  <dcterms:created xsi:type="dcterms:W3CDTF">2016-10-09T07:30:37Z</dcterms:created>
  <dcterms:modified xsi:type="dcterms:W3CDTF">2025-03-16T07:01:28Z</dcterms:modified>
</cp:coreProperties>
</file>