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308" r:id="rId2"/>
    <p:sldId id="257" r:id="rId3"/>
    <p:sldId id="262" r:id="rId4"/>
    <p:sldId id="261" r:id="rId5"/>
    <p:sldId id="263" r:id="rId6"/>
    <p:sldId id="264" r:id="rId7"/>
    <p:sldId id="309" r:id="rId8"/>
    <p:sldId id="310" r:id="rId9"/>
    <p:sldId id="311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607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884" y="48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752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944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825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099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022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30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031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951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976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5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806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18.wdp"/><Relationship Id="rId3" Type="http://schemas.microsoft.com/office/2007/relationships/hdphoto" Target="../media/hdphoto13.wdp"/><Relationship Id="rId7" Type="http://schemas.microsoft.com/office/2007/relationships/hdphoto" Target="../media/hdphoto15.wdp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17.wdp"/><Relationship Id="rId5" Type="http://schemas.microsoft.com/office/2007/relationships/hdphoto" Target="../media/hdphoto14.wdp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23.wdp"/><Relationship Id="rId5" Type="http://schemas.microsoft.com/office/2007/relationships/hdphoto" Target="../media/hdphoto20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2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8.wdp"/><Relationship Id="rId5" Type="http://schemas.microsoft.com/office/2007/relationships/hdphoto" Target="../media/hdphoto25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7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microsoft.com/office/2007/relationships/hdphoto" Target="../media/hdphoto34.wdp"/><Relationship Id="rId3" Type="http://schemas.microsoft.com/office/2007/relationships/hdphoto" Target="../media/hdphoto29.wdp"/><Relationship Id="rId7" Type="http://schemas.microsoft.com/office/2007/relationships/hdphoto" Target="../media/hdphoto31.wdp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microsoft.com/office/2007/relationships/hdphoto" Target="../media/hdphoto33.wdp"/><Relationship Id="rId5" Type="http://schemas.microsoft.com/office/2007/relationships/hdphoto" Target="../media/hdphoto30.wdp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microsoft.com/office/2007/relationships/hdphoto" Target="../media/hdphoto3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40.wdp"/><Relationship Id="rId3" Type="http://schemas.microsoft.com/office/2007/relationships/hdphoto" Target="../media/hdphoto35.wdp"/><Relationship Id="rId7" Type="http://schemas.microsoft.com/office/2007/relationships/hdphoto" Target="../media/hdphoto37.wdp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microsoft.com/office/2007/relationships/hdphoto" Target="../media/hdphoto39.wdp"/><Relationship Id="rId5" Type="http://schemas.microsoft.com/office/2007/relationships/hdphoto" Target="../media/hdphoto36.wdp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microsoft.com/office/2007/relationships/hdphoto" Target="../media/hdphoto3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microsoft.com/office/2007/relationships/hdphoto" Target="../media/hdphoto46.wdp"/><Relationship Id="rId3" Type="http://schemas.microsoft.com/office/2007/relationships/hdphoto" Target="../media/hdphoto41.wdp"/><Relationship Id="rId7" Type="http://schemas.microsoft.com/office/2007/relationships/hdphoto" Target="../media/hdphoto43.wdp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microsoft.com/office/2007/relationships/hdphoto" Target="../media/hdphoto45.wdp"/><Relationship Id="rId5" Type="http://schemas.microsoft.com/office/2007/relationships/hdphoto" Target="../media/hdphoto42.wdp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microsoft.com/office/2007/relationships/hdphoto" Target="../media/hdphoto4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07/relationships/hdphoto" Target="../media/hdphoto47.wdp"/><Relationship Id="rId7" Type="http://schemas.microsoft.com/office/2007/relationships/hdphoto" Target="../media/hdphoto49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48.wdp"/><Relationship Id="rId4" Type="http://schemas.openxmlformats.org/officeDocument/2006/relationships/image" Target="../media/image60.png"/><Relationship Id="rId9" Type="http://schemas.microsoft.com/office/2007/relationships/hdphoto" Target="../media/hdphoto50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microsoft.com/office/2007/relationships/hdphoto" Target="../media/hdphoto56.wdp"/><Relationship Id="rId3" Type="http://schemas.microsoft.com/office/2007/relationships/hdphoto" Target="../media/hdphoto51.wdp"/><Relationship Id="rId7" Type="http://schemas.microsoft.com/office/2007/relationships/hdphoto" Target="../media/hdphoto53.wdp"/><Relationship Id="rId12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microsoft.com/office/2007/relationships/hdphoto" Target="../media/hdphoto55.wdp"/><Relationship Id="rId5" Type="http://schemas.microsoft.com/office/2007/relationships/hdphoto" Target="../media/hdphoto52.wdp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microsoft.com/office/2007/relationships/hdphoto" Target="../media/hdphoto54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8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0.wdp"/><Relationship Id="rId4" Type="http://schemas.openxmlformats.org/officeDocument/2006/relationships/image" Target="../media/image16.png"/><Relationship Id="rId9" Type="http://schemas.microsoft.com/office/2007/relationships/hdphoto" Target="../media/hdphoto1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7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6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4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C7222-61F8-4846-9494-59B152A52007}"/>
              </a:ext>
            </a:extLst>
          </p:cNvPr>
          <p:cNvSpPr txBox="1"/>
          <p:nvPr/>
        </p:nvSpPr>
        <p:spPr>
          <a:xfrm>
            <a:off x="3072038" y="4221088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76840789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10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05" y="1203778"/>
            <a:ext cx="7397881" cy="246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2252" y="1573739"/>
            <a:ext cx="2457890" cy="2056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73" y="1640738"/>
            <a:ext cx="3231966" cy="1083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082" y="3700309"/>
            <a:ext cx="4957887" cy="2303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70" y="4449087"/>
            <a:ext cx="2788306" cy="524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255" y="4211729"/>
            <a:ext cx="2736715" cy="16332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2E6C4D-A47D-2949-B280-0929D008CCB3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4954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6" y="217764"/>
            <a:ext cx="7157027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68" y="1133047"/>
            <a:ext cx="8192500" cy="273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636" y="1588521"/>
            <a:ext cx="1590377" cy="2707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89" y="1668037"/>
            <a:ext cx="3723517" cy="925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87" y="2874652"/>
            <a:ext cx="2457450" cy="24717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5276" y="2854619"/>
            <a:ext cx="1842289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6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5" y="248394"/>
            <a:ext cx="723805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93" y="1182307"/>
            <a:ext cx="6544439" cy="265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55" y="1742274"/>
            <a:ext cx="2323211" cy="1957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0761" y="1636366"/>
            <a:ext cx="2723547" cy="1953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2241"/>
          <a:stretch/>
        </p:blipFill>
        <p:spPr>
          <a:xfrm>
            <a:off x="1331430" y="4739285"/>
            <a:ext cx="4548268" cy="353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975" y="4104627"/>
            <a:ext cx="4055681" cy="25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AF5FA-BF6B-1E46-B8EE-5750040941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9271" b="1553"/>
          <a:stretch/>
        </p:blipFill>
        <p:spPr>
          <a:xfrm>
            <a:off x="1136832" y="5234638"/>
            <a:ext cx="4548268" cy="5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9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47" y="215297"/>
            <a:ext cx="7112305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32" y="1011603"/>
            <a:ext cx="5996078" cy="29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96" y="1462139"/>
            <a:ext cx="2277524" cy="2106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927" y="1581272"/>
            <a:ext cx="2986550" cy="163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887" y="3791538"/>
            <a:ext cx="1078511" cy="332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562" y="3664733"/>
            <a:ext cx="2958996" cy="609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235" y="4763745"/>
            <a:ext cx="5139323" cy="10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0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04" y="226397"/>
            <a:ext cx="7033791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72" y="1013659"/>
            <a:ext cx="7707341" cy="25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57" y="1386815"/>
            <a:ext cx="3020512" cy="218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751" y="1438972"/>
            <a:ext cx="3616262" cy="2183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5" y="3794377"/>
            <a:ext cx="3786896" cy="715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55" y="5048975"/>
            <a:ext cx="3572360" cy="5597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35B2D2-EF7C-DE4E-B241-C50440E81548}"/>
              </a:ext>
            </a:extLst>
          </p:cNvPr>
          <p:cNvGrpSpPr/>
          <p:nvPr/>
        </p:nvGrpSpPr>
        <p:grpSpPr>
          <a:xfrm>
            <a:off x="5220674" y="4151938"/>
            <a:ext cx="3466068" cy="1007407"/>
            <a:chOff x="5220674" y="3937059"/>
            <a:chExt cx="3466068" cy="10074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271" y="4392443"/>
              <a:ext cx="3373471" cy="5520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A39918-A855-6B4E-BFEB-C1448FBCE1F8}"/>
                </a:ext>
              </a:extLst>
            </p:cNvPr>
            <p:cNvSpPr txBox="1"/>
            <p:nvPr/>
          </p:nvSpPr>
          <p:spPr>
            <a:xfrm>
              <a:off x="5220674" y="3937059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KVL,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681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065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70" y="1097404"/>
            <a:ext cx="7332597" cy="251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78" y="1543577"/>
            <a:ext cx="2746949" cy="1772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543577"/>
            <a:ext cx="2746949" cy="224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3603487"/>
            <a:ext cx="972363" cy="29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4006972"/>
            <a:ext cx="3912308" cy="539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4653747"/>
            <a:ext cx="3643859" cy="456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1578" y="5391264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2.11</a:t>
            </a:r>
          </a:p>
        </p:txBody>
      </p:sp>
    </p:spTree>
    <p:extLst>
      <p:ext uri="{BB962C8B-B14F-4D97-AF65-F5344CB8AC3E}">
        <p14:creationId xmlns:p14="http://schemas.microsoft.com/office/powerpoint/2010/main" val="35087245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78" y="191317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950" y="1185340"/>
            <a:ext cx="6257925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0" y="1711300"/>
            <a:ext cx="1932631" cy="3514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3644" y="2672751"/>
            <a:ext cx="2296574" cy="2794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549" y="1671653"/>
            <a:ext cx="2673357" cy="3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1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853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2" y="1110900"/>
            <a:ext cx="7378028" cy="27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14" y="1491575"/>
            <a:ext cx="2597858" cy="23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490" y="1516251"/>
            <a:ext cx="2861624" cy="2685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79" y="2039454"/>
            <a:ext cx="2285384" cy="464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32" y="4542678"/>
            <a:ext cx="3875024" cy="1015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273" y="4679187"/>
            <a:ext cx="3881211" cy="495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3937" y="5429973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2.14 and 2.15</a:t>
            </a:r>
          </a:p>
        </p:txBody>
      </p:sp>
    </p:spTree>
    <p:extLst>
      <p:ext uri="{BB962C8B-B14F-4D97-AF65-F5344CB8AC3E}">
        <p14:creationId xmlns:p14="http://schemas.microsoft.com/office/powerpoint/2010/main" val="23000946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6414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38" y="466728"/>
            <a:ext cx="2322923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7"/>
            <a:ext cx="7886700" cy="1857608"/>
          </a:xfrm>
        </p:spPr>
        <p:txBody>
          <a:bodyPr>
            <a:noAutofit/>
          </a:bodyPr>
          <a:lstStyle/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load-line analysis and how it is applied to diode networks.</a:t>
            </a: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use of equivalent circuits to analyze series, parallel, and series-parallel diode networks.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45" y="353551"/>
            <a:ext cx="4482910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06047-F7AC-3748-BCD0-C859E4C94390}"/>
              </a:ext>
            </a:extLst>
          </p:cNvPr>
          <p:cNvSpPr txBox="1">
            <a:spLocks/>
          </p:cNvSpPr>
          <p:nvPr/>
        </p:nvSpPr>
        <p:spPr>
          <a:xfrm>
            <a:off x="564677" y="1313854"/>
            <a:ext cx="8014648" cy="19849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line plots all possible combinations of diode current (I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voltage (V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given circuit.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E/R, and the maximum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where the load line and the characteristic curve intersect is the Q-point, which identifies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particular diode in a given circuit.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BC9D-ED80-8747-BAE4-C0C4460B0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781" y="3298786"/>
            <a:ext cx="3706733" cy="24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73" y="475148"/>
            <a:ext cx="4646054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18" y="1890446"/>
            <a:ext cx="4350844" cy="2856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86" y="1496500"/>
            <a:ext cx="1544685" cy="787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6" y="2517974"/>
            <a:ext cx="1279445" cy="126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5" y="4221317"/>
            <a:ext cx="1429915" cy="11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70" y="1164216"/>
            <a:ext cx="6643688" cy="950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1430" y="1540444"/>
            <a:ext cx="2252639" cy="159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2922D-FFF1-224A-98BC-B3DFB558C3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8" y="3429000"/>
            <a:ext cx="5301205" cy="38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70" y="2259782"/>
            <a:ext cx="4234701" cy="1085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1352" y="3414399"/>
            <a:ext cx="3148175" cy="215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EE53B-228D-8C44-9E59-94B6205254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40"/>
          <a:stretch/>
        </p:blipFill>
        <p:spPr>
          <a:xfrm>
            <a:off x="355199" y="4937297"/>
            <a:ext cx="4120586" cy="387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9A2AA-4092-9F4D-99D9-1052D9061D7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4069" y="1164216"/>
            <a:ext cx="1734063" cy="2127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80EFC-27D7-C341-A0D4-502A39AF536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"/>
          <a:stretch/>
        </p:blipFill>
        <p:spPr>
          <a:xfrm>
            <a:off x="895068" y="4107337"/>
            <a:ext cx="1551009" cy="5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76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F09EC8C-04B8-974E-A8FD-C84E3D9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731" y="1187541"/>
            <a:ext cx="3371117" cy="680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541" y="1399654"/>
            <a:ext cx="4023141" cy="2751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10" y="1868145"/>
            <a:ext cx="2636044" cy="2414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63" y="4360285"/>
            <a:ext cx="4435240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2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83E8-13BC-564A-8ACD-90A03515B8CD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010D7-5696-6847-8467-3BA7C2BA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2083" y="1062063"/>
            <a:ext cx="4779834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61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520F7-E0FE-7443-BA49-802BBAFAF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893" y="1934522"/>
            <a:ext cx="3032066" cy="298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30FAA-19D8-CC4A-9190-EA17BDDB0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1996" y="2179252"/>
            <a:ext cx="4303352" cy="2499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153026-EEA7-D74C-9DBC-1F391F6468B1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33448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2FFFA-1181-9845-9062-FD171B54C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9" y="1909823"/>
            <a:ext cx="2751743" cy="26506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D4C228-3236-D84D-9E0F-FE9333A2B74F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93DB6-43A4-7B43-80BD-FDDCF47A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383" y="1909823"/>
            <a:ext cx="2546316" cy="2650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A837E-F4AC-CC40-ABAF-008BB3FD1E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4430" y="1909823"/>
            <a:ext cx="2668819" cy="2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0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786</TotalTime>
  <Words>206</Words>
  <Application>Microsoft Office PowerPoint</Application>
  <PresentationFormat>On-screen Show (4:3)</PresentationFormat>
  <Paragraphs>39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Calibri</vt:lpstr>
      <vt:lpstr>Cambria</vt:lpstr>
      <vt:lpstr>Times New Roman</vt:lpstr>
      <vt:lpstr>TimesNewRomanPS</vt:lpstr>
      <vt:lpstr>Wingdings</vt:lpstr>
      <vt:lpstr>Zapf Dingbats</vt:lpstr>
      <vt:lpstr>AIUB</vt:lpstr>
      <vt:lpstr>PowerPoint Presentation</vt:lpstr>
      <vt:lpstr>Objectives</vt:lpstr>
      <vt:lpstr>LOAD-LINE ANALYSIS</vt:lpstr>
      <vt:lpstr>LOAD-LINE ANALYSIS</vt:lpstr>
      <vt:lpstr>LOAD-LINE ANALYSIS</vt:lpstr>
      <vt:lpstr>LOAD-LINE ANALYSIS</vt:lpstr>
      <vt:lpstr>PowerPoint Presentation</vt:lpstr>
      <vt:lpstr>PowerPoint Presentation</vt:lpstr>
      <vt:lpstr>PowerPoint Presentation</vt:lpstr>
      <vt:lpstr>PowerPoint Presentation</vt:lpstr>
      <vt:lpstr>SERIES DIODE CONFIGURATIONS</vt:lpstr>
      <vt:lpstr>SERIES DIODE CONFIGURATIONS</vt:lpstr>
      <vt:lpstr>SERIES DIODE CONFIGURATIONS</vt:lpstr>
      <vt:lpstr>SERIES DIODE CONFIGURATIONS</vt:lpstr>
      <vt:lpstr>SERIES-PARALLEL CONFIGURATIONS</vt:lpstr>
      <vt:lpstr>SERIES-PARALLEL CONFIGURATIONS</vt:lpstr>
      <vt:lpstr>SERIES-PARALLEL CONFIGURATIONS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115</cp:revision>
  <dcterms:created xsi:type="dcterms:W3CDTF">2018-09-21T15:35:45Z</dcterms:created>
  <dcterms:modified xsi:type="dcterms:W3CDTF">2021-06-02T10:30:54Z</dcterms:modified>
</cp:coreProperties>
</file>