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308" r:id="rId2"/>
    <p:sldId id="257" r:id="rId3"/>
    <p:sldId id="310" r:id="rId4"/>
    <p:sldId id="276" r:id="rId5"/>
    <p:sldId id="277" r:id="rId6"/>
    <p:sldId id="278" r:id="rId7"/>
    <p:sldId id="279" r:id="rId8"/>
    <p:sldId id="280" r:id="rId9"/>
    <p:sldId id="281" r:id="rId10"/>
    <p:sldId id="285" r:id="rId11"/>
    <p:sldId id="282" r:id="rId12"/>
    <p:sldId id="286" r:id="rId13"/>
    <p:sldId id="287" r:id="rId14"/>
    <p:sldId id="292" r:id="rId15"/>
    <p:sldId id="309" r:id="rId16"/>
    <p:sldId id="291" r:id="rId1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78"/>
  </p:normalViewPr>
  <p:slideViewPr>
    <p:cSldViewPr snapToGrid="0" snapToObjects="1">
      <p:cViewPr varScale="1">
        <p:scale>
          <a:sx n="60" d="100"/>
          <a:sy n="60" d="100"/>
        </p:scale>
        <p:origin x="1412" y="44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A2F05004-2786-40D4-8384-D15F4B0B2BC2}"/>
    <pc:docChg chg="undo redo custSel addSld delSld modSld">
      <pc:chgData name="Dr. Md. Kabiruzzaman" userId="6ded3dbc-3596-4a7a-93e7-ec1de6630a67" providerId="ADAL" clId="{A2F05004-2786-40D4-8384-D15F4B0B2BC2}" dt="2022-06-02T04:36:55.258" v="94" actId="478"/>
      <pc:docMkLst>
        <pc:docMk/>
      </pc:docMkLst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932041426" sldId="257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858258465" sldId="276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2432109979" sldId="277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44700158" sldId="278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231098395" sldId="279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2982473060" sldId="280"/>
        </pc:sldMkLst>
      </pc:sldChg>
      <pc:sldChg chg="delSp add del mod">
        <pc:chgData name="Dr. Md. Kabiruzzaman" userId="6ded3dbc-3596-4a7a-93e7-ec1de6630a67" providerId="ADAL" clId="{A2F05004-2786-40D4-8384-D15F4B0B2BC2}" dt="2022-06-02T04:36:55.258" v="94" actId="478"/>
        <pc:sldMkLst>
          <pc:docMk/>
          <pc:sldMk cId="1040070386" sldId="281"/>
        </pc:sldMkLst>
        <pc:inkChg chg="del">
          <ac:chgData name="Dr. Md. Kabiruzzaman" userId="6ded3dbc-3596-4a7a-93e7-ec1de6630a67" providerId="ADAL" clId="{A2F05004-2786-40D4-8384-D15F4B0B2BC2}" dt="2022-06-02T04:36:55.258" v="94" actId="478"/>
          <ac:inkMkLst>
            <pc:docMk/>
            <pc:sldMk cId="1040070386" sldId="281"/>
            <ac:inkMk id="3" creationId="{3AFBC2C8-A9B4-49BB-B661-1714A6DAE447}"/>
          </ac:inkMkLst>
        </pc:inkChg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348238646" sldId="282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4222450472" sldId="285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3200370489" sldId="286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979970495" sldId="287"/>
        </pc:sldMkLst>
      </pc:sldChg>
      <pc:sldChg chg="add del">
        <pc:chgData name="Dr. Md. Kabiruzzaman" userId="6ded3dbc-3596-4a7a-93e7-ec1de6630a67" providerId="ADAL" clId="{A2F05004-2786-40D4-8384-D15F4B0B2BC2}" dt="2022-06-02T03:45:40.916" v="71" actId="47"/>
        <pc:sldMkLst>
          <pc:docMk/>
          <pc:sldMk cId="3117638226" sldId="291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4081421812" sldId="292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971679314" sldId="308"/>
        </pc:sldMkLst>
      </pc:sldChg>
      <pc:sldChg chg="addSp delSp modSp new mod delAnim modAnim">
        <pc:chgData name="Dr. Md. Kabiruzzaman" userId="6ded3dbc-3596-4a7a-93e7-ec1de6630a67" providerId="ADAL" clId="{A2F05004-2786-40D4-8384-D15F4B0B2BC2}" dt="2022-06-02T03:47:11.565" v="93" actId="20577"/>
        <pc:sldMkLst>
          <pc:docMk/>
          <pc:sldMk cId="1349314537" sldId="309"/>
        </pc:sldMkLst>
        <pc:spChg chg="mod">
          <ac:chgData name="Dr. Md. Kabiruzzaman" userId="6ded3dbc-3596-4a7a-93e7-ec1de6630a67" providerId="ADAL" clId="{A2F05004-2786-40D4-8384-D15F4B0B2BC2}" dt="2022-06-02T03:45:47.014" v="74" actId="20577"/>
          <ac:spMkLst>
            <pc:docMk/>
            <pc:sldMk cId="1349314537" sldId="309"/>
            <ac:spMk id="2" creationId="{51177B72-94CC-851D-9F6B-231A1020F377}"/>
          </ac:spMkLst>
        </pc:spChg>
        <pc:spChg chg="del mod">
          <ac:chgData name="Dr. Md. Kabiruzzaman" userId="6ded3dbc-3596-4a7a-93e7-ec1de6630a67" providerId="ADAL" clId="{A2F05004-2786-40D4-8384-D15F4B0B2BC2}" dt="2022-06-02T03:42:23.287" v="21" actId="478"/>
          <ac:spMkLst>
            <pc:docMk/>
            <pc:sldMk cId="1349314537" sldId="309"/>
            <ac:spMk id="3" creationId="{E420A1BA-4546-724D-F33F-B360C3D65EEA}"/>
          </ac:spMkLst>
        </pc:spChg>
        <pc:spChg chg="add del mod">
          <ac:chgData name="Dr. Md. Kabiruzzaman" userId="6ded3dbc-3596-4a7a-93e7-ec1de6630a67" providerId="ADAL" clId="{A2F05004-2786-40D4-8384-D15F4B0B2BC2}" dt="2022-06-02T03:42:25.689" v="22" actId="478"/>
          <ac:spMkLst>
            <pc:docMk/>
            <pc:sldMk cId="1349314537" sldId="309"/>
            <ac:spMk id="10" creationId="{13E35AFF-D5C2-14CC-72DE-B59E7B9B3831}"/>
          </ac:spMkLst>
        </pc:spChg>
        <pc:spChg chg="add mod">
          <ac:chgData name="Dr. Md. Kabiruzzaman" userId="6ded3dbc-3596-4a7a-93e7-ec1de6630a67" providerId="ADAL" clId="{A2F05004-2786-40D4-8384-D15F4B0B2BC2}" dt="2022-06-02T03:47:11.565" v="93" actId="20577"/>
          <ac:spMkLst>
            <pc:docMk/>
            <pc:sldMk cId="1349314537" sldId="309"/>
            <ac:spMk id="14" creationId="{72555FDC-5A2B-0EE0-477E-849F88282399}"/>
          </ac:spMkLst>
        </pc:spChg>
        <pc:picChg chg="add del mod">
          <ac:chgData name="Dr. Md. Kabiruzzaman" userId="6ded3dbc-3596-4a7a-93e7-ec1de6630a67" providerId="ADAL" clId="{A2F05004-2786-40D4-8384-D15F4B0B2BC2}" dt="2022-06-02T03:43:42.423" v="39" actId="478"/>
          <ac:picMkLst>
            <pc:docMk/>
            <pc:sldMk cId="1349314537" sldId="309"/>
            <ac:picMk id="4" creationId="{E4583FFC-0B0D-DD9E-8EE7-8D165D6F3237}"/>
          </ac:picMkLst>
        </pc:picChg>
        <pc:picChg chg="add del mod">
          <ac:chgData name="Dr. Md. Kabiruzzaman" userId="6ded3dbc-3596-4a7a-93e7-ec1de6630a67" providerId="ADAL" clId="{A2F05004-2786-40D4-8384-D15F4B0B2BC2}" dt="2022-06-02T03:46:39.304" v="84" actId="21"/>
          <ac:picMkLst>
            <pc:docMk/>
            <pc:sldMk cId="1349314537" sldId="309"/>
            <ac:picMk id="5" creationId="{385A004A-5628-2EE3-62A6-70E284EACC77}"/>
          </ac:picMkLst>
        </pc:picChg>
        <pc:picChg chg="add mod">
          <ac:chgData name="Dr. Md. Kabiruzzaman" userId="6ded3dbc-3596-4a7a-93e7-ec1de6630a67" providerId="ADAL" clId="{A2F05004-2786-40D4-8384-D15F4B0B2BC2}" dt="2022-06-02T03:43:19.367" v="33" actId="1076"/>
          <ac:picMkLst>
            <pc:docMk/>
            <pc:sldMk cId="1349314537" sldId="309"/>
            <ac:picMk id="6" creationId="{34CF8CC1-7F95-50FF-D4ED-76CD0833CAAE}"/>
          </ac:picMkLst>
        </pc:picChg>
        <pc:picChg chg="add del mod">
          <ac:chgData name="Dr. Md. Kabiruzzaman" userId="6ded3dbc-3596-4a7a-93e7-ec1de6630a67" providerId="ADAL" clId="{A2F05004-2786-40D4-8384-D15F4B0B2BC2}" dt="2022-06-02T03:41:47.736" v="18" actId="21"/>
          <ac:picMkLst>
            <pc:docMk/>
            <pc:sldMk cId="1349314537" sldId="309"/>
            <ac:picMk id="7" creationId="{BC19CE1B-D09F-2986-5EE1-CEE628A122ED}"/>
          </ac:picMkLst>
        </pc:picChg>
        <pc:picChg chg="add mod">
          <ac:chgData name="Dr. Md. Kabiruzzaman" userId="6ded3dbc-3596-4a7a-93e7-ec1de6630a67" providerId="ADAL" clId="{A2F05004-2786-40D4-8384-D15F4B0B2BC2}" dt="2022-06-02T03:46:47.497" v="86" actId="1076"/>
          <ac:picMkLst>
            <pc:docMk/>
            <pc:sldMk cId="1349314537" sldId="309"/>
            <ac:picMk id="8" creationId="{70EE3C8B-9ADA-56A3-865B-38F8DD0934EA}"/>
          </ac:picMkLst>
        </pc:picChg>
        <pc:picChg chg="add mod">
          <ac:chgData name="Dr. Md. Kabiruzzaman" userId="6ded3dbc-3596-4a7a-93e7-ec1de6630a67" providerId="ADAL" clId="{A2F05004-2786-40D4-8384-D15F4B0B2BC2}" dt="2022-06-02T03:43:23.479" v="35" actId="1076"/>
          <ac:picMkLst>
            <pc:docMk/>
            <pc:sldMk cId="1349314537" sldId="309"/>
            <ac:picMk id="9" creationId="{C836911A-DE98-F5FA-F357-13E865810CA1}"/>
          </ac:picMkLst>
        </pc:picChg>
        <pc:picChg chg="add mod">
          <ac:chgData name="Dr. Md. Kabiruzzaman" userId="6ded3dbc-3596-4a7a-93e7-ec1de6630a67" providerId="ADAL" clId="{A2F05004-2786-40D4-8384-D15F4B0B2BC2}" dt="2022-06-02T03:46:02.095" v="75" actId="1076"/>
          <ac:picMkLst>
            <pc:docMk/>
            <pc:sldMk cId="1349314537" sldId="309"/>
            <ac:picMk id="11" creationId="{CEA469FD-83CE-E4C9-FDF0-00F31DD53A0D}"/>
          </ac:picMkLst>
        </pc:picChg>
        <pc:picChg chg="add mod">
          <ac:chgData name="Dr. Md. Kabiruzzaman" userId="6ded3dbc-3596-4a7a-93e7-ec1de6630a67" providerId="ADAL" clId="{A2F05004-2786-40D4-8384-D15F4B0B2BC2}" dt="2022-06-02T03:46:04.654" v="76" actId="1076"/>
          <ac:picMkLst>
            <pc:docMk/>
            <pc:sldMk cId="1349314537" sldId="309"/>
            <ac:picMk id="12" creationId="{D7A897D8-751B-1CC7-0B07-5F02FD7D0575}"/>
          </ac:picMkLst>
        </pc:picChg>
        <pc:picChg chg="add mod">
          <ac:chgData name="Dr. Md. Kabiruzzaman" userId="6ded3dbc-3596-4a7a-93e7-ec1de6630a67" providerId="ADAL" clId="{A2F05004-2786-40D4-8384-D15F4B0B2BC2}" dt="2022-06-02T03:46:40.154" v="85"/>
          <ac:picMkLst>
            <pc:docMk/>
            <pc:sldMk cId="1349314537" sldId="309"/>
            <ac:picMk id="15" creationId="{52DBC0AF-A920-15EA-F181-520B238C19B2}"/>
          </ac:picMkLst>
        </pc:picChg>
      </pc:sldChg>
    </pc:docChg>
  </pc:docChgLst>
  <pc:docChgLst>
    <pc:chgData name="Dr. Md. Kabiruzzaman" userId="6ded3dbc-3596-4a7a-93e7-ec1de6630a67" providerId="ADAL" clId="{7883D91F-23A7-4250-A23D-3660B54D36E9}"/>
    <pc:docChg chg="custSel addSld modSld">
      <pc:chgData name="Dr. Md. Kabiruzzaman" userId="6ded3dbc-3596-4a7a-93e7-ec1de6630a67" providerId="ADAL" clId="{7883D91F-23A7-4250-A23D-3660B54D36E9}" dt="2023-02-01T10:35:12.170" v="378" actId="121"/>
      <pc:docMkLst>
        <pc:docMk/>
      </pc:docMkLst>
      <pc:sldChg chg="modSp modAnim">
        <pc:chgData name="Dr. Md. Kabiruzzaman" userId="6ded3dbc-3596-4a7a-93e7-ec1de6630a67" providerId="ADAL" clId="{7883D91F-23A7-4250-A23D-3660B54D36E9}" dt="2023-02-01T10:16:25.083" v="71" actId="20577"/>
        <pc:sldMkLst>
          <pc:docMk/>
          <pc:sldMk cId="1932041426" sldId="257"/>
        </pc:sldMkLst>
        <pc:spChg chg="mod">
          <ac:chgData name="Dr. Md. Kabiruzzaman" userId="6ded3dbc-3596-4a7a-93e7-ec1de6630a67" providerId="ADAL" clId="{7883D91F-23A7-4250-A23D-3660B54D36E9}" dt="2023-02-01T10:16:25.083" v="71" actId="20577"/>
          <ac:spMkLst>
            <pc:docMk/>
            <pc:sldMk cId="1932041426" sldId="257"/>
            <ac:spMk id="7" creationId="{F4B26E64-DBCA-424B-B3B5-1B152A3712C6}"/>
          </ac:spMkLst>
        </pc:spChg>
      </pc:sldChg>
      <pc:sldChg chg="addSp delSp modSp new mod">
        <pc:chgData name="Dr. Md. Kabiruzzaman" userId="6ded3dbc-3596-4a7a-93e7-ec1de6630a67" providerId="ADAL" clId="{7883D91F-23A7-4250-A23D-3660B54D36E9}" dt="2023-02-01T10:35:12.170" v="378" actId="121"/>
        <pc:sldMkLst>
          <pc:docMk/>
          <pc:sldMk cId="3068967996" sldId="310"/>
        </pc:sldMkLst>
        <pc:spChg chg="mod">
          <ac:chgData name="Dr. Md. Kabiruzzaman" userId="6ded3dbc-3596-4a7a-93e7-ec1de6630a67" providerId="ADAL" clId="{7883D91F-23A7-4250-A23D-3660B54D36E9}" dt="2023-02-01T10:30:13.158" v="322" actId="1076"/>
          <ac:spMkLst>
            <pc:docMk/>
            <pc:sldMk cId="3068967996" sldId="310"/>
            <ac:spMk id="2" creationId="{AF29B680-7D57-CE4A-2945-7BF5D77FD4B4}"/>
          </ac:spMkLst>
        </pc:spChg>
        <pc:spChg chg="del">
          <ac:chgData name="Dr. Md. Kabiruzzaman" userId="6ded3dbc-3596-4a7a-93e7-ec1de6630a67" providerId="ADAL" clId="{7883D91F-23A7-4250-A23D-3660B54D36E9}" dt="2023-02-01T10:17:18.349" v="73" actId="478"/>
          <ac:spMkLst>
            <pc:docMk/>
            <pc:sldMk cId="3068967996" sldId="310"/>
            <ac:spMk id="3" creationId="{0A99F90D-5BF7-5840-9B83-1CB0E0FF13CE}"/>
          </ac:spMkLst>
        </pc:spChg>
        <pc:spChg chg="add mod">
          <ac:chgData name="Dr. Md. Kabiruzzaman" userId="6ded3dbc-3596-4a7a-93e7-ec1de6630a67" providerId="ADAL" clId="{7883D91F-23A7-4250-A23D-3660B54D36E9}" dt="2023-02-01T10:29:39.580" v="309" actId="20577"/>
          <ac:spMkLst>
            <pc:docMk/>
            <pc:sldMk cId="3068967996" sldId="310"/>
            <ac:spMk id="11" creationId="{856F7382-D10C-54CF-4A0A-CDD6ECE82C06}"/>
          </ac:spMkLst>
        </pc:spChg>
        <pc:spChg chg="add mod">
          <ac:chgData name="Dr. Md. Kabiruzzaman" userId="6ded3dbc-3596-4a7a-93e7-ec1de6630a67" providerId="ADAL" clId="{7883D91F-23A7-4250-A23D-3660B54D36E9}" dt="2023-02-01T10:35:01.205" v="375" actId="1076"/>
          <ac:spMkLst>
            <pc:docMk/>
            <pc:sldMk cId="3068967996" sldId="310"/>
            <ac:spMk id="12" creationId="{E0A9540F-56C3-B0B6-7F7F-279F132CBB19}"/>
          </ac:spMkLst>
        </pc:spChg>
        <pc:spChg chg="add mod">
          <ac:chgData name="Dr. Md. Kabiruzzaman" userId="6ded3dbc-3596-4a7a-93e7-ec1de6630a67" providerId="ADAL" clId="{7883D91F-23A7-4250-A23D-3660B54D36E9}" dt="2023-02-01T10:35:12.170" v="378" actId="121"/>
          <ac:spMkLst>
            <pc:docMk/>
            <pc:sldMk cId="3068967996" sldId="310"/>
            <ac:spMk id="13" creationId="{08826306-10A2-D5CB-698E-B9C20D514276}"/>
          </ac:spMkLst>
        </pc:spChg>
        <pc:picChg chg="add del mod">
          <ac:chgData name="Dr. Md. Kabiruzzaman" userId="6ded3dbc-3596-4a7a-93e7-ec1de6630a67" providerId="ADAL" clId="{7883D91F-23A7-4250-A23D-3660B54D36E9}" dt="2023-02-01T10:19:02.203" v="94" actId="21"/>
          <ac:picMkLst>
            <pc:docMk/>
            <pc:sldMk cId="3068967996" sldId="310"/>
            <ac:picMk id="5" creationId="{CACD2426-4E54-7AD2-7F8D-FC1AAFE7EE2A}"/>
          </ac:picMkLst>
        </pc:picChg>
        <pc:picChg chg="add mod">
          <ac:chgData name="Dr. Md. Kabiruzzaman" userId="6ded3dbc-3596-4a7a-93e7-ec1de6630a67" providerId="ADAL" clId="{7883D91F-23A7-4250-A23D-3660B54D36E9}" dt="2023-02-01T10:21:01.274" v="129" actId="1036"/>
          <ac:picMkLst>
            <pc:docMk/>
            <pc:sldMk cId="3068967996" sldId="310"/>
            <ac:picMk id="7" creationId="{EA1DB9A6-D33D-9C85-2B03-BBCF413B5743}"/>
          </ac:picMkLst>
        </pc:picChg>
        <pc:picChg chg="add mod">
          <ac:chgData name="Dr. Md. Kabiruzzaman" userId="6ded3dbc-3596-4a7a-93e7-ec1de6630a67" providerId="ADAL" clId="{7883D91F-23A7-4250-A23D-3660B54D36E9}" dt="2023-02-01T10:29:08.892" v="297" actId="1038"/>
          <ac:picMkLst>
            <pc:docMk/>
            <pc:sldMk cId="3068967996" sldId="310"/>
            <ac:picMk id="8" creationId="{C0687D3B-70A8-F50A-737A-1F8E1ED02080}"/>
          </ac:picMkLst>
        </pc:picChg>
        <pc:picChg chg="add mod">
          <ac:chgData name="Dr. Md. Kabiruzzaman" userId="6ded3dbc-3596-4a7a-93e7-ec1de6630a67" providerId="ADAL" clId="{7883D91F-23A7-4250-A23D-3660B54D36E9}" dt="2023-02-01T10:29:20.333" v="298" actId="14100"/>
          <ac:picMkLst>
            <pc:docMk/>
            <pc:sldMk cId="3068967996" sldId="310"/>
            <ac:picMk id="10" creationId="{416E8180-5BCF-E041-BB67-084BD96DB8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5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3480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8789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35403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183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2205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9675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3890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0655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9374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2508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2079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20.wdp"/><Relationship Id="rId4" Type="http://schemas.openxmlformats.org/officeDocument/2006/relationships/image" Target="../media/image27.png"/><Relationship Id="rId9" Type="http://schemas.microsoft.com/office/2007/relationships/hdphoto" Target="../media/hdphoto2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28.wdp"/><Relationship Id="rId3" Type="http://schemas.microsoft.com/office/2007/relationships/hdphoto" Target="../media/hdphoto23.wdp"/><Relationship Id="rId7" Type="http://schemas.microsoft.com/office/2007/relationships/hdphoto" Target="../media/hdphoto25.wdp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microsoft.com/office/2007/relationships/hdphoto" Target="../media/hdphoto27.wdp"/><Relationship Id="rId5" Type="http://schemas.microsoft.com/office/2007/relationships/hdphoto" Target="../media/hdphoto24.wdp"/><Relationship Id="rId15" Type="http://schemas.microsoft.com/office/2007/relationships/hdphoto" Target="../media/hdphoto29.wdp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microsoft.com/office/2007/relationships/hdphoto" Target="../media/hdphoto26.wdp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07/relationships/hdphoto" Target="../media/hdphoto22.wdp"/><Relationship Id="rId7" Type="http://schemas.microsoft.com/office/2007/relationships/hdphoto" Target="../media/hdphoto2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microsoft.com/office/2007/relationships/hdphoto" Target="../media/hdphoto21.wdp"/><Relationship Id="rId5" Type="http://schemas.openxmlformats.org/officeDocument/2006/relationships/image" Target="../media/image35.png"/><Relationship Id="rId10" Type="http://schemas.openxmlformats.org/officeDocument/2006/relationships/image" Target="../media/image28.png"/><Relationship Id="rId4" Type="http://schemas.openxmlformats.org/officeDocument/2006/relationships/image" Target="../media/image36.png"/><Relationship Id="rId9" Type="http://schemas.microsoft.com/office/2007/relationships/hdphoto" Target="../media/hdphoto26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4.png"/><Relationship Id="rId9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5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5" y="5509843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(Chapter-2)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6B034-ACFC-6B4F-BF4D-654E9EE75C25}"/>
              </a:ext>
            </a:extLst>
          </p:cNvPr>
          <p:cNvSpPr txBox="1"/>
          <p:nvPr/>
        </p:nvSpPr>
        <p:spPr>
          <a:xfrm>
            <a:off x="3072038" y="4412816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1971679314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002" y="229533"/>
            <a:ext cx="434097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BRIDGE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7056"/>
          <a:stretch/>
        </p:blipFill>
        <p:spPr>
          <a:xfrm>
            <a:off x="834493" y="1082320"/>
            <a:ext cx="4744506" cy="2346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932" y="4039318"/>
            <a:ext cx="4191307" cy="1834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689D36-534D-BC40-806A-1BC801A3E1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2736" r="37" b="21816"/>
          <a:stretch/>
        </p:blipFill>
        <p:spPr>
          <a:xfrm>
            <a:off x="6306239" y="1338302"/>
            <a:ext cx="1770926" cy="1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04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14" y="252682"/>
            <a:ext cx="469117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BRIDGE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579" y="1019435"/>
            <a:ext cx="4691171" cy="2501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3898" y="1692499"/>
            <a:ext cx="2518523" cy="47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4510" y="4520426"/>
            <a:ext cx="2898239" cy="448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8587" y="3208054"/>
            <a:ext cx="2460698" cy="26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386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55" y="194809"/>
            <a:ext cx="648229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CENTER-TAPPED 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8F812-CF81-CE4A-9AB6-04128CF2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58" y="874431"/>
            <a:ext cx="3930529" cy="2612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7E5301-647A-2C4C-AD35-62A20C43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55" y="4065718"/>
            <a:ext cx="3898900" cy="1955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024EE6-B2EC-954E-9843-C93DFC97D09A}"/>
              </a:ext>
            </a:extLst>
          </p:cNvPr>
          <p:cNvSpPr/>
          <p:nvPr/>
        </p:nvSpPr>
        <p:spPr>
          <a:xfrm>
            <a:off x="2027072" y="3695117"/>
            <a:ext cx="5089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Times" pitchFamily="2" charset="0"/>
              </a:rPr>
              <a:t>Network conditions for the positive region of v</a:t>
            </a:r>
            <a:r>
              <a:rPr lang="en-US" sz="900" b="1" i="1" baseline="-25000" dirty="0">
                <a:solidFill>
                  <a:srgbClr val="002060"/>
                </a:solidFill>
                <a:latin typeface="Times" pitchFamily="2" charset="0"/>
              </a:rPr>
              <a:t>i</a:t>
            </a:r>
            <a:endParaRPr lang="en-US" sz="2000" b="1" baseline="-25000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7DA590-D8E2-5F44-82B4-D9819E6ED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30" y="4351468"/>
            <a:ext cx="1397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704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280" y="298982"/>
            <a:ext cx="650544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CENTER-TAPPED 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94491-1CD5-9A4E-8E25-0B51A6359DDE}"/>
              </a:ext>
            </a:extLst>
          </p:cNvPr>
          <p:cNvSpPr/>
          <p:nvPr/>
        </p:nvSpPr>
        <p:spPr>
          <a:xfrm>
            <a:off x="253366" y="949839"/>
            <a:ext cx="5178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Times" pitchFamily="2" charset="0"/>
              </a:rPr>
              <a:t>Network conditions for the negative region of v</a:t>
            </a:r>
            <a:r>
              <a:rPr lang="en-US" sz="900" b="1" i="1" baseline="-25000" dirty="0">
                <a:solidFill>
                  <a:srgbClr val="002060"/>
                </a:solidFill>
                <a:latin typeface="Times" pitchFamily="2" charset="0"/>
              </a:rPr>
              <a:t>i</a:t>
            </a:r>
            <a:endParaRPr lang="en-US" sz="2000" b="1" baseline="-25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57FBB-2176-A145-8AB1-9984BEAD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21" y="1654068"/>
            <a:ext cx="1397000" cy="1384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22A0EA-7DF2-7440-984D-BB5DF19F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4" y="1465154"/>
            <a:ext cx="3962400" cy="187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97901B-3890-5748-AC61-095DBF5BF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528" y="1991179"/>
            <a:ext cx="2184400" cy="290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9F3686-CF3F-4D46-BC9F-AA31BE9EA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45" y="4045846"/>
            <a:ext cx="3726661" cy="11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70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720" y="273825"/>
            <a:ext cx="7878560" cy="537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20" y="1065408"/>
            <a:ext cx="3144368" cy="1903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919" y="1037586"/>
            <a:ext cx="2890384" cy="1931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EA80DD-7C76-DE45-9E3B-FD46FD97A8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595" y="3223319"/>
            <a:ext cx="2995244" cy="2217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17C14A-58C3-8242-9174-80F03E1857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2776" y="3240724"/>
            <a:ext cx="1963306" cy="1472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F92336-9C4F-CE41-A299-A3AAF60E8E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8019" y="4178354"/>
            <a:ext cx="2890385" cy="307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0FDFC-918E-8849-840F-23C8F3DC05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6082" y="5122486"/>
            <a:ext cx="2995244" cy="3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18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7B72-94CC-851D-9F6B-231A1020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F8CC1-7F95-50FF-D4ED-76CD0833CA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53" y="1748309"/>
            <a:ext cx="2460698" cy="2624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E3C8B-9ADA-56A3-865B-38F8DD093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782" y="4572764"/>
            <a:ext cx="3726661" cy="1158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6911A-DE98-F5FA-F357-13E865810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792" y="1565254"/>
            <a:ext cx="2184400" cy="290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469FD-83CE-E4C9-FDF0-00F31DD53A0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443" y="131448"/>
            <a:ext cx="3144368" cy="1903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897D8-751B-1CC7-0B07-5F02FD7D0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6567" y="2155494"/>
            <a:ext cx="2995244" cy="2217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555FDC-5A2B-0EE0-477E-849F88282399}"/>
              </a:ext>
            </a:extLst>
          </p:cNvPr>
          <p:cNvSpPr txBox="1"/>
          <p:nvPr/>
        </p:nvSpPr>
        <p:spPr>
          <a:xfrm>
            <a:off x="5937355" y="4373053"/>
            <a:ext cx="31193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***The PIV as determined from Fig. 2.59 is equal to the maximum voltage across R , which is 5 V, or half of that required for a half-wave rectifier with the same input.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DBC0AF-A920-15EA-F181-520B238C19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53" y="4703724"/>
            <a:ext cx="2898239" cy="4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145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76382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34712"/>
            <a:ext cx="7886700" cy="119785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Diodes application : AND/OR gates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process of rectification to establish a dc level from a sinusoidal ac input.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FAB0B-58CB-C04D-968A-BF28AF9B6897}"/>
              </a:ext>
            </a:extLst>
          </p:cNvPr>
          <p:cNvSpPr txBox="1">
            <a:spLocks/>
          </p:cNvSpPr>
          <p:nvPr/>
        </p:nvSpPr>
        <p:spPr bwMode="auto">
          <a:xfrm>
            <a:off x="3396491" y="686346"/>
            <a:ext cx="2351017" cy="56169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3200" b="1" dirty="0">
                <a:latin typeface="Cambria" panose="02040503050406030204" pitchFamily="18" charset="0"/>
                <a:cs typeface="Times New Roman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B680-7D57-CE4A-2945-7BF5D77F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98" y="274638"/>
            <a:ext cx="3104707" cy="74608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Logic OR gates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DB9A6-D33D-9C85-2B03-BBCF413B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347"/>
            <a:ext cx="7676707" cy="3666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87D3B-70A8-F50A-737A-1F8E1ED0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12" y="24657"/>
            <a:ext cx="3301409" cy="3583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6E8180-5BCF-E041-BB67-084BD96DB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43" y="1216205"/>
            <a:ext cx="5736269" cy="4138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6F7382-D10C-54CF-4A0A-CDD6ECE82C06}"/>
              </a:ext>
            </a:extLst>
          </p:cNvPr>
          <p:cNvSpPr txBox="1"/>
          <p:nvPr/>
        </p:nvSpPr>
        <p:spPr>
          <a:xfrm>
            <a:off x="151515" y="1816403"/>
            <a:ext cx="4997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Inputs of Diode, D1 and D2 are 1 (10 V) and 0 (0 V), respectively (Fig 2.39)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9540F-56C3-B0B6-7F7F-279F132CBB19}"/>
              </a:ext>
            </a:extLst>
          </p:cNvPr>
          <p:cNvSpPr txBox="1"/>
          <p:nvPr/>
        </p:nvSpPr>
        <p:spPr>
          <a:xfrm>
            <a:off x="6459278" y="4142477"/>
            <a:ext cx="243485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Output across the resistor is 9.3 V (1 level) Fig. 2.41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26306-10A2-D5CB-698E-B9C20D514276}"/>
              </a:ext>
            </a:extLst>
          </p:cNvPr>
          <p:cNvSpPr txBox="1"/>
          <p:nvPr/>
        </p:nvSpPr>
        <p:spPr>
          <a:xfrm>
            <a:off x="6964326" y="5295934"/>
            <a:ext cx="21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B0F0"/>
                </a:solidFill>
              </a:rPr>
              <a:t>For AND gates see the Example 2.15</a:t>
            </a:r>
          </a:p>
        </p:txBody>
      </p:sp>
    </p:spTree>
    <p:extLst>
      <p:ext uri="{BB962C8B-B14F-4D97-AF65-F5344CB8AC3E}">
        <p14:creationId xmlns:p14="http://schemas.microsoft.com/office/powerpoint/2010/main" val="3068967996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97" y="308209"/>
            <a:ext cx="707600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SINUSOIDAL INPUTS; HALF-WAVE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310" y="1025109"/>
            <a:ext cx="3824297" cy="2082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9012" y="1221884"/>
            <a:ext cx="4886677" cy="1542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057" y="3429000"/>
            <a:ext cx="5207794" cy="1628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4573" y="2947138"/>
            <a:ext cx="2407444" cy="2907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7954" y="5379369"/>
            <a:ext cx="2012296" cy="3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846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66" y="355951"/>
            <a:ext cx="5954267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948" y="1078973"/>
            <a:ext cx="7615451" cy="1895722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Arial Narrow" panose="020B0606020202030204" pitchFamily="34" charset="0"/>
              </a:rPr>
              <a:t>The process of removing one-half the input signal to establish a dc level is called </a:t>
            </a:r>
            <a:r>
              <a:rPr lang="en-US" sz="1800" b="1" i="1" u="sng" dirty="0" err="1">
                <a:latin typeface="Arial Narrow" panose="020B0606020202030204" pitchFamily="34" charset="0"/>
              </a:rPr>
              <a:t>halfwave</a:t>
            </a:r>
            <a:r>
              <a:rPr lang="en-US" sz="1800" b="1" i="1" u="sng" dirty="0">
                <a:latin typeface="Arial Narrow" panose="020B0606020202030204" pitchFamily="34" charset="0"/>
              </a:rPr>
              <a:t> rectification.</a:t>
            </a:r>
          </a:p>
          <a:p>
            <a:pPr marL="0" indent="0" algn="just">
              <a:buNone/>
            </a:pPr>
            <a:endParaRPr lang="en-US" sz="1800" b="1" i="1" u="sng" dirty="0">
              <a:latin typeface="Arial Narrow" panose="020B0606020202030204" pitchFamily="34" charset="0"/>
            </a:endParaRPr>
          </a:p>
          <a:p>
            <a:pPr algn="just"/>
            <a:r>
              <a:rPr lang="en-US" sz="1800" dirty="0">
                <a:latin typeface="Arial Narrow" panose="020B0606020202030204" pitchFamily="34" charset="0"/>
              </a:rPr>
              <a:t>The effect of using a silicon diode with V</a:t>
            </a:r>
            <a:r>
              <a:rPr lang="en-US" sz="1800" baseline="-25000" dirty="0">
                <a:latin typeface="Arial Narrow" panose="020B0606020202030204" pitchFamily="34" charset="0"/>
              </a:rPr>
              <a:t>K</a:t>
            </a:r>
            <a:r>
              <a:rPr lang="en-US" sz="1800" dirty="0">
                <a:latin typeface="Arial Narrow" panose="020B0606020202030204" pitchFamily="34" charset="0"/>
              </a:rPr>
              <a:t> = 0.7 V is demonstrated in below Figure for the forward-bias region. The applied signal must now be at least 0.7 V before the diode can turn “on.”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728" y="3196663"/>
            <a:ext cx="4397800" cy="180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7971" y="5246100"/>
            <a:ext cx="2188055" cy="453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45114A-FA56-D940-A3D6-54B95961116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5715" y="3196663"/>
            <a:ext cx="2188055" cy="18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99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925" y="117724"/>
            <a:ext cx="577215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789" y="773762"/>
            <a:ext cx="7337532" cy="1224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73" y="1998266"/>
            <a:ext cx="3705406" cy="2012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8578" y="2777440"/>
            <a:ext cx="4599870" cy="282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4CC13-4C4D-5349-9000-E405172C753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235" y="3894495"/>
            <a:ext cx="5943213" cy="20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1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393" y="214667"/>
            <a:ext cx="594321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6145" y="989676"/>
            <a:ext cx="2108886" cy="2268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C0E86-FDA2-9641-8E1D-9424D8DF98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48292"/>
          <a:stretch/>
        </p:blipFill>
        <p:spPr>
          <a:xfrm>
            <a:off x="358969" y="1426940"/>
            <a:ext cx="6134430" cy="924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B23980-3D8C-2045-8C22-3416C7D7B3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9108" b="-815"/>
          <a:stretch/>
        </p:blipFill>
        <p:spPr>
          <a:xfrm>
            <a:off x="509439" y="3257723"/>
            <a:ext cx="6134430" cy="9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83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718" y="264257"/>
            <a:ext cx="288256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PIV (PRV)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2308" y="1030405"/>
            <a:ext cx="7615451" cy="1287651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voltage rating that must not be exceeded in the reverse-bias region or the diode will enter the Zener avalanche region.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Kirchhoff’s voltage law, it is fairly obvious that the PIV rating of the diode must equal or exceed the peak value of the applied voltage.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6860" y="5054004"/>
            <a:ext cx="3880050" cy="592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6860" y="2522512"/>
            <a:ext cx="3339053" cy="22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7306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772" y="242635"/>
            <a:ext cx="6138456" cy="931024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FULL-WAVE RECTIFICATION:</a:t>
            </a:r>
            <a:b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</a:br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 BRIDGE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836" y="1436387"/>
            <a:ext cx="3992508" cy="22889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1335"/>
          <a:stretch/>
        </p:blipFill>
        <p:spPr>
          <a:xfrm>
            <a:off x="1502772" y="3817902"/>
            <a:ext cx="3992509" cy="2142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E0F94-C5E9-A941-9D6D-D9D87C07DB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7152" y="1436541"/>
            <a:ext cx="2245489" cy="228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88B8D-E625-654B-B75A-A5303C5DC8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8665" r="-521" b="37778"/>
          <a:stretch/>
        </p:blipFill>
        <p:spPr>
          <a:xfrm>
            <a:off x="5847152" y="4088627"/>
            <a:ext cx="1109233" cy="13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03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116CD28BDB694A8CFEF8BC68CEBD28" ma:contentTypeVersion="0" ma:contentTypeDescription="Create a new document." ma:contentTypeScope="" ma:versionID="e24d319d0ea9fe004377e9ef965ecae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C1ADD9-D84A-4ED4-9FE0-0FF1F171E79F}"/>
</file>

<file path=customXml/itemProps2.xml><?xml version="1.0" encoding="utf-8"?>
<ds:datastoreItem xmlns:ds="http://schemas.openxmlformats.org/officeDocument/2006/customXml" ds:itemID="{F3877C33-E394-4D94-8A21-86E071D3324B}"/>
</file>

<file path=customXml/itemProps3.xml><?xml version="1.0" encoding="utf-8"?>
<ds:datastoreItem xmlns:ds="http://schemas.openxmlformats.org/officeDocument/2006/customXml" ds:itemID="{9AEA86FA-9467-49E2-90E9-9011F54BE2D8}"/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963</TotalTime>
  <Words>316</Words>
  <Application>Microsoft Office PowerPoint</Application>
  <PresentationFormat>On-screen Show (4:3)</PresentationFormat>
  <Paragraphs>35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Apple Chancery</vt:lpstr>
      <vt:lpstr>TimesNewRomanPS</vt:lpstr>
      <vt:lpstr>Arial</vt:lpstr>
      <vt:lpstr>Arial Narrow</vt:lpstr>
      <vt:lpstr>Calibri</vt:lpstr>
      <vt:lpstr>Cambria</vt:lpstr>
      <vt:lpstr>Times</vt:lpstr>
      <vt:lpstr>Times New Roman</vt:lpstr>
      <vt:lpstr>AIUB</vt:lpstr>
      <vt:lpstr>PowerPoint Presentation</vt:lpstr>
      <vt:lpstr>PowerPoint Presentation</vt:lpstr>
      <vt:lpstr>Logic OR gates</vt:lpstr>
      <vt:lpstr>SINUSOIDAL INPUTS; HALF-WAVE</vt:lpstr>
      <vt:lpstr>HALF-WAVE RECTIFICATION</vt:lpstr>
      <vt:lpstr>HALF-WAVE RECTIFICATION</vt:lpstr>
      <vt:lpstr>HALF-WAVE RECTIFICATION</vt:lpstr>
      <vt:lpstr>PIV (PRV)</vt:lpstr>
      <vt:lpstr>FULL-WAVE RECTIFICATION:  BRIDGE NETWORK</vt:lpstr>
      <vt:lpstr>BRIDGE NETWORK</vt:lpstr>
      <vt:lpstr>BRIDGE NETWORK</vt:lpstr>
      <vt:lpstr>CENTER-TAPPED TRANSFORMER</vt:lpstr>
      <vt:lpstr>CENTER-TAPPED TRANSFORMER</vt:lpstr>
      <vt:lpstr>PowerPoint Presentation</vt:lpstr>
      <vt:lpstr>PIV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Dr. Md. Kabiruzzaman</cp:lastModifiedBy>
  <cp:revision>123</cp:revision>
  <dcterms:created xsi:type="dcterms:W3CDTF">2018-09-21T15:35:45Z</dcterms:created>
  <dcterms:modified xsi:type="dcterms:W3CDTF">2023-02-01T10:37:10Z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0x010100C6116CD28BDB694A8CFEF8BC68CEBD28</vt:lpwstr>
  </property>
</Properties>
</file>