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08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5" r:id="rId10"/>
    <p:sldId id="282" r:id="rId11"/>
    <p:sldId id="286" r:id="rId12"/>
    <p:sldId id="287" r:id="rId13"/>
    <p:sldId id="292" r:id="rId14"/>
    <p:sldId id="309" r:id="rId15"/>
    <p:sldId id="291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78"/>
  </p:normalViewPr>
  <p:slideViewPr>
    <p:cSldViewPr snapToGrid="0" snapToObjects="1">
      <p:cViewPr varScale="1">
        <p:scale>
          <a:sx n="70" d="100"/>
          <a:sy n="70" d="100"/>
        </p:scale>
        <p:origin x="1410" y="60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A2F05004-2786-40D4-8384-D15F4B0B2BC2}"/>
    <pc:docChg chg="undo redo custSel addSld delSld modSld">
      <pc:chgData name="Dr. Md. Kabiruzzaman" userId="6ded3dbc-3596-4a7a-93e7-ec1de6630a67" providerId="ADAL" clId="{A2F05004-2786-40D4-8384-D15F4B0B2BC2}" dt="2022-06-02T04:36:55.258" v="94" actId="478"/>
      <pc:docMkLst>
        <pc:docMk/>
      </pc:docMkLst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32041426" sldId="25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858258465" sldId="27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432109979" sldId="27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44700158" sldId="278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231098395" sldId="279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982473060" sldId="280"/>
        </pc:sldMkLst>
      </pc:sldChg>
      <pc:sldChg chg="delSp add del mod">
        <pc:chgData name="Dr. Md. Kabiruzzaman" userId="6ded3dbc-3596-4a7a-93e7-ec1de6630a67" providerId="ADAL" clId="{A2F05004-2786-40D4-8384-D15F4B0B2BC2}" dt="2022-06-02T04:36:55.258" v="94" actId="478"/>
        <pc:sldMkLst>
          <pc:docMk/>
          <pc:sldMk cId="1040070386" sldId="281"/>
        </pc:sldMkLst>
        <pc:inkChg chg="del">
          <ac:chgData name="Dr. Md. Kabiruzzaman" userId="6ded3dbc-3596-4a7a-93e7-ec1de6630a67" providerId="ADAL" clId="{A2F05004-2786-40D4-8384-D15F4B0B2BC2}" dt="2022-06-02T04:36:55.258" v="94" actId="478"/>
          <ac:inkMkLst>
            <pc:docMk/>
            <pc:sldMk cId="1040070386" sldId="281"/>
            <ac:inkMk id="3" creationId="{3AFBC2C8-A9B4-49BB-B661-1714A6DAE447}"/>
          </ac:inkMkLst>
        </pc:inkChg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348238646" sldId="28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222450472" sldId="285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3200370489" sldId="28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979970495" sldId="287"/>
        </pc:sldMkLst>
      </pc:sldChg>
      <pc:sldChg chg="add del">
        <pc:chgData name="Dr. Md. Kabiruzzaman" userId="6ded3dbc-3596-4a7a-93e7-ec1de6630a67" providerId="ADAL" clId="{A2F05004-2786-40D4-8384-D15F4B0B2BC2}" dt="2022-06-02T03:45:40.916" v="71" actId="47"/>
        <pc:sldMkLst>
          <pc:docMk/>
          <pc:sldMk cId="3117638226" sldId="291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081421812" sldId="29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71679314" sldId="308"/>
        </pc:sldMkLst>
      </pc:sldChg>
      <pc:sldChg chg="addSp delSp modSp new mod delAnim modAnim">
        <pc:chgData name="Dr. Md. Kabiruzzaman" userId="6ded3dbc-3596-4a7a-93e7-ec1de6630a67" providerId="ADAL" clId="{A2F05004-2786-40D4-8384-D15F4B0B2BC2}" dt="2022-06-02T03:47:11.565" v="93" actId="20577"/>
        <pc:sldMkLst>
          <pc:docMk/>
          <pc:sldMk cId="1349314537" sldId="309"/>
        </pc:sldMkLst>
        <pc:spChg chg="mod">
          <ac:chgData name="Dr. Md. Kabiruzzaman" userId="6ded3dbc-3596-4a7a-93e7-ec1de6630a67" providerId="ADAL" clId="{A2F05004-2786-40D4-8384-D15F4B0B2BC2}" dt="2022-06-02T03:45:47.014" v="74" actId="20577"/>
          <ac:spMkLst>
            <pc:docMk/>
            <pc:sldMk cId="1349314537" sldId="309"/>
            <ac:spMk id="2" creationId="{51177B72-94CC-851D-9F6B-231A1020F377}"/>
          </ac:spMkLst>
        </pc:spChg>
        <pc:spChg chg="del mod">
          <ac:chgData name="Dr. Md. Kabiruzzaman" userId="6ded3dbc-3596-4a7a-93e7-ec1de6630a67" providerId="ADAL" clId="{A2F05004-2786-40D4-8384-D15F4B0B2BC2}" dt="2022-06-02T03:42:23.287" v="21" actId="478"/>
          <ac:spMkLst>
            <pc:docMk/>
            <pc:sldMk cId="1349314537" sldId="309"/>
            <ac:spMk id="3" creationId="{E420A1BA-4546-724D-F33F-B360C3D65EEA}"/>
          </ac:spMkLst>
        </pc:spChg>
        <pc:spChg chg="add del mod">
          <ac:chgData name="Dr. Md. Kabiruzzaman" userId="6ded3dbc-3596-4a7a-93e7-ec1de6630a67" providerId="ADAL" clId="{A2F05004-2786-40D4-8384-D15F4B0B2BC2}" dt="2022-06-02T03:42:25.689" v="22" actId="478"/>
          <ac:spMkLst>
            <pc:docMk/>
            <pc:sldMk cId="1349314537" sldId="309"/>
            <ac:spMk id="10" creationId="{13E35AFF-D5C2-14CC-72DE-B59E7B9B3831}"/>
          </ac:spMkLst>
        </pc:spChg>
        <pc:spChg chg="add mod">
          <ac:chgData name="Dr. Md. Kabiruzzaman" userId="6ded3dbc-3596-4a7a-93e7-ec1de6630a67" providerId="ADAL" clId="{A2F05004-2786-40D4-8384-D15F4B0B2BC2}" dt="2022-06-02T03:47:11.565" v="93" actId="20577"/>
          <ac:spMkLst>
            <pc:docMk/>
            <pc:sldMk cId="1349314537" sldId="309"/>
            <ac:spMk id="14" creationId="{72555FDC-5A2B-0EE0-477E-849F88282399}"/>
          </ac:spMkLst>
        </pc:spChg>
        <pc:picChg chg="add del mod">
          <ac:chgData name="Dr. Md. Kabiruzzaman" userId="6ded3dbc-3596-4a7a-93e7-ec1de6630a67" providerId="ADAL" clId="{A2F05004-2786-40D4-8384-D15F4B0B2BC2}" dt="2022-06-02T03:43:42.423" v="39" actId="478"/>
          <ac:picMkLst>
            <pc:docMk/>
            <pc:sldMk cId="1349314537" sldId="309"/>
            <ac:picMk id="4" creationId="{E4583FFC-0B0D-DD9E-8EE7-8D165D6F3237}"/>
          </ac:picMkLst>
        </pc:picChg>
        <pc:picChg chg="add del mod">
          <ac:chgData name="Dr. Md. Kabiruzzaman" userId="6ded3dbc-3596-4a7a-93e7-ec1de6630a67" providerId="ADAL" clId="{A2F05004-2786-40D4-8384-D15F4B0B2BC2}" dt="2022-06-02T03:46:39.304" v="84" actId="21"/>
          <ac:picMkLst>
            <pc:docMk/>
            <pc:sldMk cId="1349314537" sldId="309"/>
            <ac:picMk id="5" creationId="{385A004A-5628-2EE3-62A6-70E284EACC77}"/>
          </ac:picMkLst>
        </pc:picChg>
        <pc:picChg chg="add mod">
          <ac:chgData name="Dr. Md. Kabiruzzaman" userId="6ded3dbc-3596-4a7a-93e7-ec1de6630a67" providerId="ADAL" clId="{A2F05004-2786-40D4-8384-D15F4B0B2BC2}" dt="2022-06-02T03:43:19.367" v="33" actId="1076"/>
          <ac:picMkLst>
            <pc:docMk/>
            <pc:sldMk cId="1349314537" sldId="309"/>
            <ac:picMk id="6" creationId="{34CF8CC1-7F95-50FF-D4ED-76CD0833CAAE}"/>
          </ac:picMkLst>
        </pc:picChg>
        <pc:picChg chg="add del mod">
          <ac:chgData name="Dr. Md. Kabiruzzaman" userId="6ded3dbc-3596-4a7a-93e7-ec1de6630a67" providerId="ADAL" clId="{A2F05004-2786-40D4-8384-D15F4B0B2BC2}" dt="2022-06-02T03:41:47.736" v="18" actId="21"/>
          <ac:picMkLst>
            <pc:docMk/>
            <pc:sldMk cId="1349314537" sldId="309"/>
            <ac:picMk id="7" creationId="{BC19CE1B-D09F-2986-5EE1-CEE628A122ED}"/>
          </ac:picMkLst>
        </pc:picChg>
        <pc:picChg chg="add mod">
          <ac:chgData name="Dr. Md. Kabiruzzaman" userId="6ded3dbc-3596-4a7a-93e7-ec1de6630a67" providerId="ADAL" clId="{A2F05004-2786-40D4-8384-D15F4B0B2BC2}" dt="2022-06-02T03:46:47.497" v="86" actId="1076"/>
          <ac:picMkLst>
            <pc:docMk/>
            <pc:sldMk cId="1349314537" sldId="309"/>
            <ac:picMk id="8" creationId="{70EE3C8B-9ADA-56A3-865B-38F8DD0934EA}"/>
          </ac:picMkLst>
        </pc:picChg>
        <pc:picChg chg="add mod">
          <ac:chgData name="Dr. Md. Kabiruzzaman" userId="6ded3dbc-3596-4a7a-93e7-ec1de6630a67" providerId="ADAL" clId="{A2F05004-2786-40D4-8384-D15F4B0B2BC2}" dt="2022-06-02T03:43:23.479" v="35" actId="1076"/>
          <ac:picMkLst>
            <pc:docMk/>
            <pc:sldMk cId="1349314537" sldId="309"/>
            <ac:picMk id="9" creationId="{C836911A-DE98-F5FA-F357-13E865810CA1}"/>
          </ac:picMkLst>
        </pc:picChg>
        <pc:picChg chg="add mod">
          <ac:chgData name="Dr. Md. Kabiruzzaman" userId="6ded3dbc-3596-4a7a-93e7-ec1de6630a67" providerId="ADAL" clId="{A2F05004-2786-40D4-8384-D15F4B0B2BC2}" dt="2022-06-02T03:46:02.095" v="75" actId="1076"/>
          <ac:picMkLst>
            <pc:docMk/>
            <pc:sldMk cId="1349314537" sldId="309"/>
            <ac:picMk id="11" creationId="{CEA469FD-83CE-E4C9-FDF0-00F31DD53A0D}"/>
          </ac:picMkLst>
        </pc:picChg>
        <pc:picChg chg="add mod">
          <ac:chgData name="Dr. Md. Kabiruzzaman" userId="6ded3dbc-3596-4a7a-93e7-ec1de6630a67" providerId="ADAL" clId="{A2F05004-2786-40D4-8384-D15F4B0B2BC2}" dt="2022-06-02T03:46:04.654" v="76" actId="1076"/>
          <ac:picMkLst>
            <pc:docMk/>
            <pc:sldMk cId="1349314537" sldId="309"/>
            <ac:picMk id="12" creationId="{D7A897D8-751B-1CC7-0B07-5F02FD7D0575}"/>
          </ac:picMkLst>
        </pc:picChg>
        <pc:picChg chg="add mod">
          <ac:chgData name="Dr. Md. Kabiruzzaman" userId="6ded3dbc-3596-4a7a-93e7-ec1de6630a67" providerId="ADAL" clId="{A2F05004-2786-40D4-8384-D15F4B0B2BC2}" dt="2022-06-02T03:46:40.154" v="85"/>
          <ac:picMkLst>
            <pc:docMk/>
            <pc:sldMk cId="1349314537" sldId="309"/>
            <ac:picMk id="15" creationId="{52DBC0AF-A920-15EA-F181-520B238C19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48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78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54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183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67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389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65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937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250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207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0.wdp"/><Relationship Id="rId4" Type="http://schemas.openxmlformats.org/officeDocument/2006/relationships/image" Target="../media/image24.png"/><Relationship Id="rId9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8.wdp"/><Relationship Id="rId3" Type="http://schemas.microsoft.com/office/2007/relationships/hdphoto" Target="../media/hdphoto23.wdp"/><Relationship Id="rId7" Type="http://schemas.microsoft.com/office/2007/relationships/hdphoto" Target="../media/hdphoto25.wdp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5" Type="http://schemas.microsoft.com/office/2007/relationships/hdphoto" Target="../media/hdphoto29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26.wdp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21.wdp"/><Relationship Id="rId5" Type="http://schemas.openxmlformats.org/officeDocument/2006/relationships/image" Target="../media/image32.png"/><Relationship Id="rId10" Type="http://schemas.openxmlformats.org/officeDocument/2006/relationships/image" Target="../media/image25.png"/><Relationship Id="rId4" Type="http://schemas.openxmlformats.org/officeDocument/2006/relationships/image" Target="../media/image33.png"/><Relationship Id="rId9" Type="http://schemas.microsoft.com/office/2007/relationships/hdphoto" Target="../media/hdphoto26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7.wdp"/><Relationship Id="rId4" Type="http://schemas.openxmlformats.org/officeDocument/2006/relationships/image" Target="../media/image11.pn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5" y="55098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B034-ACFC-6B4F-BF4D-654E9EE75C25}"/>
              </a:ext>
            </a:extLst>
          </p:cNvPr>
          <p:cNvSpPr txBox="1"/>
          <p:nvPr/>
        </p:nvSpPr>
        <p:spPr>
          <a:xfrm>
            <a:off x="3072038" y="4412816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197167931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14" y="252682"/>
            <a:ext cx="469117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9" y="1019435"/>
            <a:ext cx="4691171" cy="250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898" y="1692499"/>
            <a:ext cx="2518523" cy="47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510" y="4520426"/>
            <a:ext cx="2898239" cy="44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87" y="3208054"/>
            <a:ext cx="2460698" cy="2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86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55" y="194809"/>
            <a:ext cx="64822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8F812-CF81-CE4A-9AB6-04128CF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58" y="874431"/>
            <a:ext cx="3930529" cy="2612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E5301-647A-2C4C-AD35-62A20C4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55" y="4065718"/>
            <a:ext cx="3898900" cy="195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024EE6-B2EC-954E-9843-C93DFC97D09A}"/>
              </a:ext>
            </a:extLst>
          </p:cNvPr>
          <p:cNvSpPr/>
          <p:nvPr/>
        </p:nvSpPr>
        <p:spPr>
          <a:xfrm>
            <a:off x="2027072" y="369511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positive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DA590-D8E2-5F44-82B4-D9819E6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0" y="4351468"/>
            <a:ext cx="1397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0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80" y="298982"/>
            <a:ext cx="65054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94491-1CD5-9A4E-8E25-0B51A6359DDE}"/>
              </a:ext>
            </a:extLst>
          </p:cNvPr>
          <p:cNvSpPr/>
          <p:nvPr/>
        </p:nvSpPr>
        <p:spPr>
          <a:xfrm>
            <a:off x="253366" y="949839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negative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7FBB-2176-A145-8AB1-9984BEA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21" y="1654068"/>
            <a:ext cx="13970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2A0EA-7DF2-7440-984D-BB5DF19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465154"/>
            <a:ext cx="39624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7901B-3890-5748-AC61-095DBF5B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28" y="1991179"/>
            <a:ext cx="2184400" cy="290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3686-CF3F-4D46-BC9F-AA31BE9E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45" y="4045846"/>
            <a:ext cx="3726661" cy="11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20" y="273825"/>
            <a:ext cx="7878560" cy="53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20" y="1065408"/>
            <a:ext cx="3144368" cy="1903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19" y="1037586"/>
            <a:ext cx="2890384" cy="193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80DD-7C76-DE45-9E3B-FD46FD97A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95" y="3223319"/>
            <a:ext cx="2995244" cy="221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C14A-58C3-8242-9174-80F03E185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776" y="3240724"/>
            <a:ext cx="1963306" cy="147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92336-9C4F-CE41-A299-A3AAF60E8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019" y="4178354"/>
            <a:ext cx="2890385" cy="307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0FDFC-918E-8849-840F-23C8F3DC0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082" y="5122486"/>
            <a:ext cx="2995244" cy="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7B72-94CC-851D-9F6B-231A102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F8CC1-7F95-50FF-D4ED-76CD0833CA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53" y="1748309"/>
            <a:ext cx="2460698" cy="262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E3C8B-9ADA-56A3-865B-38F8DD09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82" y="4572764"/>
            <a:ext cx="3726661" cy="115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6911A-DE98-F5FA-F357-13E86581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92" y="1565254"/>
            <a:ext cx="2184400" cy="290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469FD-83CE-E4C9-FDF0-00F31DD53A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43" y="131448"/>
            <a:ext cx="3144368" cy="1903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897D8-751B-1CC7-0B07-5F02FD7D0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567" y="2155494"/>
            <a:ext cx="2995244" cy="2217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55FDC-5A2B-0EE0-477E-849F88282399}"/>
              </a:ext>
            </a:extLst>
          </p:cNvPr>
          <p:cNvSpPr txBox="1"/>
          <p:nvPr/>
        </p:nvSpPr>
        <p:spPr>
          <a:xfrm>
            <a:off x="5937355" y="4373053"/>
            <a:ext cx="3119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***The PIV as determined from Fig. 2.59 is equal to the maximum voltage across R , which is 5 V, or half of that required for a half-wave rectifier with the same input.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DBC0AF-A920-15EA-F181-520B238C1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3" y="4703724"/>
            <a:ext cx="2898239" cy="4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45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638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2"/>
            <a:ext cx="7886700" cy="119785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 of rectification to establish a dc level from a sinusoidal ac input.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FAB0B-58CB-C04D-968A-BF28AF9B6897}"/>
              </a:ext>
            </a:extLst>
          </p:cNvPr>
          <p:cNvSpPr txBox="1">
            <a:spLocks/>
          </p:cNvSpPr>
          <p:nvPr/>
        </p:nvSpPr>
        <p:spPr bwMode="auto">
          <a:xfrm>
            <a:off x="3396491" y="686346"/>
            <a:ext cx="2351017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97" y="308209"/>
            <a:ext cx="707600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SINUSOIDAL INPUTS; HALF-WAVE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310" y="1025109"/>
            <a:ext cx="3824297" cy="208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12" y="1221884"/>
            <a:ext cx="4886677" cy="154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7" y="3429000"/>
            <a:ext cx="5207794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573" y="2947138"/>
            <a:ext cx="2407444" cy="290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954" y="5379369"/>
            <a:ext cx="2012296" cy="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8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66" y="355951"/>
            <a:ext cx="595426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948" y="1078973"/>
            <a:ext cx="7615451" cy="18957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process of removing one-half the input signal to establish a dc level is called </a:t>
            </a:r>
            <a:r>
              <a:rPr lang="en-US" sz="1800" b="1" i="1" u="sng" dirty="0" err="1">
                <a:latin typeface="Arial Narrow" panose="020B0606020202030204" pitchFamily="34" charset="0"/>
              </a:rPr>
              <a:t>halfwave</a:t>
            </a:r>
            <a:r>
              <a:rPr lang="en-US" sz="1800" b="1" i="1" u="sng" dirty="0">
                <a:latin typeface="Arial Narrow" panose="020B0606020202030204" pitchFamily="34" charset="0"/>
              </a:rPr>
              <a:t> rectification.</a:t>
            </a:r>
          </a:p>
          <a:p>
            <a:pPr marL="0" indent="0" algn="just">
              <a:buNone/>
            </a:pPr>
            <a:endParaRPr lang="en-US" sz="1800" b="1" i="1" u="sng" dirty="0">
              <a:latin typeface="Arial Narrow" panose="020B0606020202030204" pitchFamily="34" charset="0"/>
            </a:endParaRPr>
          </a:p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effect of using a silicon diode with V</a:t>
            </a:r>
            <a:r>
              <a:rPr lang="en-US" sz="1800" baseline="-25000" dirty="0">
                <a:latin typeface="Arial Narrow" panose="020B0606020202030204" pitchFamily="34" charset="0"/>
              </a:rPr>
              <a:t>K</a:t>
            </a:r>
            <a:r>
              <a:rPr lang="en-US" sz="1800" dirty="0">
                <a:latin typeface="Arial Narrow" panose="020B0606020202030204" pitchFamily="34" charset="0"/>
              </a:rPr>
              <a:t> = 0.7 V is demonstrated in below Figure for the forward-bias region. The applied signal must now be at least 0.7 V before the diode can turn “on.”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728" y="3196663"/>
            <a:ext cx="4397800" cy="18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971" y="5246100"/>
            <a:ext cx="2188055" cy="45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5114A-FA56-D940-A3D6-54B9596111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5715" y="3196663"/>
            <a:ext cx="2188055" cy="1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117724"/>
            <a:ext cx="577215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89" y="773762"/>
            <a:ext cx="7337532" cy="1224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73" y="1998266"/>
            <a:ext cx="3705406" cy="201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8578" y="2777440"/>
            <a:ext cx="4599870" cy="28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CC13-4C4D-5349-9000-E405172C75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35" y="3894495"/>
            <a:ext cx="5943213" cy="2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3" y="214667"/>
            <a:ext cx="594321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145" y="989676"/>
            <a:ext cx="2108886" cy="226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C0E86-FDA2-9641-8E1D-9424D8DF9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92"/>
          <a:stretch/>
        </p:blipFill>
        <p:spPr>
          <a:xfrm>
            <a:off x="358969" y="1426940"/>
            <a:ext cx="6134430" cy="92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23980-3D8C-2045-8C22-3416C7D7B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108" b="-815"/>
          <a:stretch/>
        </p:blipFill>
        <p:spPr>
          <a:xfrm>
            <a:off x="509439" y="3257723"/>
            <a:ext cx="6134430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83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18" y="264257"/>
            <a:ext cx="288256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PIV (PRV)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308" y="1030405"/>
            <a:ext cx="7615451" cy="1287651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voltage rating that must not be exceeded in the reverse-bias region or the diode will enter the Zener avalanche region.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voltage law, it is fairly obvious that the PIV rating of the diode must equal or exceed the peak value of the applied voltage.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60" y="5054004"/>
            <a:ext cx="3880050" cy="5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860" y="2522512"/>
            <a:ext cx="3339053" cy="22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30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72" y="242635"/>
            <a:ext cx="6138456" cy="931024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FULL-WAVE RECTIFICATION:</a:t>
            </a:r>
            <a:b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</a:b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 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836" y="1436387"/>
            <a:ext cx="3992508" cy="228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1335"/>
          <a:stretch/>
        </p:blipFill>
        <p:spPr>
          <a:xfrm>
            <a:off x="1502772" y="3817902"/>
            <a:ext cx="3992509" cy="21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0F94-C5E9-A941-9D6D-D9D87C07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152" y="1436541"/>
            <a:ext cx="2245489" cy="228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88B8D-E625-654B-B75A-A5303C5D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8665" r="-521" b="37778"/>
          <a:stretch/>
        </p:blipFill>
        <p:spPr>
          <a:xfrm>
            <a:off x="5847152" y="4088627"/>
            <a:ext cx="1109233" cy="1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03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002" y="229533"/>
            <a:ext cx="434097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7056"/>
          <a:stretch/>
        </p:blipFill>
        <p:spPr>
          <a:xfrm>
            <a:off x="834493" y="1082320"/>
            <a:ext cx="4744506" cy="234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932" y="4039318"/>
            <a:ext cx="4191307" cy="18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89D36-534D-BC40-806A-1BC801A3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2736" r="37" b="21816"/>
          <a:stretch/>
        </p:blipFill>
        <p:spPr>
          <a:xfrm>
            <a:off x="6306239" y="1338302"/>
            <a:ext cx="1770926" cy="1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04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935</TotalTime>
  <Words>261</Words>
  <Application>Microsoft Office PowerPoint</Application>
  <PresentationFormat>On-screen Show (4:3)</PresentationFormat>
  <Paragraphs>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Apple Chancery</vt:lpstr>
      <vt:lpstr>Arial</vt:lpstr>
      <vt:lpstr>Arial Narrow</vt:lpstr>
      <vt:lpstr>Calibri</vt:lpstr>
      <vt:lpstr>Cambria</vt:lpstr>
      <vt:lpstr>Times</vt:lpstr>
      <vt:lpstr>Times New Roman</vt:lpstr>
      <vt:lpstr>TimesNewRomanPS</vt:lpstr>
      <vt:lpstr>AIUB</vt:lpstr>
      <vt:lpstr>PowerPoint Presentation</vt:lpstr>
      <vt:lpstr>PowerPoint Presentation</vt:lpstr>
      <vt:lpstr>SINUSOIDAL INPUTS; HALF-WAVE</vt:lpstr>
      <vt:lpstr>HALF-WAVE RECTIFICATION</vt:lpstr>
      <vt:lpstr>HALF-WAVE RECTIFICATION</vt:lpstr>
      <vt:lpstr>HALF-WAVE RECTIFICATION</vt:lpstr>
      <vt:lpstr>PIV (PRV)</vt:lpstr>
      <vt:lpstr>FULL-WAVE RECTIFICATION:  BRIDGE NETWORK</vt:lpstr>
      <vt:lpstr>BRIDGE NETWORK</vt:lpstr>
      <vt:lpstr>BRIDGE NETWORK</vt:lpstr>
      <vt:lpstr>CENTER-TAPPED TRANSFORMER</vt:lpstr>
      <vt:lpstr>CENTER-TAPPED TRANSFORMER</vt:lpstr>
      <vt:lpstr>PowerPoint Presentation</vt:lpstr>
      <vt:lpstr>PIV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123</cp:revision>
  <dcterms:created xsi:type="dcterms:W3CDTF">2018-09-21T15:35:45Z</dcterms:created>
  <dcterms:modified xsi:type="dcterms:W3CDTF">2022-06-02T05:33:58Z</dcterms:modified>
</cp:coreProperties>
</file>