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6.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20.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Masters/notesMaster1.xml" ContentType="application/vnd.openxmlformats-officedocument.presentationml.notesMaster+xml"/>
  <Override PartName="/ppt/ink/ink35.xml" ContentType="application/inkml+xml"/>
  <Override PartName="/ppt/theme/theme1.xml" ContentType="application/vnd.openxmlformats-officedocument.theme+xml"/>
  <Override PartName="/ppt/theme/theme2.xml" ContentType="application/vnd.openxmlformats-officedocument.theme+xml"/>
  <Override PartName="/ppt/ink/ink21.xml" ContentType="application/inkml+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ppt/changesInfos/changesInfo1.xml" ContentType="application/vnd.ms-powerpoint.changesinfo+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59"/>
  </p:notesMasterIdLst>
  <p:sldIdLst>
    <p:sldId id="256" r:id="rId2"/>
    <p:sldId id="311" r:id="rId3"/>
    <p:sldId id="257" r:id="rId4"/>
    <p:sldId id="258" r:id="rId5"/>
    <p:sldId id="259" r:id="rId6"/>
    <p:sldId id="260" r:id="rId7"/>
    <p:sldId id="307" r:id="rId8"/>
    <p:sldId id="308" r:id="rId9"/>
    <p:sldId id="310" r:id="rId10"/>
    <p:sldId id="312" r:id="rId11"/>
    <p:sldId id="261" r:id="rId12"/>
    <p:sldId id="262" r:id="rId13"/>
    <p:sldId id="263" r:id="rId14"/>
    <p:sldId id="264" r:id="rId15"/>
    <p:sldId id="265" r:id="rId16"/>
    <p:sldId id="313" r:id="rId17"/>
    <p:sldId id="266" r:id="rId18"/>
    <p:sldId id="267" r:id="rId19"/>
    <p:sldId id="268" r:id="rId20"/>
    <p:sldId id="269" r:id="rId21"/>
    <p:sldId id="276" r:id="rId22"/>
    <p:sldId id="319" r:id="rId23"/>
    <p:sldId id="280" r:id="rId24"/>
    <p:sldId id="281" r:id="rId25"/>
    <p:sldId id="270" r:id="rId26"/>
    <p:sldId id="271" r:id="rId27"/>
    <p:sldId id="272" r:id="rId28"/>
    <p:sldId id="273" r:id="rId29"/>
    <p:sldId id="274" r:id="rId30"/>
    <p:sldId id="275" r:id="rId31"/>
    <p:sldId id="278" r:id="rId32"/>
    <p:sldId id="282" r:id="rId33"/>
    <p:sldId id="286" r:id="rId34"/>
    <p:sldId id="314" r:id="rId35"/>
    <p:sldId id="287" r:id="rId36"/>
    <p:sldId id="288" r:id="rId37"/>
    <p:sldId id="285" r:id="rId38"/>
    <p:sldId id="289" r:id="rId39"/>
    <p:sldId id="290" r:id="rId40"/>
    <p:sldId id="291" r:id="rId41"/>
    <p:sldId id="295" r:id="rId42"/>
    <p:sldId id="296" r:id="rId43"/>
    <p:sldId id="297" r:id="rId44"/>
    <p:sldId id="300" r:id="rId45"/>
    <p:sldId id="299" r:id="rId46"/>
    <p:sldId id="298" r:id="rId47"/>
    <p:sldId id="292" r:id="rId48"/>
    <p:sldId id="293" r:id="rId49"/>
    <p:sldId id="294" r:id="rId50"/>
    <p:sldId id="301" r:id="rId51"/>
    <p:sldId id="302" r:id="rId52"/>
    <p:sldId id="304" r:id="rId53"/>
    <p:sldId id="305" r:id="rId54"/>
    <p:sldId id="316" r:id="rId55"/>
    <p:sldId id="315" r:id="rId56"/>
    <p:sldId id="318" r:id="rId57"/>
    <p:sldId id="30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36BE"/>
    <a:srgbClr val="9E7219"/>
    <a:srgbClr val="9118A4"/>
    <a:srgbClr val="A421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D5BC0-1C2C-4C40-988C-43D8F8AD2D8C}" v="234" dt="2023-04-02T04:16:42.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5847" autoAdjust="0"/>
  </p:normalViewPr>
  <p:slideViewPr>
    <p:cSldViewPr snapToGrid="0">
      <p:cViewPr varScale="1">
        <p:scale>
          <a:sx n="69" d="100"/>
          <a:sy n="69"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ley Rodrick" userId="8969fbcc-7c96-46fb-a663-9e2e5920ff04" providerId="ADAL" clId="{C69747AC-67DA-47E8-91DD-18C305ED71E4}"/>
    <pc:docChg chg="undo custSel addSld modSld sldOrd">
      <pc:chgData name="Stanley Rodrick" userId="8969fbcc-7c96-46fb-a663-9e2e5920ff04" providerId="ADAL" clId="{C69747AC-67DA-47E8-91DD-18C305ED71E4}" dt="2022-12-01T10:26:58.497" v="46" actId="255"/>
      <pc:docMkLst>
        <pc:docMk/>
      </pc:docMkLst>
      <pc:sldChg chg="modSp mod">
        <pc:chgData name="Stanley Rodrick" userId="8969fbcc-7c96-46fb-a663-9e2e5920ff04" providerId="ADAL" clId="{C69747AC-67DA-47E8-91DD-18C305ED71E4}" dt="2022-12-01T10:12:25.707" v="3"/>
        <pc:sldMkLst>
          <pc:docMk/>
          <pc:sldMk cId="2897166200" sldId="278"/>
        </pc:sldMkLst>
        <pc:spChg chg="mod">
          <ac:chgData name="Stanley Rodrick" userId="8969fbcc-7c96-46fb-a663-9e2e5920ff04" providerId="ADAL" clId="{C69747AC-67DA-47E8-91DD-18C305ED71E4}" dt="2022-12-01T10:12:25.707" v="3"/>
          <ac:spMkLst>
            <pc:docMk/>
            <pc:sldMk cId="2897166200" sldId="278"/>
            <ac:spMk id="3" creationId="{67A57B44-9B17-0DB1-64FA-116AE67AF7B9}"/>
          </ac:spMkLst>
        </pc:spChg>
      </pc:sldChg>
      <pc:sldChg chg="addSp delSp modSp add mod ord">
        <pc:chgData name="Stanley Rodrick" userId="8969fbcc-7c96-46fb-a663-9e2e5920ff04" providerId="ADAL" clId="{C69747AC-67DA-47E8-91DD-18C305ED71E4}" dt="2022-12-01T10:26:58.497" v="46" actId="255"/>
        <pc:sldMkLst>
          <pc:docMk/>
          <pc:sldMk cId="2727510495" sldId="306"/>
        </pc:sldMkLst>
        <pc:spChg chg="add mod">
          <ac:chgData name="Stanley Rodrick" userId="8969fbcc-7c96-46fb-a663-9e2e5920ff04" providerId="ADAL" clId="{C69747AC-67DA-47E8-91DD-18C305ED71E4}" dt="2022-12-01T10:26:58.497" v="46" actId="255"/>
          <ac:spMkLst>
            <pc:docMk/>
            <pc:sldMk cId="2727510495" sldId="306"/>
            <ac:spMk id="3" creationId="{B584280B-E28E-7DB2-05BA-3C9F23868010}"/>
          </ac:spMkLst>
        </pc:spChg>
        <pc:spChg chg="mod">
          <ac:chgData name="Stanley Rodrick" userId="8969fbcc-7c96-46fb-a663-9e2e5920ff04" providerId="ADAL" clId="{C69747AC-67DA-47E8-91DD-18C305ED71E4}" dt="2022-12-01T10:24:32.896" v="8" actId="20577"/>
          <ac:spMkLst>
            <pc:docMk/>
            <pc:sldMk cId="2727510495" sldId="306"/>
            <ac:spMk id="4" creationId="{07CB058D-D09B-2B08-4842-70BA3B8CFDD2}"/>
          </ac:spMkLst>
        </pc:spChg>
        <pc:spChg chg="del">
          <ac:chgData name="Stanley Rodrick" userId="8969fbcc-7c96-46fb-a663-9e2e5920ff04" providerId="ADAL" clId="{C69747AC-67DA-47E8-91DD-18C305ED71E4}" dt="2022-12-01T10:24:37.037" v="9" actId="478"/>
          <ac:spMkLst>
            <pc:docMk/>
            <pc:sldMk cId="2727510495" sldId="306"/>
            <ac:spMk id="5" creationId="{646E4023-894D-E6BF-2F3E-3DBBF877E2C9}"/>
          </ac:spMkLst>
        </pc:spChg>
      </pc:sldChg>
    </pc:docChg>
  </pc:docChgLst>
  <pc:docChgLst>
    <pc:chgData name="Stanley Rodrick" userId="8969fbcc-7c96-46fb-a663-9e2e5920ff04" providerId="ADAL" clId="{86ADC99B-9C4C-4E37-A51D-3478252F6DF2}"/>
    <pc:docChg chg="undo custSel addSld delSld modSld sldOrd">
      <pc:chgData name="Stanley Rodrick" userId="8969fbcc-7c96-46fb-a663-9e2e5920ff04" providerId="ADAL" clId="{86ADC99B-9C4C-4E37-A51D-3478252F6DF2}" dt="2022-12-13T05:41:08.404" v="2108" actId="20577"/>
      <pc:docMkLst>
        <pc:docMk/>
      </pc:docMkLst>
      <pc:sldChg chg="modSp mod">
        <pc:chgData name="Stanley Rodrick" userId="8969fbcc-7c96-46fb-a663-9e2e5920ff04" providerId="ADAL" clId="{86ADC99B-9C4C-4E37-A51D-3478252F6DF2}" dt="2022-11-29T09:30:15.786" v="1336" actId="207"/>
        <pc:sldMkLst>
          <pc:docMk/>
          <pc:sldMk cId="3911358294" sldId="257"/>
        </pc:sldMkLst>
        <pc:spChg chg="mod">
          <ac:chgData name="Stanley Rodrick" userId="8969fbcc-7c96-46fb-a663-9e2e5920ff04" providerId="ADAL" clId="{86ADC99B-9C4C-4E37-A51D-3478252F6DF2}" dt="2022-11-29T09:30:15.786" v="1336" actId="207"/>
          <ac:spMkLst>
            <pc:docMk/>
            <pc:sldMk cId="3911358294" sldId="257"/>
            <ac:spMk id="7" creationId="{44C756D6-D006-6F68-F5CE-2A7C563CCFF2}"/>
          </ac:spMkLst>
        </pc:spChg>
      </pc:sldChg>
      <pc:sldChg chg="modSp mod">
        <pc:chgData name="Stanley Rodrick" userId="8969fbcc-7c96-46fb-a663-9e2e5920ff04" providerId="ADAL" clId="{86ADC99B-9C4C-4E37-A51D-3478252F6DF2}" dt="2022-11-29T09:31:02.535" v="1338" actId="207"/>
        <pc:sldMkLst>
          <pc:docMk/>
          <pc:sldMk cId="2197636469" sldId="271"/>
        </pc:sldMkLst>
        <pc:spChg chg="mod">
          <ac:chgData name="Stanley Rodrick" userId="8969fbcc-7c96-46fb-a663-9e2e5920ff04" providerId="ADAL" clId="{86ADC99B-9C4C-4E37-A51D-3478252F6DF2}" dt="2022-11-29T09:31:02.535" v="1338" actId="207"/>
          <ac:spMkLst>
            <pc:docMk/>
            <pc:sldMk cId="2197636469" sldId="271"/>
            <ac:spMk id="4" creationId="{F658EA0A-6256-B35D-A703-FB051E96CB11}"/>
          </ac:spMkLst>
        </pc:spChg>
      </pc:sldChg>
      <pc:sldChg chg="modSp mod">
        <pc:chgData name="Stanley Rodrick" userId="8969fbcc-7c96-46fb-a663-9e2e5920ff04" providerId="ADAL" clId="{86ADC99B-9C4C-4E37-A51D-3478252F6DF2}" dt="2022-11-29T04:32:59.383" v="8" actId="20577"/>
        <pc:sldMkLst>
          <pc:docMk/>
          <pc:sldMk cId="2550901676" sldId="272"/>
        </pc:sldMkLst>
        <pc:spChg chg="mod">
          <ac:chgData name="Stanley Rodrick" userId="8969fbcc-7c96-46fb-a663-9e2e5920ff04" providerId="ADAL" clId="{86ADC99B-9C4C-4E37-A51D-3478252F6DF2}" dt="2022-11-29T04:32:59.383" v="8" actId="20577"/>
          <ac:spMkLst>
            <pc:docMk/>
            <pc:sldMk cId="2550901676" sldId="272"/>
            <ac:spMk id="4" creationId="{F658EA0A-6256-B35D-A703-FB051E96CB11}"/>
          </ac:spMkLst>
        </pc:spChg>
      </pc:sldChg>
      <pc:sldChg chg="modSp mod">
        <pc:chgData name="Stanley Rodrick" userId="8969fbcc-7c96-46fb-a663-9e2e5920ff04" providerId="ADAL" clId="{86ADC99B-9C4C-4E37-A51D-3478252F6DF2}" dt="2022-11-29T09:31:33.060" v="1346" actId="20577"/>
        <pc:sldMkLst>
          <pc:docMk/>
          <pc:sldMk cId="2661847370" sldId="273"/>
        </pc:sldMkLst>
        <pc:spChg chg="mod">
          <ac:chgData name="Stanley Rodrick" userId="8969fbcc-7c96-46fb-a663-9e2e5920ff04" providerId="ADAL" clId="{86ADC99B-9C4C-4E37-A51D-3478252F6DF2}" dt="2022-11-29T09:31:33.060" v="1346" actId="20577"/>
          <ac:spMkLst>
            <pc:docMk/>
            <pc:sldMk cId="2661847370" sldId="273"/>
            <ac:spMk id="4" creationId="{F658EA0A-6256-B35D-A703-FB051E96CB11}"/>
          </ac:spMkLst>
        </pc:spChg>
      </pc:sldChg>
      <pc:sldChg chg="modSp mod">
        <pc:chgData name="Stanley Rodrick" userId="8969fbcc-7c96-46fb-a663-9e2e5920ff04" providerId="ADAL" clId="{86ADC99B-9C4C-4E37-A51D-3478252F6DF2}" dt="2022-11-29T09:31:51.542" v="1355" actId="20577"/>
        <pc:sldMkLst>
          <pc:docMk/>
          <pc:sldMk cId="1896928927" sldId="274"/>
        </pc:sldMkLst>
        <pc:spChg chg="mod">
          <ac:chgData name="Stanley Rodrick" userId="8969fbcc-7c96-46fb-a663-9e2e5920ff04" providerId="ADAL" clId="{86ADC99B-9C4C-4E37-A51D-3478252F6DF2}" dt="2022-11-29T09:31:51.542" v="1355" actId="20577"/>
          <ac:spMkLst>
            <pc:docMk/>
            <pc:sldMk cId="1896928927" sldId="274"/>
            <ac:spMk id="4" creationId="{F658EA0A-6256-B35D-A703-FB051E96CB11}"/>
          </ac:spMkLst>
        </pc:spChg>
      </pc:sldChg>
      <pc:sldChg chg="modSp mod">
        <pc:chgData name="Stanley Rodrick" userId="8969fbcc-7c96-46fb-a663-9e2e5920ff04" providerId="ADAL" clId="{86ADC99B-9C4C-4E37-A51D-3478252F6DF2}" dt="2022-11-29T04:34:57.142" v="80" actId="20577"/>
        <pc:sldMkLst>
          <pc:docMk/>
          <pc:sldMk cId="2897166200" sldId="278"/>
        </pc:sldMkLst>
        <pc:spChg chg="mod">
          <ac:chgData name="Stanley Rodrick" userId="8969fbcc-7c96-46fb-a663-9e2e5920ff04" providerId="ADAL" clId="{86ADC99B-9C4C-4E37-A51D-3478252F6DF2}" dt="2022-11-29T04:34:57.142" v="80" actId="20577"/>
          <ac:spMkLst>
            <pc:docMk/>
            <pc:sldMk cId="2897166200" sldId="278"/>
            <ac:spMk id="3" creationId="{67A57B44-9B17-0DB1-64FA-116AE67AF7B9}"/>
          </ac:spMkLst>
        </pc:spChg>
      </pc:sldChg>
      <pc:sldChg chg="modSp mod">
        <pc:chgData name="Stanley Rodrick" userId="8969fbcc-7c96-46fb-a663-9e2e5920ff04" providerId="ADAL" clId="{86ADC99B-9C4C-4E37-A51D-3478252F6DF2}" dt="2022-11-29T09:32:11.388" v="1357" actId="20577"/>
        <pc:sldMkLst>
          <pc:docMk/>
          <pc:sldMk cId="1149735562" sldId="280"/>
        </pc:sldMkLst>
        <pc:spChg chg="mod">
          <ac:chgData name="Stanley Rodrick" userId="8969fbcc-7c96-46fb-a663-9e2e5920ff04" providerId="ADAL" clId="{86ADC99B-9C4C-4E37-A51D-3478252F6DF2}" dt="2022-11-29T09:32:11.388" v="1357" actId="20577"/>
          <ac:spMkLst>
            <pc:docMk/>
            <pc:sldMk cId="1149735562" sldId="280"/>
            <ac:spMk id="3" creationId="{67A57B44-9B17-0DB1-64FA-116AE67AF7B9}"/>
          </ac:spMkLst>
        </pc:spChg>
      </pc:sldChg>
      <pc:sldChg chg="modSp mod">
        <pc:chgData name="Stanley Rodrick" userId="8969fbcc-7c96-46fb-a663-9e2e5920ff04" providerId="ADAL" clId="{86ADC99B-9C4C-4E37-A51D-3478252F6DF2}" dt="2022-11-29T09:32:22.718" v="1359" actId="113"/>
        <pc:sldMkLst>
          <pc:docMk/>
          <pc:sldMk cId="1129603595" sldId="281"/>
        </pc:sldMkLst>
        <pc:spChg chg="mod">
          <ac:chgData name="Stanley Rodrick" userId="8969fbcc-7c96-46fb-a663-9e2e5920ff04" providerId="ADAL" clId="{86ADC99B-9C4C-4E37-A51D-3478252F6DF2}" dt="2022-11-29T09:32:22.718" v="1359" actId="113"/>
          <ac:spMkLst>
            <pc:docMk/>
            <pc:sldMk cId="1129603595" sldId="281"/>
            <ac:spMk id="2" creationId="{ACDF2315-D52C-DD34-73FC-D35B9AF0A93B}"/>
          </ac:spMkLst>
        </pc:spChg>
      </pc:sldChg>
      <pc:sldChg chg="modSp mod">
        <pc:chgData name="Stanley Rodrick" userId="8969fbcc-7c96-46fb-a663-9e2e5920ff04" providerId="ADAL" clId="{86ADC99B-9C4C-4E37-A51D-3478252F6DF2}" dt="2022-11-29T09:33:33.487" v="1360" actId="20577"/>
        <pc:sldMkLst>
          <pc:docMk/>
          <pc:sldMk cId="2426042253" sldId="288"/>
        </pc:sldMkLst>
        <pc:spChg chg="mod">
          <ac:chgData name="Stanley Rodrick" userId="8969fbcc-7c96-46fb-a663-9e2e5920ff04" providerId="ADAL" clId="{86ADC99B-9C4C-4E37-A51D-3478252F6DF2}" dt="2022-11-29T09:33:33.487" v="1360" actId="20577"/>
          <ac:spMkLst>
            <pc:docMk/>
            <pc:sldMk cId="2426042253" sldId="288"/>
            <ac:spMk id="3" creationId="{8949AC81-A3FB-E1C3-D07A-4AD32642E528}"/>
          </ac:spMkLst>
        </pc:spChg>
      </pc:sldChg>
      <pc:sldChg chg="addSp delSp modSp mod">
        <pc:chgData name="Stanley Rodrick" userId="8969fbcc-7c96-46fb-a663-9e2e5920ff04" providerId="ADAL" clId="{86ADC99B-9C4C-4E37-A51D-3478252F6DF2}" dt="2022-11-29T04:41:22.846" v="148" actId="1076"/>
        <pc:sldMkLst>
          <pc:docMk/>
          <pc:sldMk cId="2496992262" sldId="290"/>
        </pc:sldMkLst>
        <pc:spChg chg="add del mod">
          <ac:chgData name="Stanley Rodrick" userId="8969fbcc-7c96-46fb-a663-9e2e5920ff04" providerId="ADAL" clId="{86ADC99B-9C4C-4E37-A51D-3478252F6DF2}" dt="2022-11-29T04:39:02.560" v="121" actId="478"/>
          <ac:spMkLst>
            <pc:docMk/>
            <pc:sldMk cId="2496992262" sldId="290"/>
            <ac:spMk id="10" creationId="{729EFF40-44FD-8751-4061-E0D6AE91DC34}"/>
          </ac:spMkLst>
        </pc:spChg>
        <pc:spChg chg="add mod">
          <ac:chgData name="Stanley Rodrick" userId="8969fbcc-7c96-46fb-a663-9e2e5920ff04" providerId="ADAL" clId="{86ADC99B-9C4C-4E37-A51D-3478252F6DF2}" dt="2022-11-29T04:41:22.846" v="148" actId="1076"/>
          <ac:spMkLst>
            <pc:docMk/>
            <pc:sldMk cId="2496992262" sldId="290"/>
            <ac:spMk id="12" creationId="{01C204C4-C26C-E32D-6307-5C4B4BC652BF}"/>
          </ac:spMkLst>
        </pc:spChg>
        <pc:picChg chg="add mod modCrop">
          <ac:chgData name="Stanley Rodrick" userId="8969fbcc-7c96-46fb-a663-9e2e5920ff04" providerId="ADAL" clId="{86ADC99B-9C4C-4E37-A51D-3478252F6DF2}" dt="2022-11-29T04:37:40.841" v="99" actId="1076"/>
          <ac:picMkLst>
            <pc:docMk/>
            <pc:sldMk cId="2496992262" sldId="290"/>
            <ac:picMk id="2" creationId="{A5E80517-C4EF-92CD-D3E2-2C3760AD6B28}"/>
          </ac:picMkLst>
        </pc:picChg>
        <pc:picChg chg="mod">
          <ac:chgData name="Stanley Rodrick" userId="8969fbcc-7c96-46fb-a663-9e2e5920ff04" providerId="ADAL" clId="{86ADC99B-9C4C-4E37-A51D-3478252F6DF2}" dt="2022-11-29T04:41:22.846" v="148" actId="1076"/>
          <ac:picMkLst>
            <pc:docMk/>
            <pc:sldMk cId="2496992262" sldId="290"/>
            <ac:picMk id="5" creationId="{B5EE5C6D-9257-9294-E2C8-4E347DC3C9A9}"/>
          </ac:picMkLst>
        </pc:picChg>
        <pc:picChg chg="add mod modCrop">
          <ac:chgData name="Stanley Rodrick" userId="8969fbcc-7c96-46fb-a663-9e2e5920ff04" providerId="ADAL" clId="{86ADC99B-9C4C-4E37-A51D-3478252F6DF2}" dt="2022-11-29T04:37:40.841" v="99" actId="1076"/>
          <ac:picMkLst>
            <pc:docMk/>
            <pc:sldMk cId="2496992262" sldId="290"/>
            <ac:picMk id="7" creationId="{3782FF72-B15E-575F-359F-2B5433AEA0FB}"/>
          </ac:picMkLst>
        </pc:picChg>
        <pc:picChg chg="add mod modCrop">
          <ac:chgData name="Stanley Rodrick" userId="8969fbcc-7c96-46fb-a663-9e2e5920ff04" providerId="ADAL" clId="{86ADC99B-9C4C-4E37-A51D-3478252F6DF2}" dt="2022-11-29T04:37:40.841" v="99" actId="1076"/>
          <ac:picMkLst>
            <pc:docMk/>
            <pc:sldMk cId="2496992262" sldId="290"/>
            <ac:picMk id="8" creationId="{223CD52A-1C38-A178-7B1B-024A90A1BF71}"/>
          </ac:picMkLst>
        </pc:picChg>
        <pc:picChg chg="add mod">
          <ac:chgData name="Stanley Rodrick" userId="8969fbcc-7c96-46fb-a663-9e2e5920ff04" providerId="ADAL" clId="{86ADC99B-9C4C-4E37-A51D-3478252F6DF2}" dt="2022-11-29T04:41:22.846" v="148" actId="1076"/>
          <ac:picMkLst>
            <pc:docMk/>
            <pc:sldMk cId="2496992262" sldId="290"/>
            <ac:picMk id="9" creationId="{CF5ADF50-F172-9567-1E48-294D38B16A37}"/>
          </ac:picMkLst>
        </pc:picChg>
      </pc:sldChg>
      <pc:sldChg chg="modSp mod">
        <pc:chgData name="Stanley Rodrick" userId="8969fbcc-7c96-46fb-a663-9e2e5920ff04" providerId="ADAL" clId="{86ADC99B-9C4C-4E37-A51D-3478252F6DF2}" dt="2022-11-29T04:55:33.005" v="1067" actId="403"/>
        <pc:sldMkLst>
          <pc:docMk/>
          <pc:sldMk cId="4159155974" sldId="291"/>
        </pc:sldMkLst>
        <pc:spChg chg="mod">
          <ac:chgData name="Stanley Rodrick" userId="8969fbcc-7c96-46fb-a663-9e2e5920ff04" providerId="ADAL" clId="{86ADC99B-9C4C-4E37-A51D-3478252F6DF2}" dt="2022-11-29T04:55:33.005" v="1067" actId="403"/>
          <ac:spMkLst>
            <pc:docMk/>
            <pc:sldMk cId="4159155974" sldId="291"/>
            <ac:spMk id="4" creationId="{255C6EB8-C6F3-D40A-B902-1B661F254639}"/>
          </ac:spMkLst>
        </pc:spChg>
      </pc:sldChg>
      <pc:sldChg chg="addSp delSp modSp mod">
        <pc:chgData name="Stanley Rodrick" userId="8969fbcc-7c96-46fb-a663-9e2e5920ff04" providerId="ADAL" clId="{86ADC99B-9C4C-4E37-A51D-3478252F6DF2}" dt="2022-11-29T09:40:02.018" v="1481" actId="21"/>
        <pc:sldMkLst>
          <pc:docMk/>
          <pc:sldMk cId="2199185387" sldId="292"/>
        </pc:sldMkLst>
        <pc:spChg chg="add mod">
          <ac:chgData name="Stanley Rodrick" userId="8969fbcc-7c96-46fb-a663-9e2e5920ff04" providerId="ADAL" clId="{86ADC99B-9C4C-4E37-A51D-3478252F6DF2}" dt="2022-11-29T09:37:29.675" v="1446" actId="20577"/>
          <ac:spMkLst>
            <pc:docMk/>
            <pc:sldMk cId="2199185387" sldId="292"/>
            <ac:spMk id="2" creationId="{8310F099-2D30-4A5D-D3D0-9F45DDE9D625}"/>
          </ac:spMkLst>
        </pc:spChg>
        <pc:spChg chg="add mod">
          <ac:chgData name="Stanley Rodrick" userId="8969fbcc-7c96-46fb-a663-9e2e5920ff04" providerId="ADAL" clId="{86ADC99B-9C4C-4E37-A51D-3478252F6DF2}" dt="2022-11-29T09:38:14.531" v="1459" actId="164"/>
          <ac:spMkLst>
            <pc:docMk/>
            <pc:sldMk cId="2199185387" sldId="292"/>
            <ac:spMk id="3" creationId="{140C77EC-AD42-7BB1-73E6-8A56D47388B4}"/>
          </ac:spMkLst>
        </pc:spChg>
        <pc:spChg chg="add del mod">
          <ac:chgData name="Stanley Rodrick" userId="8969fbcc-7c96-46fb-a663-9e2e5920ff04" providerId="ADAL" clId="{86ADC99B-9C4C-4E37-A51D-3478252F6DF2}" dt="2022-11-29T09:40:02.018" v="1481" actId="21"/>
          <ac:spMkLst>
            <pc:docMk/>
            <pc:sldMk cId="2199185387" sldId="292"/>
            <ac:spMk id="7" creationId="{A8A52CD5-6806-B503-7202-31326825EA6B}"/>
          </ac:spMkLst>
        </pc:spChg>
        <pc:grpChg chg="add mod">
          <ac:chgData name="Stanley Rodrick" userId="8969fbcc-7c96-46fb-a663-9e2e5920ff04" providerId="ADAL" clId="{86ADC99B-9C4C-4E37-A51D-3478252F6DF2}" dt="2022-11-29T09:38:14.531" v="1459" actId="164"/>
          <ac:grpSpMkLst>
            <pc:docMk/>
            <pc:sldMk cId="2199185387" sldId="292"/>
            <ac:grpSpMk id="4" creationId="{23444E1B-98A5-9D30-2013-4F46F7922C38}"/>
          </ac:grpSpMkLst>
        </pc:grpChg>
        <pc:picChg chg="mod">
          <ac:chgData name="Stanley Rodrick" userId="8969fbcc-7c96-46fb-a663-9e2e5920ff04" providerId="ADAL" clId="{86ADC99B-9C4C-4E37-A51D-3478252F6DF2}" dt="2022-11-29T09:38:14.531" v="1459" actId="164"/>
          <ac:picMkLst>
            <pc:docMk/>
            <pc:sldMk cId="2199185387" sldId="292"/>
            <ac:picMk id="5" creationId="{B6278EB9-CAE9-644D-0719-F0580D437F27}"/>
          </ac:picMkLst>
        </pc:picChg>
      </pc:sldChg>
      <pc:sldChg chg="addSp modSp mod">
        <pc:chgData name="Stanley Rodrick" userId="8969fbcc-7c96-46fb-a663-9e2e5920ff04" providerId="ADAL" clId="{86ADC99B-9C4C-4E37-A51D-3478252F6DF2}" dt="2022-11-29T09:38:39.249" v="1463" actId="1076"/>
        <pc:sldMkLst>
          <pc:docMk/>
          <pc:sldMk cId="1172100330" sldId="293"/>
        </pc:sldMkLst>
        <pc:spChg chg="add mod">
          <ac:chgData name="Stanley Rodrick" userId="8969fbcc-7c96-46fb-a663-9e2e5920ff04" providerId="ADAL" clId="{86ADC99B-9C4C-4E37-A51D-3478252F6DF2}" dt="2022-11-29T09:38:34.044" v="1462" actId="20577"/>
          <ac:spMkLst>
            <pc:docMk/>
            <pc:sldMk cId="1172100330" sldId="293"/>
            <ac:spMk id="2" creationId="{ECC14F3F-4880-5854-AF7F-C0D897751899}"/>
          </ac:spMkLst>
        </pc:spChg>
        <pc:picChg chg="mod">
          <ac:chgData name="Stanley Rodrick" userId="8969fbcc-7c96-46fb-a663-9e2e5920ff04" providerId="ADAL" clId="{86ADC99B-9C4C-4E37-A51D-3478252F6DF2}" dt="2022-11-29T09:38:39.249" v="1463" actId="1076"/>
          <ac:picMkLst>
            <pc:docMk/>
            <pc:sldMk cId="1172100330" sldId="293"/>
            <ac:picMk id="9" creationId="{2644000D-9144-EBE8-4B34-3E4CA59A3DCD}"/>
          </ac:picMkLst>
        </pc:picChg>
      </pc:sldChg>
      <pc:sldChg chg="addSp delSp modSp mod">
        <pc:chgData name="Stanley Rodrick" userId="8969fbcc-7c96-46fb-a663-9e2e5920ff04" providerId="ADAL" clId="{86ADC99B-9C4C-4E37-A51D-3478252F6DF2}" dt="2022-11-29T09:40:10.672" v="1483" actId="1076"/>
        <pc:sldMkLst>
          <pc:docMk/>
          <pc:sldMk cId="855266695" sldId="294"/>
        </pc:sldMkLst>
        <pc:spChg chg="add mod">
          <ac:chgData name="Stanley Rodrick" userId="8969fbcc-7c96-46fb-a663-9e2e5920ff04" providerId="ADAL" clId="{86ADC99B-9C4C-4E37-A51D-3478252F6DF2}" dt="2022-11-29T09:40:10.672" v="1483" actId="1076"/>
          <ac:spMkLst>
            <pc:docMk/>
            <pc:sldMk cId="855266695" sldId="294"/>
            <ac:spMk id="4" creationId="{07CB058D-D09B-2B08-4842-70BA3B8CFDD2}"/>
          </ac:spMkLst>
        </pc:spChg>
        <pc:picChg chg="add del mod">
          <ac:chgData name="Stanley Rodrick" userId="8969fbcc-7c96-46fb-a663-9e2e5920ff04" providerId="ADAL" clId="{86ADC99B-9C4C-4E37-A51D-3478252F6DF2}" dt="2022-11-29T09:39:49.561" v="1476" actId="478"/>
          <ac:picMkLst>
            <pc:docMk/>
            <pc:sldMk cId="855266695" sldId="294"/>
            <ac:picMk id="2" creationId="{CA53F1B0-066E-5D47-8F00-341113A11CFB}"/>
          </ac:picMkLst>
        </pc:picChg>
      </pc:sldChg>
      <pc:sldChg chg="addSp modSp mod">
        <pc:chgData name="Stanley Rodrick" userId="8969fbcc-7c96-46fb-a663-9e2e5920ff04" providerId="ADAL" clId="{86ADC99B-9C4C-4E37-A51D-3478252F6DF2}" dt="2022-11-29T09:35:32.633" v="1393" actId="20577"/>
        <pc:sldMkLst>
          <pc:docMk/>
          <pc:sldMk cId="545364023" sldId="295"/>
        </pc:sldMkLst>
        <pc:spChg chg="mod">
          <ac:chgData name="Stanley Rodrick" userId="8969fbcc-7c96-46fb-a663-9e2e5920ff04" providerId="ADAL" clId="{86ADC99B-9C4C-4E37-A51D-3478252F6DF2}" dt="2022-11-29T09:35:15.029" v="1386" actId="1076"/>
          <ac:spMkLst>
            <pc:docMk/>
            <pc:sldMk cId="545364023" sldId="295"/>
            <ac:spMk id="2" creationId="{F7062833-12B4-EDB4-2923-21C3D6B80151}"/>
          </ac:spMkLst>
        </pc:spChg>
        <pc:spChg chg="add mod">
          <ac:chgData name="Stanley Rodrick" userId="8969fbcc-7c96-46fb-a663-9e2e5920ff04" providerId="ADAL" clId="{86ADC99B-9C4C-4E37-A51D-3478252F6DF2}" dt="2022-11-29T09:35:24.664" v="1390" actId="1036"/>
          <ac:spMkLst>
            <pc:docMk/>
            <pc:sldMk cId="545364023" sldId="295"/>
            <ac:spMk id="3" creationId="{4914B375-9DB9-0D2D-1D81-6D84EE1B619F}"/>
          </ac:spMkLst>
        </pc:spChg>
        <pc:spChg chg="mod">
          <ac:chgData name="Stanley Rodrick" userId="8969fbcc-7c96-46fb-a663-9e2e5920ff04" providerId="ADAL" clId="{86ADC99B-9C4C-4E37-A51D-3478252F6DF2}" dt="2022-11-29T09:35:32.633" v="1393" actId="20577"/>
          <ac:spMkLst>
            <pc:docMk/>
            <pc:sldMk cId="545364023" sldId="295"/>
            <ac:spMk id="4" creationId="{73CECD71-A4A5-4034-22A9-C8AF76863316}"/>
          </ac:spMkLst>
        </pc:spChg>
      </pc:sldChg>
      <pc:sldChg chg="addSp delSp modSp mod">
        <pc:chgData name="Stanley Rodrick" userId="8969fbcc-7c96-46fb-a663-9e2e5920ff04" providerId="ADAL" clId="{86ADC99B-9C4C-4E37-A51D-3478252F6DF2}" dt="2022-11-29T09:36:20.964" v="1423" actId="20577"/>
        <pc:sldMkLst>
          <pc:docMk/>
          <pc:sldMk cId="1495873261" sldId="296"/>
        </pc:sldMkLst>
        <pc:spChg chg="mod">
          <ac:chgData name="Stanley Rodrick" userId="8969fbcc-7c96-46fb-a663-9e2e5920ff04" providerId="ADAL" clId="{86ADC99B-9C4C-4E37-A51D-3478252F6DF2}" dt="2022-11-29T09:36:11.627" v="1414" actId="20577"/>
          <ac:spMkLst>
            <pc:docMk/>
            <pc:sldMk cId="1495873261" sldId="296"/>
            <ac:spMk id="2" creationId="{F7062833-12B4-EDB4-2923-21C3D6B80151}"/>
          </ac:spMkLst>
        </pc:spChg>
        <pc:spChg chg="add del mod">
          <ac:chgData name="Stanley Rodrick" userId="8969fbcc-7c96-46fb-a663-9e2e5920ff04" providerId="ADAL" clId="{86ADC99B-9C4C-4E37-A51D-3478252F6DF2}" dt="2022-11-29T04:43:54.603" v="191" actId="21"/>
          <ac:spMkLst>
            <pc:docMk/>
            <pc:sldMk cId="1495873261" sldId="296"/>
            <ac:spMk id="3" creationId="{282E4E0A-12F2-6E52-DA0D-5E8A09DD748C}"/>
          </ac:spMkLst>
        </pc:spChg>
        <pc:spChg chg="add mod">
          <ac:chgData name="Stanley Rodrick" userId="8969fbcc-7c96-46fb-a663-9e2e5920ff04" providerId="ADAL" clId="{86ADC99B-9C4C-4E37-A51D-3478252F6DF2}" dt="2022-11-29T09:36:20.964" v="1423" actId="20577"/>
          <ac:spMkLst>
            <pc:docMk/>
            <pc:sldMk cId="1495873261" sldId="296"/>
            <ac:spMk id="3" creationId="{615E9633-1F6F-DEAA-D5D6-DA745343757C}"/>
          </ac:spMkLst>
        </pc:spChg>
        <pc:spChg chg="mod">
          <ac:chgData name="Stanley Rodrick" userId="8969fbcc-7c96-46fb-a663-9e2e5920ff04" providerId="ADAL" clId="{86ADC99B-9C4C-4E37-A51D-3478252F6DF2}" dt="2022-11-29T09:36:15.095" v="1415" actId="1076"/>
          <ac:spMkLst>
            <pc:docMk/>
            <pc:sldMk cId="1495873261" sldId="296"/>
            <ac:spMk id="5" creationId="{949AEF6F-C201-B616-FCA1-54BAB8CA6242}"/>
          </ac:spMkLst>
        </pc:spChg>
        <pc:spChg chg="mod">
          <ac:chgData name="Stanley Rodrick" userId="8969fbcc-7c96-46fb-a663-9e2e5920ff04" providerId="ADAL" clId="{86ADC99B-9C4C-4E37-A51D-3478252F6DF2}" dt="2022-11-29T09:36:15.095" v="1415" actId="1076"/>
          <ac:spMkLst>
            <pc:docMk/>
            <pc:sldMk cId="1495873261" sldId="296"/>
            <ac:spMk id="8" creationId="{5EB348A5-7726-D9FC-1F8C-FD546C92A4ED}"/>
          </ac:spMkLst>
        </pc:spChg>
      </pc:sldChg>
      <pc:sldChg chg="addSp delSp modSp mod">
        <pc:chgData name="Stanley Rodrick" userId="8969fbcc-7c96-46fb-a663-9e2e5920ff04" providerId="ADAL" clId="{86ADC99B-9C4C-4E37-A51D-3478252F6DF2}" dt="2022-11-29T09:36:38.713" v="1426" actId="1076"/>
        <pc:sldMkLst>
          <pc:docMk/>
          <pc:sldMk cId="3223904992" sldId="297"/>
        </pc:sldMkLst>
        <pc:spChg chg="add del mod">
          <ac:chgData name="Stanley Rodrick" userId="8969fbcc-7c96-46fb-a663-9e2e5920ff04" providerId="ADAL" clId="{86ADC99B-9C4C-4E37-A51D-3478252F6DF2}" dt="2022-11-29T04:57:46.934" v="1127" actId="478"/>
          <ac:spMkLst>
            <pc:docMk/>
            <pc:sldMk cId="3223904992" sldId="297"/>
            <ac:spMk id="2" creationId="{A54DAD47-FB44-8CB9-2D65-4CF553DB80AA}"/>
          </ac:spMkLst>
        </pc:spChg>
        <pc:spChg chg="add mod">
          <ac:chgData name="Stanley Rodrick" userId="8969fbcc-7c96-46fb-a663-9e2e5920ff04" providerId="ADAL" clId="{86ADC99B-9C4C-4E37-A51D-3478252F6DF2}" dt="2022-11-29T09:36:30.361" v="1424"/>
          <ac:spMkLst>
            <pc:docMk/>
            <pc:sldMk cId="3223904992" sldId="297"/>
            <ac:spMk id="2" creationId="{F982C67A-A86E-D520-BEC6-995615960614}"/>
          </ac:spMkLst>
        </pc:spChg>
        <pc:spChg chg="mod">
          <ac:chgData name="Stanley Rodrick" userId="8969fbcc-7c96-46fb-a663-9e2e5920ff04" providerId="ADAL" clId="{86ADC99B-9C4C-4E37-A51D-3478252F6DF2}" dt="2022-11-29T09:36:34.770" v="1425" actId="1076"/>
          <ac:spMkLst>
            <pc:docMk/>
            <pc:sldMk cId="3223904992" sldId="297"/>
            <ac:spMk id="4" creationId="{C877C67B-FD92-2E15-5862-E46CE482C29A}"/>
          </ac:spMkLst>
        </pc:spChg>
        <pc:spChg chg="del">
          <ac:chgData name="Stanley Rodrick" userId="8969fbcc-7c96-46fb-a663-9e2e5920ff04" providerId="ADAL" clId="{86ADC99B-9C4C-4E37-A51D-3478252F6DF2}" dt="2022-11-29T05:01:31.980" v="1283" actId="478"/>
          <ac:spMkLst>
            <pc:docMk/>
            <pc:sldMk cId="3223904992" sldId="297"/>
            <ac:spMk id="9" creationId="{A452B2B7-9997-DBFE-107B-663D2A386460}"/>
          </ac:spMkLst>
        </pc:spChg>
        <pc:spChg chg="mod">
          <ac:chgData name="Stanley Rodrick" userId="8969fbcc-7c96-46fb-a663-9e2e5920ff04" providerId="ADAL" clId="{86ADC99B-9C4C-4E37-A51D-3478252F6DF2}" dt="2022-11-29T09:36:38.713" v="1426" actId="1076"/>
          <ac:spMkLst>
            <pc:docMk/>
            <pc:sldMk cId="3223904992" sldId="297"/>
            <ac:spMk id="11" creationId="{5235147B-DEF0-4549-0AFE-5B29FA3028B9}"/>
          </ac:spMkLst>
        </pc:spChg>
      </pc:sldChg>
      <pc:sldChg chg="addSp delSp modSp add mod">
        <pc:chgData name="Stanley Rodrick" userId="8969fbcc-7c96-46fb-a663-9e2e5920ff04" providerId="ADAL" clId="{86ADC99B-9C4C-4E37-A51D-3478252F6DF2}" dt="2022-11-29T04:54:54.446" v="1060" actId="20577"/>
        <pc:sldMkLst>
          <pc:docMk/>
          <pc:sldMk cId="2591437548" sldId="298"/>
        </pc:sldMkLst>
        <pc:spChg chg="add mod">
          <ac:chgData name="Stanley Rodrick" userId="8969fbcc-7c96-46fb-a663-9e2e5920ff04" providerId="ADAL" clId="{86ADC99B-9C4C-4E37-A51D-3478252F6DF2}" dt="2022-11-29T04:54:54.446" v="1060" actId="20577"/>
          <ac:spMkLst>
            <pc:docMk/>
            <pc:sldMk cId="2591437548" sldId="298"/>
            <ac:spMk id="2" creationId="{2B7944FA-930B-3D39-102B-DFC3843D99BF}"/>
          </ac:spMkLst>
        </pc:spChg>
        <pc:spChg chg="del">
          <ac:chgData name="Stanley Rodrick" userId="8969fbcc-7c96-46fb-a663-9e2e5920ff04" providerId="ADAL" clId="{86ADC99B-9C4C-4E37-A51D-3478252F6DF2}" dt="2022-11-29T04:42:32.082" v="151" actId="478"/>
          <ac:spMkLst>
            <pc:docMk/>
            <pc:sldMk cId="2591437548" sldId="298"/>
            <ac:spMk id="4" creationId="{C877C67B-FD92-2E15-5862-E46CE482C29A}"/>
          </ac:spMkLst>
        </pc:spChg>
        <pc:spChg chg="del">
          <ac:chgData name="Stanley Rodrick" userId="8969fbcc-7c96-46fb-a663-9e2e5920ff04" providerId="ADAL" clId="{86ADC99B-9C4C-4E37-A51D-3478252F6DF2}" dt="2022-11-29T04:42:30.666" v="150" actId="478"/>
          <ac:spMkLst>
            <pc:docMk/>
            <pc:sldMk cId="2591437548" sldId="298"/>
            <ac:spMk id="9" creationId="{A452B2B7-9997-DBFE-107B-663D2A386460}"/>
          </ac:spMkLst>
        </pc:spChg>
        <pc:spChg chg="del">
          <ac:chgData name="Stanley Rodrick" userId="8969fbcc-7c96-46fb-a663-9e2e5920ff04" providerId="ADAL" clId="{86ADC99B-9C4C-4E37-A51D-3478252F6DF2}" dt="2022-11-29T04:42:33.354" v="152" actId="478"/>
          <ac:spMkLst>
            <pc:docMk/>
            <pc:sldMk cId="2591437548" sldId="298"/>
            <ac:spMk id="11" creationId="{5235147B-DEF0-4549-0AFE-5B29FA3028B9}"/>
          </ac:spMkLst>
        </pc:spChg>
      </pc:sldChg>
      <pc:sldChg chg="delSp modSp add mod">
        <pc:chgData name="Stanley Rodrick" userId="8969fbcc-7c96-46fb-a663-9e2e5920ff04" providerId="ADAL" clId="{86ADC99B-9C4C-4E37-A51D-3478252F6DF2}" dt="2022-11-29T04:54:40.491" v="1048" actId="115"/>
        <pc:sldMkLst>
          <pc:docMk/>
          <pc:sldMk cId="2430645159" sldId="299"/>
        </pc:sldMkLst>
        <pc:spChg chg="mod">
          <ac:chgData name="Stanley Rodrick" userId="8969fbcc-7c96-46fb-a663-9e2e5920ff04" providerId="ADAL" clId="{86ADC99B-9C4C-4E37-A51D-3478252F6DF2}" dt="2022-11-29T04:54:40.491" v="1048" actId="115"/>
          <ac:spMkLst>
            <pc:docMk/>
            <pc:sldMk cId="2430645159" sldId="299"/>
            <ac:spMk id="2" creationId="{A54DAD47-FB44-8CB9-2D65-4CF553DB80AA}"/>
          </ac:spMkLst>
        </pc:spChg>
        <pc:spChg chg="del">
          <ac:chgData name="Stanley Rodrick" userId="8969fbcc-7c96-46fb-a663-9e2e5920ff04" providerId="ADAL" clId="{86ADC99B-9C4C-4E37-A51D-3478252F6DF2}" dt="2022-11-29T04:46:55.297" v="264" actId="478"/>
          <ac:spMkLst>
            <pc:docMk/>
            <pc:sldMk cId="2430645159" sldId="299"/>
            <ac:spMk id="4" creationId="{C877C67B-FD92-2E15-5862-E46CE482C29A}"/>
          </ac:spMkLst>
        </pc:spChg>
        <pc:spChg chg="del">
          <ac:chgData name="Stanley Rodrick" userId="8969fbcc-7c96-46fb-a663-9e2e5920ff04" providerId="ADAL" clId="{86ADC99B-9C4C-4E37-A51D-3478252F6DF2}" dt="2022-11-29T04:46:54.185" v="263" actId="478"/>
          <ac:spMkLst>
            <pc:docMk/>
            <pc:sldMk cId="2430645159" sldId="299"/>
            <ac:spMk id="9" creationId="{A452B2B7-9997-DBFE-107B-663D2A386460}"/>
          </ac:spMkLst>
        </pc:spChg>
        <pc:spChg chg="del">
          <ac:chgData name="Stanley Rodrick" userId="8969fbcc-7c96-46fb-a663-9e2e5920ff04" providerId="ADAL" clId="{86ADC99B-9C4C-4E37-A51D-3478252F6DF2}" dt="2022-11-29T04:46:56.557" v="265" actId="478"/>
          <ac:spMkLst>
            <pc:docMk/>
            <pc:sldMk cId="2430645159" sldId="299"/>
            <ac:spMk id="11" creationId="{5235147B-DEF0-4549-0AFE-5B29FA3028B9}"/>
          </ac:spMkLst>
        </pc:spChg>
      </pc:sldChg>
      <pc:sldChg chg="addSp delSp modSp add mod">
        <pc:chgData name="Stanley Rodrick" userId="8969fbcc-7c96-46fb-a663-9e2e5920ff04" providerId="ADAL" clId="{86ADC99B-9C4C-4E37-A51D-3478252F6DF2}" dt="2022-11-29T09:37:09.614" v="1429" actId="1076"/>
        <pc:sldMkLst>
          <pc:docMk/>
          <pc:sldMk cId="3850949254" sldId="300"/>
        </pc:sldMkLst>
        <pc:spChg chg="mod">
          <ac:chgData name="Stanley Rodrick" userId="8969fbcc-7c96-46fb-a663-9e2e5920ff04" providerId="ADAL" clId="{86ADC99B-9C4C-4E37-A51D-3478252F6DF2}" dt="2022-11-29T09:37:05.947" v="1428" actId="1076"/>
          <ac:spMkLst>
            <pc:docMk/>
            <pc:sldMk cId="3850949254" sldId="300"/>
            <ac:spMk id="2" creationId="{A54DAD47-FB44-8CB9-2D65-4CF553DB80AA}"/>
          </ac:spMkLst>
        </pc:spChg>
        <pc:spChg chg="add mod">
          <ac:chgData name="Stanley Rodrick" userId="8969fbcc-7c96-46fb-a663-9e2e5920ff04" providerId="ADAL" clId="{86ADC99B-9C4C-4E37-A51D-3478252F6DF2}" dt="2022-11-29T09:37:02.320" v="1427"/>
          <ac:spMkLst>
            <pc:docMk/>
            <pc:sldMk cId="3850949254" sldId="300"/>
            <ac:spMk id="3" creationId="{664906D6-9FDA-D145-8099-D18A55C4FC1C}"/>
          </ac:spMkLst>
        </pc:spChg>
        <pc:spChg chg="del">
          <ac:chgData name="Stanley Rodrick" userId="8969fbcc-7c96-46fb-a663-9e2e5920ff04" providerId="ADAL" clId="{86ADC99B-9C4C-4E37-A51D-3478252F6DF2}" dt="2022-11-29T04:57:11.017" v="1117" actId="478"/>
          <ac:spMkLst>
            <pc:docMk/>
            <pc:sldMk cId="3850949254" sldId="300"/>
            <ac:spMk id="4" creationId="{C877C67B-FD92-2E15-5862-E46CE482C29A}"/>
          </ac:spMkLst>
        </pc:spChg>
        <pc:spChg chg="del mod">
          <ac:chgData name="Stanley Rodrick" userId="8969fbcc-7c96-46fb-a663-9e2e5920ff04" providerId="ADAL" clId="{86ADC99B-9C4C-4E37-A51D-3478252F6DF2}" dt="2022-11-29T04:58:06.288" v="1132" actId="478"/>
          <ac:spMkLst>
            <pc:docMk/>
            <pc:sldMk cId="3850949254" sldId="300"/>
            <ac:spMk id="9" creationId="{A452B2B7-9997-DBFE-107B-663D2A386460}"/>
          </ac:spMkLst>
        </pc:spChg>
        <pc:spChg chg="mod">
          <ac:chgData name="Stanley Rodrick" userId="8969fbcc-7c96-46fb-a663-9e2e5920ff04" providerId="ADAL" clId="{86ADC99B-9C4C-4E37-A51D-3478252F6DF2}" dt="2022-11-29T09:37:09.614" v="1429" actId="1076"/>
          <ac:spMkLst>
            <pc:docMk/>
            <pc:sldMk cId="3850949254" sldId="300"/>
            <ac:spMk id="11" creationId="{5235147B-DEF0-4549-0AFE-5B29FA3028B9}"/>
          </ac:spMkLst>
        </pc:spChg>
      </pc:sldChg>
      <pc:sldChg chg="addSp delSp modSp add mod">
        <pc:chgData name="Stanley Rodrick" userId="8969fbcc-7c96-46fb-a663-9e2e5920ff04" providerId="ADAL" clId="{86ADC99B-9C4C-4E37-A51D-3478252F6DF2}" dt="2022-11-29T10:34:29.624" v="1524" actId="255"/>
        <pc:sldMkLst>
          <pc:docMk/>
          <pc:sldMk cId="353986734" sldId="301"/>
        </pc:sldMkLst>
        <pc:spChg chg="mod">
          <ac:chgData name="Stanley Rodrick" userId="8969fbcc-7c96-46fb-a663-9e2e5920ff04" providerId="ADAL" clId="{86ADC99B-9C4C-4E37-A51D-3478252F6DF2}" dt="2022-11-29T10:32:54.179" v="1488" actId="20577"/>
          <ac:spMkLst>
            <pc:docMk/>
            <pc:sldMk cId="353986734" sldId="301"/>
            <ac:spMk id="4" creationId="{07CB058D-D09B-2B08-4842-70BA3B8CFDD2}"/>
          </ac:spMkLst>
        </pc:spChg>
        <pc:spChg chg="add mod">
          <ac:chgData name="Stanley Rodrick" userId="8969fbcc-7c96-46fb-a663-9e2e5920ff04" providerId="ADAL" clId="{86ADC99B-9C4C-4E37-A51D-3478252F6DF2}" dt="2022-11-29T10:34:29.624" v="1524" actId="255"/>
          <ac:spMkLst>
            <pc:docMk/>
            <pc:sldMk cId="353986734" sldId="301"/>
            <ac:spMk id="5" creationId="{646E4023-894D-E6BF-2F3E-3DBBF877E2C9}"/>
          </ac:spMkLst>
        </pc:spChg>
        <pc:picChg chg="del">
          <ac:chgData name="Stanley Rodrick" userId="8969fbcc-7c96-46fb-a663-9e2e5920ff04" providerId="ADAL" clId="{86ADC99B-9C4C-4E37-A51D-3478252F6DF2}" dt="2022-11-29T10:32:47.289" v="1485" actId="478"/>
          <ac:picMkLst>
            <pc:docMk/>
            <pc:sldMk cId="353986734" sldId="301"/>
            <ac:picMk id="3" creationId="{3FCBAE4D-35CD-8B19-D22B-C01C974C098B}"/>
          </ac:picMkLst>
        </pc:picChg>
      </pc:sldChg>
      <pc:sldChg chg="addSp delSp modSp add mod">
        <pc:chgData name="Stanley Rodrick" userId="8969fbcc-7c96-46fb-a663-9e2e5920ff04" providerId="ADAL" clId="{86ADC99B-9C4C-4E37-A51D-3478252F6DF2}" dt="2022-11-29T11:05:41.684" v="2086" actId="20577"/>
        <pc:sldMkLst>
          <pc:docMk/>
          <pc:sldMk cId="4080925672" sldId="302"/>
        </pc:sldMkLst>
        <pc:spChg chg="add mod">
          <ac:chgData name="Stanley Rodrick" userId="8969fbcc-7c96-46fb-a663-9e2e5920ff04" providerId="ADAL" clId="{86ADC99B-9C4C-4E37-A51D-3478252F6DF2}" dt="2022-11-29T10:51:34.681" v="1699" actId="2711"/>
          <ac:spMkLst>
            <pc:docMk/>
            <pc:sldMk cId="4080925672" sldId="302"/>
            <ac:spMk id="2" creationId="{BEC5C799-C39E-2217-29E1-014052B7CFD6}"/>
          </ac:spMkLst>
        </pc:spChg>
        <pc:spChg chg="add del mod">
          <ac:chgData name="Stanley Rodrick" userId="8969fbcc-7c96-46fb-a663-9e2e5920ff04" providerId="ADAL" clId="{86ADC99B-9C4C-4E37-A51D-3478252F6DF2}" dt="2022-11-29T10:40:26.354" v="1583" actId="478"/>
          <ac:spMkLst>
            <pc:docMk/>
            <pc:sldMk cId="4080925672" sldId="302"/>
            <ac:spMk id="3" creationId="{7A6F8F23-F90D-C899-0451-C9EB383AA92E}"/>
          </ac:spMkLst>
        </pc:spChg>
        <pc:spChg chg="mod">
          <ac:chgData name="Stanley Rodrick" userId="8969fbcc-7c96-46fb-a663-9e2e5920ff04" providerId="ADAL" clId="{86ADC99B-9C4C-4E37-A51D-3478252F6DF2}" dt="2022-11-29T11:05:41.684" v="2086" actId="20577"/>
          <ac:spMkLst>
            <pc:docMk/>
            <pc:sldMk cId="4080925672" sldId="302"/>
            <ac:spMk id="4" creationId="{07CB058D-D09B-2B08-4842-70BA3B8CFDD2}"/>
          </ac:spMkLst>
        </pc:spChg>
        <pc:spChg chg="mod">
          <ac:chgData name="Stanley Rodrick" userId="8969fbcc-7c96-46fb-a663-9e2e5920ff04" providerId="ADAL" clId="{86ADC99B-9C4C-4E37-A51D-3478252F6DF2}" dt="2022-11-29T10:35:50.875" v="1551" actId="20577"/>
          <ac:spMkLst>
            <pc:docMk/>
            <pc:sldMk cId="4080925672" sldId="302"/>
            <ac:spMk id="5" creationId="{646E4023-894D-E6BF-2F3E-3DBBF877E2C9}"/>
          </ac:spMkLst>
        </pc:spChg>
        <pc:spChg chg="add del mod">
          <ac:chgData name="Stanley Rodrick" userId="8969fbcc-7c96-46fb-a663-9e2e5920ff04" providerId="ADAL" clId="{86ADC99B-9C4C-4E37-A51D-3478252F6DF2}" dt="2022-11-29T10:50:10.830" v="1632" actId="478"/>
          <ac:spMkLst>
            <pc:docMk/>
            <pc:sldMk cId="4080925672" sldId="302"/>
            <ac:spMk id="7" creationId="{9F7B51E8-349B-8ED4-5C0F-FD251C9F99DF}"/>
          </ac:spMkLst>
        </pc:spChg>
        <pc:spChg chg="add del mod">
          <ac:chgData name="Stanley Rodrick" userId="8969fbcc-7c96-46fb-a663-9e2e5920ff04" providerId="ADAL" clId="{86ADC99B-9C4C-4E37-A51D-3478252F6DF2}" dt="2022-11-29T10:58:04.556" v="1866" actId="478"/>
          <ac:spMkLst>
            <pc:docMk/>
            <pc:sldMk cId="4080925672" sldId="302"/>
            <ac:spMk id="8" creationId="{6C9C27BD-12BC-A005-0D10-B6460FCF8EE1}"/>
          </ac:spMkLst>
        </pc:spChg>
      </pc:sldChg>
      <pc:sldChg chg="delSp modSp add del mod">
        <pc:chgData name="Stanley Rodrick" userId="8969fbcc-7c96-46fb-a663-9e2e5920ff04" providerId="ADAL" clId="{86ADC99B-9C4C-4E37-A51D-3478252F6DF2}" dt="2022-11-29T11:01:03.732" v="1966" actId="47"/>
        <pc:sldMkLst>
          <pc:docMk/>
          <pc:sldMk cId="1633293114" sldId="303"/>
        </pc:sldMkLst>
        <pc:spChg chg="del">
          <ac:chgData name="Stanley Rodrick" userId="8969fbcc-7c96-46fb-a663-9e2e5920ff04" providerId="ADAL" clId="{86ADC99B-9C4C-4E37-A51D-3478252F6DF2}" dt="2022-11-29T10:57:58.720" v="1865" actId="478"/>
          <ac:spMkLst>
            <pc:docMk/>
            <pc:sldMk cId="1633293114" sldId="303"/>
            <ac:spMk id="2" creationId="{BEC5C799-C39E-2217-29E1-014052B7CFD6}"/>
          </ac:spMkLst>
        </pc:spChg>
        <pc:spChg chg="mod">
          <ac:chgData name="Stanley Rodrick" userId="8969fbcc-7c96-46fb-a663-9e2e5920ff04" providerId="ADAL" clId="{86ADC99B-9C4C-4E37-A51D-3478252F6DF2}" dt="2022-11-29T10:59:44.686" v="1914" actId="403"/>
          <ac:spMkLst>
            <pc:docMk/>
            <pc:sldMk cId="1633293114" sldId="303"/>
            <ac:spMk id="8" creationId="{6C9C27BD-12BC-A005-0D10-B6460FCF8EE1}"/>
          </ac:spMkLst>
        </pc:spChg>
      </pc:sldChg>
      <pc:sldChg chg="modSp add mod ord">
        <pc:chgData name="Stanley Rodrick" userId="8969fbcc-7c96-46fb-a663-9e2e5920ff04" providerId="ADAL" clId="{86ADC99B-9C4C-4E37-A51D-3478252F6DF2}" dt="2022-12-13T05:41:08.404" v="2108" actId="20577"/>
        <pc:sldMkLst>
          <pc:docMk/>
          <pc:sldMk cId="3480807023" sldId="304"/>
        </pc:sldMkLst>
        <pc:spChg chg="mod">
          <ac:chgData name="Stanley Rodrick" userId="8969fbcc-7c96-46fb-a663-9e2e5920ff04" providerId="ADAL" clId="{86ADC99B-9C4C-4E37-A51D-3478252F6DF2}" dt="2022-11-29T11:05:47.439" v="2094" actId="20577"/>
          <ac:spMkLst>
            <pc:docMk/>
            <pc:sldMk cId="3480807023" sldId="304"/>
            <ac:spMk id="4" creationId="{07CB058D-D09B-2B08-4842-70BA3B8CFDD2}"/>
          </ac:spMkLst>
        </pc:spChg>
        <pc:spChg chg="mod">
          <ac:chgData name="Stanley Rodrick" userId="8969fbcc-7c96-46fb-a663-9e2e5920ff04" providerId="ADAL" clId="{86ADC99B-9C4C-4E37-A51D-3478252F6DF2}" dt="2022-12-13T05:41:08.404" v="2108" actId="20577"/>
          <ac:spMkLst>
            <pc:docMk/>
            <pc:sldMk cId="3480807023" sldId="304"/>
            <ac:spMk id="8" creationId="{6C9C27BD-12BC-A005-0D10-B6460FCF8EE1}"/>
          </ac:spMkLst>
        </pc:spChg>
      </pc:sldChg>
      <pc:sldChg chg="modSp add mod">
        <pc:chgData name="Stanley Rodrick" userId="8969fbcc-7c96-46fb-a663-9e2e5920ff04" providerId="ADAL" clId="{86ADC99B-9C4C-4E37-A51D-3478252F6DF2}" dt="2022-11-29T11:05:52.579" v="2102" actId="20577"/>
        <pc:sldMkLst>
          <pc:docMk/>
          <pc:sldMk cId="2895242438" sldId="305"/>
        </pc:sldMkLst>
        <pc:spChg chg="mod">
          <ac:chgData name="Stanley Rodrick" userId="8969fbcc-7c96-46fb-a663-9e2e5920ff04" providerId="ADAL" clId="{86ADC99B-9C4C-4E37-A51D-3478252F6DF2}" dt="2022-11-29T11:05:52.579" v="2102" actId="20577"/>
          <ac:spMkLst>
            <pc:docMk/>
            <pc:sldMk cId="2895242438" sldId="305"/>
            <ac:spMk id="4" creationId="{07CB058D-D09B-2B08-4842-70BA3B8CFDD2}"/>
          </ac:spMkLst>
        </pc:spChg>
        <pc:spChg chg="mod">
          <ac:chgData name="Stanley Rodrick" userId="8969fbcc-7c96-46fb-a663-9e2e5920ff04" providerId="ADAL" clId="{86ADC99B-9C4C-4E37-A51D-3478252F6DF2}" dt="2022-11-29T11:05:16.457" v="2076" actId="20577"/>
          <ac:spMkLst>
            <pc:docMk/>
            <pc:sldMk cId="2895242438" sldId="305"/>
            <ac:spMk id="8" creationId="{6C9C27BD-12BC-A005-0D10-B6460FCF8EE1}"/>
          </ac:spMkLst>
        </pc:spChg>
      </pc:sldChg>
    </pc:docChg>
  </pc:docChgLst>
  <pc:docChgLst>
    <pc:chgData name="Hasibul Islam" userId="7a1954ca182d2d6d" providerId="LiveId" clId="{AB5D5BC0-1C2C-4C40-988C-43D8F8AD2D8C}"/>
    <pc:docChg chg="undo custSel addSld delSld modSld sldOrd">
      <pc:chgData name="Hasibul Islam" userId="7a1954ca182d2d6d" providerId="LiveId" clId="{AB5D5BC0-1C2C-4C40-988C-43D8F8AD2D8C}" dt="2023-04-02T04:22:32.687" v="3822" actId="9405"/>
      <pc:docMkLst>
        <pc:docMk/>
      </pc:docMkLst>
      <pc:sldChg chg="addSp delSp modSp mod">
        <pc:chgData name="Hasibul Islam" userId="7a1954ca182d2d6d" providerId="LiveId" clId="{AB5D5BC0-1C2C-4C40-988C-43D8F8AD2D8C}" dt="2023-03-28T02:37:10.870" v="1333" actId="20577"/>
        <pc:sldMkLst>
          <pc:docMk/>
          <pc:sldMk cId="3286504254" sldId="260"/>
        </pc:sldMkLst>
        <pc:spChg chg="mod">
          <ac:chgData name="Hasibul Islam" userId="7a1954ca182d2d6d" providerId="LiveId" clId="{AB5D5BC0-1C2C-4C40-988C-43D8F8AD2D8C}" dt="2023-03-28T02:35:38.387" v="1297" actId="1076"/>
          <ac:spMkLst>
            <pc:docMk/>
            <pc:sldMk cId="3286504254" sldId="260"/>
            <ac:spMk id="2" creationId="{BB13DA7A-2498-A2C1-6C6D-9A36F58F4327}"/>
          </ac:spMkLst>
        </pc:spChg>
        <pc:spChg chg="mod">
          <ac:chgData name="Hasibul Islam" userId="7a1954ca182d2d6d" providerId="LiveId" clId="{AB5D5BC0-1C2C-4C40-988C-43D8F8AD2D8C}" dt="2023-03-28T02:37:10.870" v="1333" actId="20577"/>
          <ac:spMkLst>
            <pc:docMk/>
            <pc:sldMk cId="3286504254" sldId="260"/>
            <ac:spMk id="4" creationId="{F658EA0A-6256-B35D-A703-FB051E96CB11}"/>
          </ac:spMkLst>
        </pc:spChg>
        <pc:spChg chg="add mod">
          <ac:chgData name="Hasibul Islam" userId="7a1954ca182d2d6d" providerId="LiveId" clId="{AB5D5BC0-1C2C-4C40-988C-43D8F8AD2D8C}" dt="2023-03-28T02:34:50.992" v="1258" actId="403"/>
          <ac:spMkLst>
            <pc:docMk/>
            <pc:sldMk cId="3286504254" sldId="260"/>
            <ac:spMk id="12" creationId="{7E5B900B-D21B-5D89-BE0A-B24D163847FF}"/>
          </ac:spMkLst>
        </pc:spChg>
        <pc:spChg chg="add mod">
          <ac:chgData name="Hasibul Islam" userId="7a1954ca182d2d6d" providerId="LiveId" clId="{AB5D5BC0-1C2C-4C40-988C-43D8F8AD2D8C}" dt="2023-03-28T02:34:16.733" v="1251" actId="1076"/>
          <ac:spMkLst>
            <pc:docMk/>
            <pc:sldMk cId="3286504254" sldId="260"/>
            <ac:spMk id="18" creationId="{66434339-C092-D561-293A-C20EE7F38377}"/>
          </ac:spMkLst>
        </pc:spChg>
        <pc:picChg chg="add mod">
          <ac:chgData name="Hasibul Islam" userId="7a1954ca182d2d6d" providerId="LiveId" clId="{AB5D5BC0-1C2C-4C40-988C-43D8F8AD2D8C}" dt="2023-03-28T02:30:53.003" v="1168" actId="1076"/>
          <ac:picMkLst>
            <pc:docMk/>
            <pc:sldMk cId="3286504254" sldId="260"/>
            <ac:picMk id="5" creationId="{8020557B-D131-EB66-E09A-97F22CE931F8}"/>
          </ac:picMkLst>
        </pc:picChg>
        <pc:picChg chg="add del mod">
          <ac:chgData name="Hasibul Islam" userId="7a1954ca182d2d6d" providerId="LiveId" clId="{AB5D5BC0-1C2C-4C40-988C-43D8F8AD2D8C}" dt="2023-03-28T02:34:26.439" v="1253" actId="478"/>
          <ac:picMkLst>
            <pc:docMk/>
            <pc:sldMk cId="3286504254" sldId="260"/>
            <ac:picMk id="7" creationId="{FCC113DD-90AF-A5A5-7775-6980A9D7A473}"/>
          </ac:picMkLst>
        </pc:picChg>
        <pc:picChg chg="add mod">
          <ac:chgData name="Hasibul Islam" userId="7a1954ca182d2d6d" providerId="LiveId" clId="{AB5D5BC0-1C2C-4C40-988C-43D8F8AD2D8C}" dt="2023-03-28T02:31:06.178" v="1172" actId="1076"/>
          <ac:picMkLst>
            <pc:docMk/>
            <pc:sldMk cId="3286504254" sldId="260"/>
            <ac:picMk id="9" creationId="{F1659135-A9D7-9906-65CC-D763F91469AC}"/>
          </ac:picMkLst>
        </pc:picChg>
        <pc:picChg chg="add mod">
          <ac:chgData name="Hasibul Islam" userId="7a1954ca182d2d6d" providerId="LiveId" clId="{AB5D5BC0-1C2C-4C40-988C-43D8F8AD2D8C}" dt="2023-03-28T02:31:58.690" v="1181" actId="1076"/>
          <ac:picMkLst>
            <pc:docMk/>
            <pc:sldMk cId="3286504254" sldId="260"/>
            <ac:picMk id="16" creationId="{E11414A8-AD8E-323E-FB2E-44A0CB7484A0}"/>
          </ac:picMkLst>
        </pc:picChg>
        <pc:picChg chg="add mod">
          <ac:chgData name="Hasibul Islam" userId="7a1954ca182d2d6d" providerId="LiveId" clId="{AB5D5BC0-1C2C-4C40-988C-43D8F8AD2D8C}" dt="2023-03-28T02:32:05.940" v="1183" actId="1076"/>
          <ac:picMkLst>
            <pc:docMk/>
            <pc:sldMk cId="3286504254" sldId="260"/>
            <ac:picMk id="17" creationId="{73F0C863-9D34-6481-8DEB-525E0EE28E61}"/>
          </ac:picMkLst>
        </pc:picChg>
        <pc:picChg chg="add mod">
          <ac:chgData name="Hasibul Islam" userId="7a1954ca182d2d6d" providerId="LiveId" clId="{AB5D5BC0-1C2C-4C40-988C-43D8F8AD2D8C}" dt="2023-03-28T02:34:43.726" v="1255" actId="1076"/>
          <ac:picMkLst>
            <pc:docMk/>
            <pc:sldMk cId="3286504254" sldId="260"/>
            <ac:picMk id="29" creationId="{E91F9AEA-44C6-1DFC-0177-EDE652E051AB}"/>
          </ac:picMkLst>
        </pc:picChg>
        <pc:cxnChg chg="add">
          <ac:chgData name="Hasibul Islam" userId="7a1954ca182d2d6d" providerId="LiveId" clId="{AB5D5BC0-1C2C-4C40-988C-43D8F8AD2D8C}" dt="2023-03-28T02:31:31.216" v="1178" actId="11529"/>
          <ac:cxnSpMkLst>
            <pc:docMk/>
            <pc:sldMk cId="3286504254" sldId="260"/>
            <ac:cxnSpMk id="10" creationId="{2691A5E7-3360-61E7-C8B9-A67F1F7E0A08}"/>
          </ac:cxnSpMkLst>
        </pc:cxnChg>
        <pc:cxnChg chg="add mod">
          <ac:chgData name="Hasibul Islam" userId="7a1954ca182d2d6d" providerId="LiveId" clId="{AB5D5BC0-1C2C-4C40-988C-43D8F8AD2D8C}" dt="2023-03-28T02:31:11.555" v="1174" actId="14100"/>
          <ac:cxnSpMkLst>
            <pc:docMk/>
            <pc:sldMk cId="3286504254" sldId="260"/>
            <ac:cxnSpMk id="11" creationId="{CD7A6907-4FEB-3D78-E353-1A249274F948}"/>
          </ac:cxnSpMkLst>
        </pc:cxnChg>
        <pc:cxnChg chg="add">
          <ac:chgData name="Hasibul Islam" userId="7a1954ca182d2d6d" providerId="LiveId" clId="{AB5D5BC0-1C2C-4C40-988C-43D8F8AD2D8C}" dt="2023-03-28T02:31:35.905" v="1179" actId="11529"/>
          <ac:cxnSpMkLst>
            <pc:docMk/>
            <pc:sldMk cId="3286504254" sldId="260"/>
            <ac:cxnSpMk id="14" creationId="{EFE758EB-1F3D-47E3-03F9-5FBC202A4A22}"/>
          </ac:cxnSpMkLst>
        </pc:cxnChg>
        <pc:cxnChg chg="add mod">
          <ac:chgData name="Hasibul Islam" userId="7a1954ca182d2d6d" providerId="LiveId" clId="{AB5D5BC0-1C2C-4C40-988C-43D8F8AD2D8C}" dt="2023-03-28T02:34:16.733" v="1251" actId="1076"/>
          <ac:cxnSpMkLst>
            <pc:docMk/>
            <pc:sldMk cId="3286504254" sldId="260"/>
            <ac:cxnSpMk id="20" creationId="{1C5F8C33-3C0F-D12A-3B7B-D30A173EE05F}"/>
          </ac:cxnSpMkLst>
        </pc:cxnChg>
        <pc:cxnChg chg="add mod">
          <ac:chgData name="Hasibul Islam" userId="7a1954ca182d2d6d" providerId="LiveId" clId="{AB5D5BC0-1C2C-4C40-988C-43D8F8AD2D8C}" dt="2023-03-28T02:34:19.783" v="1252" actId="14100"/>
          <ac:cxnSpMkLst>
            <pc:docMk/>
            <pc:sldMk cId="3286504254" sldId="260"/>
            <ac:cxnSpMk id="22" creationId="{1C1CB739-23BF-F9DE-83E2-61A924CB5738}"/>
          </ac:cxnSpMkLst>
        </pc:cxnChg>
      </pc:sldChg>
      <pc:sldChg chg="addSp modSp mod">
        <pc:chgData name="Hasibul Islam" userId="7a1954ca182d2d6d" providerId="LiveId" clId="{AB5D5BC0-1C2C-4C40-988C-43D8F8AD2D8C}" dt="2023-03-28T03:18:42.328" v="1879" actId="1076"/>
        <pc:sldMkLst>
          <pc:docMk/>
          <pc:sldMk cId="2613463170" sldId="265"/>
        </pc:sldMkLst>
        <pc:spChg chg="mod">
          <ac:chgData name="Hasibul Islam" userId="7a1954ca182d2d6d" providerId="LiveId" clId="{AB5D5BC0-1C2C-4C40-988C-43D8F8AD2D8C}" dt="2023-03-28T03:10:14.995" v="1646" actId="20577"/>
          <ac:spMkLst>
            <pc:docMk/>
            <pc:sldMk cId="2613463170" sldId="265"/>
            <ac:spMk id="4" creationId="{F658EA0A-6256-B35D-A703-FB051E96CB11}"/>
          </ac:spMkLst>
        </pc:spChg>
        <pc:spChg chg="add mod">
          <ac:chgData name="Hasibul Islam" userId="7a1954ca182d2d6d" providerId="LiveId" clId="{AB5D5BC0-1C2C-4C40-988C-43D8F8AD2D8C}" dt="2023-03-28T03:14:59.190" v="1781" actId="1076"/>
          <ac:spMkLst>
            <pc:docMk/>
            <pc:sldMk cId="2613463170" sldId="265"/>
            <ac:spMk id="8" creationId="{162C5407-E25B-3281-EBA0-C3902B10F2C0}"/>
          </ac:spMkLst>
        </pc:spChg>
        <pc:spChg chg="add mod">
          <ac:chgData name="Hasibul Islam" userId="7a1954ca182d2d6d" providerId="LiveId" clId="{AB5D5BC0-1C2C-4C40-988C-43D8F8AD2D8C}" dt="2023-03-28T03:14:55.856" v="1780" actId="207"/>
          <ac:spMkLst>
            <pc:docMk/>
            <pc:sldMk cId="2613463170" sldId="265"/>
            <ac:spMk id="9" creationId="{5F66FC32-865A-3211-B8C5-3E60ABF8B369}"/>
          </ac:spMkLst>
        </pc:spChg>
        <pc:spChg chg="add mod">
          <ac:chgData name="Hasibul Islam" userId="7a1954ca182d2d6d" providerId="LiveId" clId="{AB5D5BC0-1C2C-4C40-988C-43D8F8AD2D8C}" dt="2023-03-28T03:18:40.337" v="1878" actId="1076"/>
          <ac:spMkLst>
            <pc:docMk/>
            <pc:sldMk cId="2613463170" sldId="265"/>
            <ac:spMk id="11" creationId="{AA175581-5C33-2193-A217-60B634954360}"/>
          </ac:spMkLst>
        </pc:spChg>
        <pc:spChg chg="add mod">
          <ac:chgData name="Hasibul Islam" userId="7a1954ca182d2d6d" providerId="LiveId" clId="{AB5D5BC0-1C2C-4C40-988C-43D8F8AD2D8C}" dt="2023-03-28T03:18:11.597" v="1873" actId="207"/>
          <ac:spMkLst>
            <pc:docMk/>
            <pc:sldMk cId="2613463170" sldId="265"/>
            <ac:spMk id="14" creationId="{D2938ADC-BA00-A703-A3A3-706DD65FFBD4}"/>
          </ac:spMkLst>
        </pc:spChg>
        <pc:picChg chg="add mod">
          <ac:chgData name="Hasibul Islam" userId="7a1954ca182d2d6d" providerId="LiveId" clId="{AB5D5BC0-1C2C-4C40-988C-43D8F8AD2D8C}" dt="2023-03-28T03:14:19.651" v="1762" actId="1076"/>
          <ac:picMkLst>
            <pc:docMk/>
            <pc:sldMk cId="2613463170" sldId="265"/>
            <ac:picMk id="5" creationId="{E85A2BD4-D5E0-83FF-9B4C-B08D1EC93CA8}"/>
          </ac:picMkLst>
        </pc:picChg>
        <pc:picChg chg="add mod">
          <ac:chgData name="Hasibul Islam" userId="7a1954ca182d2d6d" providerId="LiveId" clId="{AB5D5BC0-1C2C-4C40-988C-43D8F8AD2D8C}" dt="2023-03-28T03:15:02.479" v="1782" actId="1076"/>
          <ac:picMkLst>
            <pc:docMk/>
            <pc:sldMk cId="2613463170" sldId="265"/>
            <ac:picMk id="7" creationId="{A6368F76-8055-C9AE-2D3C-568EEEAFC238}"/>
          </ac:picMkLst>
        </pc:picChg>
        <pc:picChg chg="add mod">
          <ac:chgData name="Hasibul Islam" userId="7a1954ca182d2d6d" providerId="LiveId" clId="{AB5D5BC0-1C2C-4C40-988C-43D8F8AD2D8C}" dt="2023-03-28T03:18:42.328" v="1879" actId="1076"/>
          <ac:picMkLst>
            <pc:docMk/>
            <pc:sldMk cId="2613463170" sldId="265"/>
            <ac:picMk id="10" creationId="{627F9A8C-5373-6B27-CD29-FEF956E49B5D}"/>
          </ac:picMkLst>
        </pc:picChg>
        <pc:picChg chg="add mod">
          <ac:chgData name="Hasibul Islam" userId="7a1954ca182d2d6d" providerId="LiveId" clId="{AB5D5BC0-1C2C-4C40-988C-43D8F8AD2D8C}" dt="2023-03-28T03:18:14.756" v="1874" actId="1076"/>
          <ac:picMkLst>
            <pc:docMk/>
            <pc:sldMk cId="2613463170" sldId="265"/>
            <ac:picMk id="13" creationId="{C117B4BB-7224-6979-A108-1CC1B22E0446}"/>
          </ac:picMkLst>
        </pc:picChg>
        <pc:cxnChg chg="add mod">
          <ac:chgData name="Hasibul Islam" userId="7a1954ca182d2d6d" providerId="LiveId" clId="{AB5D5BC0-1C2C-4C40-988C-43D8F8AD2D8C}" dt="2023-03-28T03:18:32.941" v="1877" actId="1076"/>
          <ac:cxnSpMkLst>
            <pc:docMk/>
            <pc:sldMk cId="2613463170" sldId="265"/>
            <ac:cxnSpMk id="16" creationId="{FDFEE32D-E09F-74F1-876E-3D37412BAA0F}"/>
          </ac:cxnSpMkLst>
        </pc:cxnChg>
      </pc:sldChg>
      <pc:sldChg chg="modSp mod">
        <pc:chgData name="Hasibul Islam" userId="7a1954ca182d2d6d" providerId="LiveId" clId="{AB5D5BC0-1C2C-4C40-988C-43D8F8AD2D8C}" dt="2023-03-28T03:19:52.451" v="1882" actId="207"/>
        <pc:sldMkLst>
          <pc:docMk/>
          <pc:sldMk cId="3524051836" sldId="266"/>
        </pc:sldMkLst>
        <pc:spChg chg="mod">
          <ac:chgData name="Hasibul Islam" userId="7a1954ca182d2d6d" providerId="LiveId" clId="{AB5D5BC0-1C2C-4C40-988C-43D8F8AD2D8C}" dt="2023-03-28T03:19:52.451" v="1882" actId="207"/>
          <ac:spMkLst>
            <pc:docMk/>
            <pc:sldMk cId="3524051836" sldId="266"/>
            <ac:spMk id="4" creationId="{F658EA0A-6256-B35D-A703-FB051E96CB11}"/>
          </ac:spMkLst>
        </pc:spChg>
      </pc:sldChg>
      <pc:sldChg chg="modSp mod">
        <pc:chgData name="Hasibul Islam" userId="7a1954ca182d2d6d" providerId="LiveId" clId="{AB5D5BC0-1C2C-4C40-988C-43D8F8AD2D8C}" dt="2023-03-28T03:19:03.036" v="1880" actId="207"/>
        <pc:sldMkLst>
          <pc:docMk/>
          <pc:sldMk cId="3104545111" sldId="267"/>
        </pc:sldMkLst>
        <pc:spChg chg="mod">
          <ac:chgData name="Hasibul Islam" userId="7a1954ca182d2d6d" providerId="LiveId" clId="{AB5D5BC0-1C2C-4C40-988C-43D8F8AD2D8C}" dt="2023-03-28T03:19:03.036" v="1880" actId="207"/>
          <ac:spMkLst>
            <pc:docMk/>
            <pc:sldMk cId="3104545111" sldId="267"/>
            <ac:spMk id="4" creationId="{F658EA0A-6256-B35D-A703-FB051E96CB11}"/>
          </ac:spMkLst>
        </pc:spChg>
      </pc:sldChg>
      <pc:sldChg chg="addSp modSp mod">
        <pc:chgData name="Hasibul Islam" userId="7a1954ca182d2d6d" providerId="LiveId" clId="{AB5D5BC0-1C2C-4C40-988C-43D8F8AD2D8C}" dt="2023-04-02T04:22:32.687" v="3822" actId="9405"/>
        <pc:sldMkLst>
          <pc:docMk/>
          <pc:sldMk cId="2816548538" sldId="270"/>
        </pc:sldMkLst>
        <pc:spChg chg="mod">
          <ac:chgData name="Hasibul Islam" userId="7a1954ca182d2d6d" providerId="LiveId" clId="{AB5D5BC0-1C2C-4C40-988C-43D8F8AD2D8C}" dt="2023-03-28T03:21:33.210" v="1889" actId="20577"/>
          <ac:spMkLst>
            <pc:docMk/>
            <pc:sldMk cId="2816548538" sldId="270"/>
            <ac:spMk id="4" creationId="{F658EA0A-6256-B35D-A703-FB051E96CB11}"/>
          </ac:spMkLst>
        </pc:spChg>
        <pc:inkChg chg="add">
          <ac:chgData name="Hasibul Islam" userId="7a1954ca182d2d6d" providerId="LiveId" clId="{AB5D5BC0-1C2C-4C40-988C-43D8F8AD2D8C}" dt="2023-04-02T04:22:32.687" v="3822" actId="9405"/>
          <ac:inkMkLst>
            <pc:docMk/>
            <pc:sldMk cId="2816548538" sldId="270"/>
            <ac:inkMk id="2" creationId="{0FE2F01F-6A68-728E-BCB3-05660F20463C}"/>
          </ac:inkMkLst>
        </pc:inkChg>
      </pc:sldChg>
      <pc:sldChg chg="addSp modSp mod">
        <pc:chgData name="Hasibul Islam" userId="7a1954ca182d2d6d" providerId="LiveId" clId="{AB5D5BC0-1C2C-4C40-988C-43D8F8AD2D8C}" dt="2023-03-28T03:51:34.145" v="2630" actId="1076"/>
        <pc:sldMkLst>
          <pc:docMk/>
          <pc:sldMk cId="2197636469" sldId="271"/>
        </pc:sldMkLst>
        <pc:picChg chg="add mod">
          <ac:chgData name="Hasibul Islam" userId="7a1954ca182d2d6d" providerId="LiveId" clId="{AB5D5BC0-1C2C-4C40-988C-43D8F8AD2D8C}" dt="2023-03-28T03:51:02.743" v="2626" actId="1076"/>
          <ac:picMkLst>
            <pc:docMk/>
            <pc:sldMk cId="2197636469" sldId="271"/>
            <ac:picMk id="3" creationId="{C78EC8C4-0DCA-2EC3-47E6-FF226F59CA62}"/>
          </ac:picMkLst>
        </pc:picChg>
        <pc:picChg chg="add mod">
          <ac:chgData name="Hasibul Islam" userId="7a1954ca182d2d6d" providerId="LiveId" clId="{AB5D5BC0-1C2C-4C40-988C-43D8F8AD2D8C}" dt="2023-03-28T03:50:31.378" v="2616" actId="1076"/>
          <ac:picMkLst>
            <pc:docMk/>
            <pc:sldMk cId="2197636469" sldId="271"/>
            <ac:picMk id="7" creationId="{284B465C-6963-8069-B091-73E5D82FAB3F}"/>
          </ac:picMkLst>
        </pc:picChg>
        <pc:picChg chg="add mod">
          <ac:chgData name="Hasibul Islam" userId="7a1954ca182d2d6d" providerId="LiveId" clId="{AB5D5BC0-1C2C-4C40-988C-43D8F8AD2D8C}" dt="2023-03-28T03:50:34.960" v="2618" actId="1076"/>
          <ac:picMkLst>
            <pc:docMk/>
            <pc:sldMk cId="2197636469" sldId="271"/>
            <ac:picMk id="8" creationId="{31499B34-721A-F162-E870-4271D380B3B3}"/>
          </ac:picMkLst>
        </pc:picChg>
        <pc:picChg chg="add mod">
          <ac:chgData name="Hasibul Islam" userId="7a1954ca182d2d6d" providerId="LiveId" clId="{AB5D5BC0-1C2C-4C40-988C-43D8F8AD2D8C}" dt="2023-03-28T03:51:34.145" v="2630" actId="1076"/>
          <ac:picMkLst>
            <pc:docMk/>
            <pc:sldMk cId="2197636469" sldId="271"/>
            <ac:picMk id="14" creationId="{9974551E-3A45-4CA0-1ED9-F5600535214C}"/>
          </ac:picMkLst>
        </pc:picChg>
        <pc:cxnChg chg="add mod">
          <ac:chgData name="Hasibul Islam" userId="7a1954ca182d2d6d" providerId="LiveId" clId="{AB5D5BC0-1C2C-4C40-988C-43D8F8AD2D8C}" dt="2023-03-28T03:50:56.211" v="2624" actId="692"/>
          <ac:cxnSpMkLst>
            <pc:docMk/>
            <pc:sldMk cId="2197636469" sldId="271"/>
            <ac:cxnSpMk id="10" creationId="{89AB6AE7-53EA-6518-6718-2F886DAE8641}"/>
          </ac:cxnSpMkLst>
        </pc:cxnChg>
        <pc:cxnChg chg="add">
          <ac:chgData name="Hasibul Islam" userId="7a1954ca182d2d6d" providerId="LiveId" clId="{AB5D5BC0-1C2C-4C40-988C-43D8F8AD2D8C}" dt="2023-03-28T03:51:10.350" v="2627" actId="11529"/>
          <ac:cxnSpMkLst>
            <pc:docMk/>
            <pc:sldMk cId="2197636469" sldId="271"/>
            <ac:cxnSpMk id="12" creationId="{AB950DBD-C6E7-4C06-4E2E-1E5247428E80}"/>
          </ac:cxnSpMkLst>
        </pc:cxnChg>
      </pc:sldChg>
      <pc:sldChg chg="addSp modSp mod">
        <pc:chgData name="Hasibul Islam" userId="7a1954ca182d2d6d" providerId="LiveId" clId="{AB5D5BC0-1C2C-4C40-988C-43D8F8AD2D8C}" dt="2023-03-28T03:53:50.420" v="2646" actId="1076"/>
        <pc:sldMkLst>
          <pc:docMk/>
          <pc:sldMk cId="2550901676" sldId="272"/>
        </pc:sldMkLst>
        <pc:spChg chg="mod">
          <ac:chgData name="Hasibul Islam" userId="7a1954ca182d2d6d" providerId="LiveId" clId="{AB5D5BC0-1C2C-4C40-988C-43D8F8AD2D8C}" dt="2023-03-28T03:52:52.876" v="2635" actId="14100"/>
          <ac:spMkLst>
            <pc:docMk/>
            <pc:sldMk cId="2550901676" sldId="272"/>
            <ac:spMk id="4" creationId="{F658EA0A-6256-B35D-A703-FB051E96CB11}"/>
          </ac:spMkLst>
        </pc:spChg>
        <pc:picChg chg="add mod">
          <ac:chgData name="Hasibul Islam" userId="7a1954ca182d2d6d" providerId="LiveId" clId="{AB5D5BC0-1C2C-4C40-988C-43D8F8AD2D8C}" dt="2023-03-28T03:53:45.925" v="2642" actId="1076"/>
          <ac:picMkLst>
            <pc:docMk/>
            <pc:sldMk cId="2550901676" sldId="272"/>
            <ac:picMk id="3" creationId="{B8901C58-2F86-0BF4-672B-B3D51FA8A5C3}"/>
          </ac:picMkLst>
        </pc:picChg>
        <pc:picChg chg="add mod">
          <ac:chgData name="Hasibul Islam" userId="7a1954ca182d2d6d" providerId="LiveId" clId="{AB5D5BC0-1C2C-4C40-988C-43D8F8AD2D8C}" dt="2023-03-28T03:53:50.420" v="2646" actId="1076"/>
          <ac:picMkLst>
            <pc:docMk/>
            <pc:sldMk cId="2550901676" sldId="272"/>
            <ac:picMk id="7" creationId="{19190FB9-EF4D-3A5C-A58A-BEF51BEF94E8}"/>
          </ac:picMkLst>
        </pc:picChg>
      </pc:sldChg>
      <pc:sldChg chg="addSp modSp mod">
        <pc:chgData name="Hasibul Islam" userId="7a1954ca182d2d6d" providerId="LiveId" clId="{AB5D5BC0-1C2C-4C40-988C-43D8F8AD2D8C}" dt="2023-03-28T03:57:37.950" v="2665" actId="1076"/>
        <pc:sldMkLst>
          <pc:docMk/>
          <pc:sldMk cId="2661847370" sldId="273"/>
        </pc:sldMkLst>
        <pc:spChg chg="mod">
          <ac:chgData name="Hasibul Islam" userId="7a1954ca182d2d6d" providerId="LiveId" clId="{AB5D5BC0-1C2C-4C40-988C-43D8F8AD2D8C}" dt="2023-03-28T03:54:11.662" v="2648" actId="1076"/>
          <ac:spMkLst>
            <pc:docMk/>
            <pc:sldMk cId="2661847370" sldId="273"/>
            <ac:spMk id="4" creationId="{F658EA0A-6256-B35D-A703-FB051E96CB11}"/>
          </ac:spMkLst>
        </pc:spChg>
        <pc:picChg chg="add mod">
          <ac:chgData name="Hasibul Islam" userId="7a1954ca182d2d6d" providerId="LiveId" clId="{AB5D5BC0-1C2C-4C40-988C-43D8F8AD2D8C}" dt="2023-03-28T03:57:03.248" v="2660" actId="1076"/>
          <ac:picMkLst>
            <pc:docMk/>
            <pc:sldMk cId="2661847370" sldId="273"/>
            <ac:picMk id="3" creationId="{86103150-BB96-C00D-E699-D9407D9C3DB0}"/>
          </ac:picMkLst>
        </pc:picChg>
        <pc:picChg chg="add mod">
          <ac:chgData name="Hasibul Islam" userId="7a1954ca182d2d6d" providerId="LiveId" clId="{AB5D5BC0-1C2C-4C40-988C-43D8F8AD2D8C}" dt="2023-03-28T03:57:09.677" v="2663" actId="1076"/>
          <ac:picMkLst>
            <pc:docMk/>
            <pc:sldMk cId="2661847370" sldId="273"/>
            <ac:picMk id="7" creationId="{95CEA511-5814-9DF5-90D5-FC62EBCE029B}"/>
          </ac:picMkLst>
        </pc:picChg>
        <pc:picChg chg="add mod">
          <ac:chgData name="Hasibul Islam" userId="7a1954ca182d2d6d" providerId="LiveId" clId="{AB5D5BC0-1C2C-4C40-988C-43D8F8AD2D8C}" dt="2023-03-28T03:57:07.782" v="2662" actId="1076"/>
          <ac:picMkLst>
            <pc:docMk/>
            <pc:sldMk cId="2661847370" sldId="273"/>
            <ac:picMk id="9" creationId="{3A558E22-A27F-21D2-9FA4-0B9C5E9A9A8A}"/>
          </ac:picMkLst>
        </pc:picChg>
        <pc:picChg chg="add mod">
          <ac:chgData name="Hasibul Islam" userId="7a1954ca182d2d6d" providerId="LiveId" clId="{AB5D5BC0-1C2C-4C40-988C-43D8F8AD2D8C}" dt="2023-03-28T03:57:37.950" v="2665" actId="1076"/>
          <ac:picMkLst>
            <pc:docMk/>
            <pc:sldMk cId="2661847370" sldId="273"/>
            <ac:picMk id="11" creationId="{5728FEC8-505E-A55C-3ACC-FEDFD313D408}"/>
          </ac:picMkLst>
        </pc:picChg>
      </pc:sldChg>
      <pc:sldChg chg="addSp delSp modSp del mod">
        <pc:chgData name="Hasibul Islam" userId="7a1954ca182d2d6d" providerId="LiveId" clId="{AB5D5BC0-1C2C-4C40-988C-43D8F8AD2D8C}" dt="2023-03-28T03:28:58.817" v="1954" actId="2696"/>
        <pc:sldMkLst>
          <pc:docMk/>
          <pc:sldMk cId="1220916973" sldId="276"/>
        </pc:sldMkLst>
        <pc:spChg chg="mod">
          <ac:chgData name="Hasibul Islam" userId="7a1954ca182d2d6d" providerId="LiveId" clId="{AB5D5BC0-1C2C-4C40-988C-43D8F8AD2D8C}" dt="2023-03-25T05:36:51.022" v="638" actId="13926"/>
          <ac:spMkLst>
            <pc:docMk/>
            <pc:sldMk cId="1220916973" sldId="276"/>
            <ac:spMk id="9" creationId="{31AD5D28-5A26-23B6-E201-C409C9967E5A}"/>
          </ac:spMkLst>
        </pc:spChg>
        <pc:grpChg chg="del mod">
          <ac:chgData name="Hasibul Islam" userId="7a1954ca182d2d6d" providerId="LiveId" clId="{AB5D5BC0-1C2C-4C40-988C-43D8F8AD2D8C}" dt="2023-03-25T06:01:03.190" v="755"/>
          <ac:grpSpMkLst>
            <pc:docMk/>
            <pc:sldMk cId="1220916973" sldId="276"/>
            <ac:grpSpMk id="10" creationId="{115956CB-CFDA-D2BF-86DD-E39C40A5354D}"/>
          </ac:grpSpMkLst>
        </pc:grpChg>
        <pc:grpChg chg="del mod">
          <ac:chgData name="Hasibul Islam" userId="7a1954ca182d2d6d" providerId="LiveId" clId="{AB5D5BC0-1C2C-4C40-988C-43D8F8AD2D8C}" dt="2023-03-25T06:01:00.815" v="751"/>
          <ac:grpSpMkLst>
            <pc:docMk/>
            <pc:sldMk cId="1220916973" sldId="276"/>
            <ac:grpSpMk id="17" creationId="{0A57CB77-F058-086D-6F13-EC15D128CF04}"/>
          </ac:grpSpMkLst>
        </pc:grpChg>
        <pc:grpChg chg="del mod">
          <ac:chgData name="Hasibul Islam" userId="7a1954ca182d2d6d" providerId="LiveId" clId="{AB5D5BC0-1C2C-4C40-988C-43D8F8AD2D8C}" dt="2023-03-25T06:01:05.960" v="760"/>
          <ac:grpSpMkLst>
            <pc:docMk/>
            <pc:sldMk cId="1220916973" sldId="276"/>
            <ac:grpSpMk id="26" creationId="{D50D8702-6BF4-AFD8-256E-4C34D1E4B126}"/>
          </ac:grpSpMkLst>
        </pc:grpChg>
        <pc:grpChg chg="del mod">
          <ac:chgData name="Hasibul Islam" userId="7a1954ca182d2d6d" providerId="LiveId" clId="{AB5D5BC0-1C2C-4C40-988C-43D8F8AD2D8C}" dt="2023-03-25T05:41:38.710" v="666"/>
          <ac:grpSpMkLst>
            <pc:docMk/>
            <pc:sldMk cId="1220916973" sldId="276"/>
            <ac:grpSpMk id="30" creationId="{8E6E5D8A-9278-5BD6-B60C-4F1379365AAF}"/>
          </ac:grpSpMkLst>
        </pc:grpChg>
        <pc:grpChg chg="del mod">
          <ac:chgData name="Hasibul Islam" userId="7a1954ca182d2d6d" providerId="LiveId" clId="{AB5D5BC0-1C2C-4C40-988C-43D8F8AD2D8C}" dt="2023-03-25T06:03:30.908" v="767"/>
          <ac:grpSpMkLst>
            <pc:docMk/>
            <pc:sldMk cId="1220916973" sldId="276"/>
            <ac:grpSpMk id="32" creationId="{58349DAC-9593-596F-9875-4A16E2CA4640}"/>
          </ac:grpSpMkLst>
        </pc:grpChg>
        <pc:grpChg chg="del mod">
          <ac:chgData name="Hasibul Islam" userId="7a1954ca182d2d6d" providerId="LiveId" clId="{AB5D5BC0-1C2C-4C40-988C-43D8F8AD2D8C}" dt="2023-03-25T06:03:40.985" v="782"/>
          <ac:grpSpMkLst>
            <pc:docMk/>
            <pc:sldMk cId="1220916973" sldId="276"/>
            <ac:grpSpMk id="38" creationId="{D9D510E0-A362-403C-DC8E-65BAF1C90993}"/>
          </ac:grpSpMkLst>
        </pc:grpChg>
        <pc:grpChg chg="del mod">
          <ac:chgData name="Hasibul Islam" userId="7a1954ca182d2d6d" providerId="LiveId" clId="{AB5D5BC0-1C2C-4C40-988C-43D8F8AD2D8C}" dt="2023-03-25T05:42:58.400" v="682"/>
          <ac:grpSpMkLst>
            <pc:docMk/>
            <pc:sldMk cId="1220916973" sldId="276"/>
            <ac:grpSpMk id="45" creationId="{4C27A937-D76A-5E36-68A2-6814DB11158D}"/>
          </ac:grpSpMkLst>
        </pc:grpChg>
        <pc:grpChg chg="del mod">
          <ac:chgData name="Hasibul Islam" userId="7a1954ca182d2d6d" providerId="LiveId" clId="{AB5D5BC0-1C2C-4C40-988C-43D8F8AD2D8C}" dt="2023-03-25T05:43:00.867" v="684"/>
          <ac:grpSpMkLst>
            <pc:docMk/>
            <pc:sldMk cId="1220916973" sldId="276"/>
            <ac:grpSpMk id="48" creationId="{907E1B6B-9CB7-B8CF-302E-C3B9817AB8BF}"/>
          </ac:grpSpMkLst>
        </pc:grpChg>
        <pc:grpChg chg="del mod">
          <ac:chgData name="Hasibul Islam" userId="7a1954ca182d2d6d" providerId="LiveId" clId="{AB5D5BC0-1C2C-4C40-988C-43D8F8AD2D8C}" dt="2023-03-25T06:03:38.016" v="776"/>
          <ac:grpSpMkLst>
            <pc:docMk/>
            <pc:sldMk cId="1220916973" sldId="276"/>
            <ac:grpSpMk id="50" creationId="{6EC53F28-97EB-2CCD-5C91-E0612FBE91CB}"/>
          </ac:grpSpMkLst>
        </pc:grpChg>
        <pc:grpChg chg="del mod">
          <ac:chgData name="Hasibul Islam" userId="7a1954ca182d2d6d" providerId="LiveId" clId="{AB5D5BC0-1C2C-4C40-988C-43D8F8AD2D8C}" dt="2023-03-25T05:43:08.353" v="688"/>
          <ac:grpSpMkLst>
            <pc:docMk/>
            <pc:sldMk cId="1220916973" sldId="276"/>
            <ac:grpSpMk id="53" creationId="{F2AF9067-C7CA-C290-D3E8-010CF3784007}"/>
          </ac:grpSpMkLst>
        </pc:grpChg>
        <pc:grpChg chg="del mod">
          <ac:chgData name="Hasibul Islam" userId="7a1954ca182d2d6d" providerId="LiveId" clId="{AB5D5BC0-1C2C-4C40-988C-43D8F8AD2D8C}" dt="2023-03-25T05:43:17.247" v="693"/>
          <ac:grpSpMkLst>
            <pc:docMk/>
            <pc:sldMk cId="1220916973" sldId="276"/>
            <ac:grpSpMk id="56" creationId="{72ABC2FB-5221-FB27-07E9-D7248C4DCB6A}"/>
          </ac:grpSpMkLst>
        </pc:grpChg>
        <pc:grpChg chg="del mod">
          <ac:chgData name="Hasibul Islam" userId="7a1954ca182d2d6d" providerId="LiveId" clId="{AB5D5BC0-1C2C-4C40-988C-43D8F8AD2D8C}" dt="2023-03-25T06:03:39.291" v="779"/>
          <ac:grpSpMkLst>
            <pc:docMk/>
            <pc:sldMk cId="1220916973" sldId="276"/>
            <ac:grpSpMk id="58" creationId="{E54ADFB9-C411-F9E2-48E9-B7717E5CA4C4}"/>
          </ac:grpSpMkLst>
        </pc:grpChg>
        <pc:grpChg chg="del mod">
          <ac:chgData name="Hasibul Islam" userId="7a1954ca182d2d6d" providerId="LiveId" clId="{AB5D5BC0-1C2C-4C40-988C-43D8F8AD2D8C}" dt="2023-03-28T03:07:02.246" v="1626"/>
          <ac:grpSpMkLst>
            <pc:docMk/>
            <pc:sldMk cId="1220916973" sldId="276"/>
            <ac:grpSpMk id="67" creationId="{C3141372-C612-82A5-0934-9B5FF6F50AF0}"/>
          </ac:grpSpMkLst>
        </pc:grpChg>
        <pc:grpChg chg="del mod">
          <ac:chgData name="Hasibul Islam" userId="7a1954ca182d2d6d" providerId="LiveId" clId="{AB5D5BC0-1C2C-4C40-988C-43D8F8AD2D8C}" dt="2023-03-28T03:07:04.210" v="1630"/>
          <ac:grpSpMkLst>
            <pc:docMk/>
            <pc:sldMk cId="1220916973" sldId="276"/>
            <ac:grpSpMk id="73" creationId="{85D68FD5-2323-F6CF-F41D-BD0261BE7AB9}"/>
          </ac:grpSpMkLst>
        </pc:grpChg>
        <pc:grpChg chg="del mod">
          <ac:chgData name="Hasibul Islam" userId="7a1954ca182d2d6d" providerId="LiveId" clId="{AB5D5BC0-1C2C-4C40-988C-43D8F8AD2D8C}" dt="2023-03-28T03:07:08.496" v="1636"/>
          <ac:grpSpMkLst>
            <pc:docMk/>
            <pc:sldMk cId="1220916973" sldId="276"/>
            <ac:grpSpMk id="79" creationId="{9C33B7E2-993C-BB30-9923-38B0D23713B9}"/>
          </ac:grpSpMkLst>
        </pc:grpChg>
        <pc:grpChg chg="del mod">
          <ac:chgData name="Hasibul Islam" userId="7a1954ca182d2d6d" providerId="LiveId" clId="{AB5D5BC0-1C2C-4C40-988C-43D8F8AD2D8C}" dt="2023-03-25T06:37:36.920" v="820"/>
          <ac:grpSpMkLst>
            <pc:docMk/>
            <pc:sldMk cId="1220916973" sldId="276"/>
            <ac:grpSpMk id="85" creationId="{B934EA2E-EB17-E31F-EC83-5AF0B3170503}"/>
          </ac:grpSpMkLst>
        </pc:grpChg>
        <pc:grpChg chg="del mod">
          <ac:chgData name="Hasibul Islam" userId="7a1954ca182d2d6d" providerId="LiveId" clId="{AB5D5BC0-1C2C-4C40-988C-43D8F8AD2D8C}" dt="2023-03-28T03:07:11.760" v="1641"/>
          <ac:grpSpMkLst>
            <pc:docMk/>
            <pc:sldMk cId="1220916973" sldId="276"/>
            <ac:grpSpMk id="90" creationId="{CC9D99CA-CE07-2760-B12A-CAFBBE9030CC}"/>
          </ac:grpSpMkLst>
        </pc:grpChg>
        <pc:inkChg chg="add">
          <ac:chgData name="Hasibul Islam" userId="7a1954ca182d2d6d" providerId="LiveId" clId="{AB5D5BC0-1C2C-4C40-988C-43D8F8AD2D8C}" dt="2023-03-25T05:38:20.344" v="639" actId="9405"/>
          <ac:inkMkLst>
            <pc:docMk/>
            <pc:sldMk cId="1220916973" sldId="276"/>
            <ac:inkMk id="2" creationId="{BD8DD595-5550-84D3-0C77-D201097B2B78}"/>
          </ac:inkMkLst>
        </pc:inkChg>
        <pc:inkChg chg="add del">
          <ac:chgData name="Hasibul Islam" userId="7a1954ca182d2d6d" providerId="LiveId" clId="{AB5D5BC0-1C2C-4C40-988C-43D8F8AD2D8C}" dt="2023-03-25T06:01:07.855" v="762"/>
          <ac:inkMkLst>
            <pc:docMk/>
            <pc:sldMk cId="1220916973" sldId="276"/>
            <ac:inkMk id="3" creationId="{5B20ECA8-7D55-1C3C-B254-8FEB8E59C2DC}"/>
          </ac:inkMkLst>
        </pc:inkChg>
        <pc:inkChg chg="add del mod">
          <ac:chgData name="Hasibul Islam" userId="7a1954ca182d2d6d" providerId="LiveId" clId="{AB5D5BC0-1C2C-4C40-988C-43D8F8AD2D8C}" dt="2023-03-25T06:01:03.190" v="755"/>
          <ac:inkMkLst>
            <pc:docMk/>
            <pc:sldMk cId="1220916973" sldId="276"/>
            <ac:inkMk id="4" creationId="{5D718B16-D402-FAD6-E77C-E04372F4FBF2}"/>
          </ac:inkMkLst>
        </pc:inkChg>
        <pc:inkChg chg="add del mod">
          <ac:chgData name="Hasibul Islam" userId="7a1954ca182d2d6d" providerId="LiveId" clId="{AB5D5BC0-1C2C-4C40-988C-43D8F8AD2D8C}" dt="2023-03-25T06:01:04.012" v="756"/>
          <ac:inkMkLst>
            <pc:docMk/>
            <pc:sldMk cId="1220916973" sldId="276"/>
            <ac:inkMk id="5" creationId="{BB772A25-B651-B78B-F281-A126D500E8E1}"/>
          </ac:inkMkLst>
        </pc:inkChg>
        <pc:inkChg chg="add del mod">
          <ac:chgData name="Hasibul Islam" userId="7a1954ca182d2d6d" providerId="LiveId" clId="{AB5D5BC0-1C2C-4C40-988C-43D8F8AD2D8C}" dt="2023-03-25T06:01:03.190" v="754"/>
          <ac:inkMkLst>
            <pc:docMk/>
            <pc:sldMk cId="1220916973" sldId="276"/>
            <ac:inkMk id="8" creationId="{A8C4B148-B29A-1413-75A0-08E99F6BB9FB}"/>
          </ac:inkMkLst>
        </pc:inkChg>
        <pc:inkChg chg="add del">
          <ac:chgData name="Hasibul Islam" userId="7a1954ca182d2d6d" providerId="LiveId" clId="{AB5D5BC0-1C2C-4C40-988C-43D8F8AD2D8C}" dt="2023-03-25T06:03:45.082" v="786"/>
          <ac:inkMkLst>
            <pc:docMk/>
            <pc:sldMk cId="1220916973" sldId="276"/>
            <ac:inkMk id="11" creationId="{6D749963-1095-7730-0E27-D9FEDFFBA20E}"/>
          </ac:inkMkLst>
        </pc:inkChg>
        <pc:inkChg chg="add del">
          <ac:chgData name="Hasibul Islam" userId="7a1954ca182d2d6d" providerId="LiveId" clId="{AB5D5BC0-1C2C-4C40-988C-43D8F8AD2D8C}" dt="2023-03-25T06:03:45.852" v="787"/>
          <ac:inkMkLst>
            <pc:docMk/>
            <pc:sldMk cId="1220916973" sldId="276"/>
            <ac:inkMk id="12" creationId="{58C5C7F9-D674-F2FA-510C-857A5F024CA4}"/>
          </ac:inkMkLst>
        </pc:inkChg>
        <pc:inkChg chg="add del mod">
          <ac:chgData name="Hasibul Islam" userId="7a1954ca182d2d6d" providerId="LiveId" clId="{AB5D5BC0-1C2C-4C40-988C-43D8F8AD2D8C}" dt="2023-03-25T06:00:59.688" v="749"/>
          <ac:inkMkLst>
            <pc:docMk/>
            <pc:sldMk cId="1220916973" sldId="276"/>
            <ac:inkMk id="13" creationId="{656306C4-66A7-BDEF-59E3-3EA7E18654DF}"/>
          </ac:inkMkLst>
        </pc:inkChg>
        <pc:inkChg chg="add del mod">
          <ac:chgData name="Hasibul Islam" userId="7a1954ca182d2d6d" providerId="LiveId" clId="{AB5D5BC0-1C2C-4C40-988C-43D8F8AD2D8C}" dt="2023-03-25T06:01:01.316" v="752"/>
          <ac:inkMkLst>
            <pc:docMk/>
            <pc:sldMk cId="1220916973" sldId="276"/>
            <ac:inkMk id="14" creationId="{9DC306ED-5FED-95D8-B3DF-C08DFADA83DE}"/>
          </ac:inkMkLst>
        </pc:inkChg>
        <pc:inkChg chg="add del mod">
          <ac:chgData name="Hasibul Islam" userId="7a1954ca182d2d6d" providerId="LiveId" clId="{AB5D5BC0-1C2C-4C40-988C-43D8F8AD2D8C}" dt="2023-03-25T06:01:00.815" v="751"/>
          <ac:inkMkLst>
            <pc:docMk/>
            <pc:sldMk cId="1220916973" sldId="276"/>
            <ac:inkMk id="15" creationId="{2BAE161B-BE6E-5E27-8C25-71B134817F0D}"/>
          </ac:inkMkLst>
        </pc:inkChg>
        <pc:inkChg chg="add del mod">
          <ac:chgData name="Hasibul Islam" userId="7a1954ca182d2d6d" providerId="LiveId" clId="{AB5D5BC0-1C2C-4C40-988C-43D8F8AD2D8C}" dt="2023-03-25T06:01:00.211" v="750"/>
          <ac:inkMkLst>
            <pc:docMk/>
            <pc:sldMk cId="1220916973" sldId="276"/>
            <ac:inkMk id="16" creationId="{F435F8BE-B47F-6AA9-A180-EC5BA2A9EA35}"/>
          </ac:inkMkLst>
        </pc:inkChg>
        <pc:inkChg chg="add del">
          <ac:chgData name="Hasibul Islam" userId="7a1954ca182d2d6d" providerId="LiveId" clId="{AB5D5BC0-1C2C-4C40-988C-43D8F8AD2D8C}" dt="2023-03-25T06:01:08.768" v="763"/>
          <ac:inkMkLst>
            <pc:docMk/>
            <pc:sldMk cId="1220916973" sldId="276"/>
            <ac:inkMk id="18" creationId="{9AF46505-1593-656A-86DD-BB9588EC9AED}"/>
          </ac:inkMkLst>
        </pc:inkChg>
        <pc:inkChg chg="add del">
          <ac:chgData name="Hasibul Islam" userId="7a1954ca182d2d6d" providerId="LiveId" clId="{AB5D5BC0-1C2C-4C40-988C-43D8F8AD2D8C}" dt="2023-03-25T06:01:02.293" v="753"/>
          <ac:inkMkLst>
            <pc:docMk/>
            <pc:sldMk cId="1220916973" sldId="276"/>
            <ac:inkMk id="19" creationId="{A2B5FAD9-E1A7-E163-5FB4-B1082EE2E5A6}"/>
          </ac:inkMkLst>
        </pc:inkChg>
        <pc:inkChg chg="add del mod">
          <ac:chgData name="Hasibul Islam" userId="7a1954ca182d2d6d" providerId="LiveId" clId="{AB5D5BC0-1C2C-4C40-988C-43D8F8AD2D8C}" dt="2023-03-25T06:01:04.951" v="757"/>
          <ac:inkMkLst>
            <pc:docMk/>
            <pc:sldMk cId="1220916973" sldId="276"/>
            <ac:inkMk id="20" creationId="{C0697CE7-9532-1A23-EEED-0C14652BD9E5}"/>
          </ac:inkMkLst>
        </pc:inkChg>
        <pc:inkChg chg="add del mod">
          <ac:chgData name="Hasibul Islam" userId="7a1954ca182d2d6d" providerId="LiveId" clId="{AB5D5BC0-1C2C-4C40-988C-43D8F8AD2D8C}" dt="2023-03-25T06:01:04.951" v="758"/>
          <ac:inkMkLst>
            <pc:docMk/>
            <pc:sldMk cId="1220916973" sldId="276"/>
            <ac:inkMk id="21" creationId="{29E6A82A-68F2-3ECA-0A04-667DBE597B0A}"/>
          </ac:inkMkLst>
        </pc:inkChg>
        <pc:inkChg chg="add del mod">
          <ac:chgData name="Hasibul Islam" userId="7a1954ca182d2d6d" providerId="LiveId" clId="{AB5D5BC0-1C2C-4C40-988C-43D8F8AD2D8C}" dt="2023-03-25T06:01:05.960" v="760"/>
          <ac:inkMkLst>
            <pc:docMk/>
            <pc:sldMk cId="1220916973" sldId="276"/>
            <ac:inkMk id="22" creationId="{ABEE4C23-5F33-ABCA-3528-FA2CD8869A99}"/>
          </ac:inkMkLst>
        </pc:inkChg>
        <pc:inkChg chg="add del mod">
          <ac:chgData name="Hasibul Islam" userId="7a1954ca182d2d6d" providerId="LiveId" clId="{AB5D5BC0-1C2C-4C40-988C-43D8F8AD2D8C}" dt="2023-03-25T06:01:05.959" v="759"/>
          <ac:inkMkLst>
            <pc:docMk/>
            <pc:sldMk cId="1220916973" sldId="276"/>
            <ac:inkMk id="23" creationId="{21DDB233-87F1-C47E-A135-77349BC51BA8}"/>
          </ac:inkMkLst>
        </pc:inkChg>
        <pc:inkChg chg="add del mod">
          <ac:chgData name="Hasibul Islam" userId="7a1954ca182d2d6d" providerId="LiveId" clId="{AB5D5BC0-1C2C-4C40-988C-43D8F8AD2D8C}" dt="2023-03-25T06:01:06.662" v="761"/>
          <ac:inkMkLst>
            <pc:docMk/>
            <pc:sldMk cId="1220916973" sldId="276"/>
            <ac:inkMk id="24" creationId="{472399F7-9997-E81F-D55C-582739F4F402}"/>
          </ac:inkMkLst>
        </pc:inkChg>
        <pc:inkChg chg="add del mod">
          <ac:chgData name="Hasibul Islam" userId="7a1954ca182d2d6d" providerId="LiveId" clId="{AB5D5BC0-1C2C-4C40-988C-43D8F8AD2D8C}" dt="2023-03-25T06:03:29.009" v="764"/>
          <ac:inkMkLst>
            <pc:docMk/>
            <pc:sldMk cId="1220916973" sldId="276"/>
            <ac:inkMk id="25" creationId="{678A2353-4E38-EBFB-70F4-D82489BBC3E1}"/>
          </ac:inkMkLst>
        </pc:inkChg>
        <pc:inkChg chg="add del mod">
          <ac:chgData name="Hasibul Islam" userId="7a1954ca182d2d6d" providerId="LiveId" clId="{AB5D5BC0-1C2C-4C40-988C-43D8F8AD2D8C}" dt="2023-03-25T06:03:30.187" v="766"/>
          <ac:inkMkLst>
            <pc:docMk/>
            <pc:sldMk cId="1220916973" sldId="276"/>
            <ac:inkMk id="27" creationId="{9C665F4F-8BF8-BF85-BD19-9EADD37BBB47}"/>
          </ac:inkMkLst>
        </pc:inkChg>
        <pc:inkChg chg="add del mod">
          <ac:chgData name="Hasibul Islam" userId="7a1954ca182d2d6d" providerId="LiveId" clId="{AB5D5BC0-1C2C-4C40-988C-43D8F8AD2D8C}" dt="2023-03-25T06:03:29.660" v="765"/>
          <ac:inkMkLst>
            <pc:docMk/>
            <pc:sldMk cId="1220916973" sldId="276"/>
            <ac:inkMk id="28" creationId="{AF57CF84-F26E-C110-0A44-C06A58533234}"/>
          </ac:inkMkLst>
        </pc:inkChg>
        <pc:inkChg chg="add del mod">
          <ac:chgData name="Hasibul Islam" userId="7a1954ca182d2d6d" providerId="LiveId" clId="{AB5D5BC0-1C2C-4C40-988C-43D8F8AD2D8C}" dt="2023-03-25T06:03:30.908" v="767"/>
          <ac:inkMkLst>
            <pc:docMk/>
            <pc:sldMk cId="1220916973" sldId="276"/>
            <ac:inkMk id="29" creationId="{16B27B85-3993-1CD1-1B6A-86D6ABD2DB59}"/>
          </ac:inkMkLst>
        </pc:inkChg>
        <pc:inkChg chg="add del mod">
          <ac:chgData name="Hasibul Islam" userId="7a1954ca182d2d6d" providerId="LiveId" clId="{AB5D5BC0-1C2C-4C40-988C-43D8F8AD2D8C}" dt="2023-03-25T06:03:31.611" v="768"/>
          <ac:inkMkLst>
            <pc:docMk/>
            <pc:sldMk cId="1220916973" sldId="276"/>
            <ac:inkMk id="31" creationId="{60A65AB2-9414-B7E2-0B4F-BB0882B94D03}"/>
          </ac:inkMkLst>
        </pc:inkChg>
        <pc:inkChg chg="add del">
          <ac:chgData name="Hasibul Islam" userId="7a1954ca182d2d6d" providerId="LiveId" clId="{AB5D5BC0-1C2C-4C40-988C-43D8F8AD2D8C}" dt="2023-03-25T06:03:32.637" v="769"/>
          <ac:inkMkLst>
            <pc:docMk/>
            <pc:sldMk cId="1220916973" sldId="276"/>
            <ac:inkMk id="33" creationId="{EFBDFF79-5CEC-5A94-B69C-FAD15EB75D58}"/>
          </ac:inkMkLst>
        </pc:inkChg>
        <pc:inkChg chg="add">
          <ac:chgData name="Hasibul Islam" userId="7a1954ca182d2d6d" providerId="LiveId" clId="{AB5D5BC0-1C2C-4C40-988C-43D8F8AD2D8C}" dt="2023-03-25T05:41:55.229" v="668" actId="9405"/>
          <ac:inkMkLst>
            <pc:docMk/>
            <pc:sldMk cId="1220916973" sldId="276"/>
            <ac:inkMk id="34" creationId="{FACA686B-4C29-BF72-057E-E49A8F3E65EB}"/>
          </ac:inkMkLst>
        </pc:inkChg>
        <pc:inkChg chg="add del">
          <ac:chgData name="Hasibul Islam" userId="7a1954ca182d2d6d" providerId="LiveId" clId="{AB5D5BC0-1C2C-4C40-988C-43D8F8AD2D8C}" dt="2023-03-25T06:03:33.849" v="770"/>
          <ac:inkMkLst>
            <pc:docMk/>
            <pc:sldMk cId="1220916973" sldId="276"/>
            <ac:inkMk id="35" creationId="{C4EE43A4-B774-6F7F-43FF-3EAF41B8C6BC}"/>
          </ac:inkMkLst>
        </pc:inkChg>
        <pc:inkChg chg="add del mod">
          <ac:chgData name="Hasibul Islam" userId="7a1954ca182d2d6d" providerId="LiveId" clId="{AB5D5BC0-1C2C-4C40-988C-43D8F8AD2D8C}" dt="2023-03-25T06:03:41.847" v="783"/>
          <ac:inkMkLst>
            <pc:docMk/>
            <pc:sldMk cId="1220916973" sldId="276"/>
            <ac:inkMk id="36" creationId="{8887BB1D-9C45-0FD4-701C-5836612EB920}"/>
          </ac:inkMkLst>
        </pc:inkChg>
        <pc:inkChg chg="add del mod">
          <ac:chgData name="Hasibul Islam" userId="7a1954ca182d2d6d" providerId="LiveId" clId="{AB5D5BC0-1C2C-4C40-988C-43D8F8AD2D8C}" dt="2023-03-25T06:03:40.985" v="782"/>
          <ac:inkMkLst>
            <pc:docMk/>
            <pc:sldMk cId="1220916973" sldId="276"/>
            <ac:inkMk id="37" creationId="{ABF8D11C-3462-318C-7462-3FF0ECAC013C}"/>
          </ac:inkMkLst>
        </pc:inkChg>
        <pc:inkChg chg="add del">
          <ac:chgData name="Hasibul Islam" userId="7a1954ca182d2d6d" providerId="LiveId" clId="{AB5D5BC0-1C2C-4C40-988C-43D8F8AD2D8C}" dt="2023-03-25T06:03:43.875" v="785"/>
          <ac:inkMkLst>
            <pc:docMk/>
            <pc:sldMk cId="1220916973" sldId="276"/>
            <ac:inkMk id="39" creationId="{62B32465-70A0-61EC-CA71-48D22BD46AD4}"/>
          </ac:inkMkLst>
        </pc:inkChg>
        <pc:inkChg chg="add del">
          <ac:chgData name="Hasibul Islam" userId="7a1954ca182d2d6d" providerId="LiveId" clId="{AB5D5BC0-1C2C-4C40-988C-43D8F8AD2D8C}" dt="2023-03-25T06:03:43.114" v="784"/>
          <ac:inkMkLst>
            <pc:docMk/>
            <pc:sldMk cId="1220916973" sldId="276"/>
            <ac:inkMk id="40" creationId="{4AE8FDD3-E343-50CA-80D3-DA2641D4BF2E}"/>
          </ac:inkMkLst>
        </pc:inkChg>
        <pc:inkChg chg="add del">
          <ac:chgData name="Hasibul Islam" userId="7a1954ca182d2d6d" providerId="LiveId" clId="{AB5D5BC0-1C2C-4C40-988C-43D8F8AD2D8C}" dt="2023-03-25T06:03:34.500" v="771"/>
          <ac:inkMkLst>
            <pc:docMk/>
            <pc:sldMk cId="1220916973" sldId="276"/>
            <ac:inkMk id="41" creationId="{3438C25F-127E-7CDF-5804-E48D678DA198}"/>
          </ac:inkMkLst>
        </pc:inkChg>
        <pc:inkChg chg="add del mod">
          <ac:chgData name="Hasibul Islam" userId="7a1954ca182d2d6d" providerId="LiveId" clId="{AB5D5BC0-1C2C-4C40-988C-43D8F8AD2D8C}" dt="2023-03-25T06:03:35.046" v="772"/>
          <ac:inkMkLst>
            <pc:docMk/>
            <pc:sldMk cId="1220916973" sldId="276"/>
            <ac:inkMk id="42" creationId="{9CFBBEB0-1D22-B7DE-6AE9-CF2093E17CC8}"/>
          </ac:inkMkLst>
        </pc:inkChg>
        <pc:inkChg chg="add del mod">
          <ac:chgData name="Hasibul Islam" userId="7a1954ca182d2d6d" providerId="LiveId" clId="{AB5D5BC0-1C2C-4C40-988C-43D8F8AD2D8C}" dt="2023-03-25T06:03:35.722" v="773"/>
          <ac:inkMkLst>
            <pc:docMk/>
            <pc:sldMk cId="1220916973" sldId="276"/>
            <ac:inkMk id="43" creationId="{7DCDE683-6C18-A92D-A1DB-BB6E8749FBC8}"/>
          </ac:inkMkLst>
        </pc:inkChg>
        <pc:inkChg chg="add del mod">
          <ac:chgData name="Hasibul Islam" userId="7a1954ca182d2d6d" providerId="LiveId" clId="{AB5D5BC0-1C2C-4C40-988C-43D8F8AD2D8C}" dt="2023-03-25T06:03:36.633" v="774"/>
          <ac:inkMkLst>
            <pc:docMk/>
            <pc:sldMk cId="1220916973" sldId="276"/>
            <ac:inkMk id="44" creationId="{86E04D44-72EC-F077-B8CF-946A02660026}"/>
          </ac:inkMkLst>
        </pc:inkChg>
        <pc:inkChg chg="add del mod">
          <ac:chgData name="Hasibul Islam" userId="7a1954ca182d2d6d" providerId="LiveId" clId="{AB5D5BC0-1C2C-4C40-988C-43D8F8AD2D8C}" dt="2023-03-25T06:03:37.333" v="775"/>
          <ac:inkMkLst>
            <pc:docMk/>
            <pc:sldMk cId="1220916973" sldId="276"/>
            <ac:inkMk id="46" creationId="{C9CC74C6-E31B-B77E-9C47-3DBB52F87994}"/>
          </ac:inkMkLst>
        </pc:inkChg>
        <pc:inkChg chg="add del mod">
          <ac:chgData name="Hasibul Islam" userId="7a1954ca182d2d6d" providerId="LiveId" clId="{AB5D5BC0-1C2C-4C40-988C-43D8F8AD2D8C}" dt="2023-03-25T06:03:38.016" v="776"/>
          <ac:inkMkLst>
            <pc:docMk/>
            <pc:sldMk cId="1220916973" sldId="276"/>
            <ac:inkMk id="47" creationId="{2C1179AE-D9D6-3FDF-3BCB-63486177FFB8}"/>
          </ac:inkMkLst>
        </pc:inkChg>
        <pc:inkChg chg="add del mod">
          <ac:chgData name="Hasibul Islam" userId="7a1954ca182d2d6d" providerId="LiveId" clId="{AB5D5BC0-1C2C-4C40-988C-43D8F8AD2D8C}" dt="2023-03-25T06:03:38.016" v="777"/>
          <ac:inkMkLst>
            <pc:docMk/>
            <pc:sldMk cId="1220916973" sldId="276"/>
            <ac:inkMk id="49" creationId="{30B982CD-CE7E-DA9C-CFAD-0EA9F0327E9C}"/>
          </ac:inkMkLst>
        </pc:inkChg>
        <pc:inkChg chg="add del mod">
          <ac:chgData name="Hasibul Islam" userId="7a1954ca182d2d6d" providerId="LiveId" clId="{AB5D5BC0-1C2C-4C40-988C-43D8F8AD2D8C}" dt="2023-03-25T06:03:39.292" v="780"/>
          <ac:inkMkLst>
            <pc:docMk/>
            <pc:sldMk cId="1220916973" sldId="276"/>
            <ac:inkMk id="51" creationId="{5D519C02-AD54-E0C3-EBCF-E3F51F56AAEE}"/>
          </ac:inkMkLst>
        </pc:inkChg>
        <pc:inkChg chg="add del mod">
          <ac:chgData name="Hasibul Islam" userId="7a1954ca182d2d6d" providerId="LiveId" clId="{AB5D5BC0-1C2C-4C40-988C-43D8F8AD2D8C}" dt="2023-03-25T05:43:08.353" v="688"/>
          <ac:inkMkLst>
            <pc:docMk/>
            <pc:sldMk cId="1220916973" sldId="276"/>
            <ac:inkMk id="52" creationId="{0F13DAE2-FB25-7E20-2631-BC43637F0378}"/>
          </ac:inkMkLst>
        </pc:inkChg>
        <pc:inkChg chg="add del mod">
          <ac:chgData name="Hasibul Islam" userId="7a1954ca182d2d6d" providerId="LiveId" clId="{AB5D5BC0-1C2C-4C40-988C-43D8F8AD2D8C}" dt="2023-03-25T06:03:39.291" v="779"/>
          <ac:inkMkLst>
            <pc:docMk/>
            <pc:sldMk cId="1220916973" sldId="276"/>
            <ac:inkMk id="54" creationId="{79E89867-9E3F-F5E9-35EB-91870DA413FC}"/>
          </ac:inkMkLst>
        </pc:inkChg>
        <pc:inkChg chg="add del mod">
          <ac:chgData name="Hasibul Islam" userId="7a1954ca182d2d6d" providerId="LiveId" clId="{AB5D5BC0-1C2C-4C40-988C-43D8F8AD2D8C}" dt="2023-03-25T06:03:38.801" v="778"/>
          <ac:inkMkLst>
            <pc:docMk/>
            <pc:sldMk cId="1220916973" sldId="276"/>
            <ac:inkMk id="55" creationId="{8B578C28-DD78-F4A5-972A-70DC59D23B91}"/>
          </ac:inkMkLst>
        </pc:inkChg>
        <pc:inkChg chg="add del mod">
          <ac:chgData name="Hasibul Islam" userId="7a1954ca182d2d6d" providerId="LiveId" clId="{AB5D5BC0-1C2C-4C40-988C-43D8F8AD2D8C}" dt="2023-03-25T06:03:39.966" v="781"/>
          <ac:inkMkLst>
            <pc:docMk/>
            <pc:sldMk cId="1220916973" sldId="276"/>
            <ac:inkMk id="57" creationId="{462DDD2E-BCBF-69EB-DC65-01ADB116E919}"/>
          </ac:inkMkLst>
        </pc:inkChg>
        <pc:inkChg chg="add del">
          <ac:chgData name="Hasibul Islam" userId="7a1954ca182d2d6d" providerId="LiveId" clId="{AB5D5BC0-1C2C-4C40-988C-43D8F8AD2D8C}" dt="2023-03-28T03:06:58.894" v="1620"/>
          <ac:inkMkLst>
            <pc:docMk/>
            <pc:sldMk cId="1220916973" sldId="276"/>
            <ac:inkMk id="59" creationId="{4706870C-E8D1-943D-5330-40175500EBC9}"/>
          </ac:inkMkLst>
        </pc:inkChg>
        <pc:inkChg chg="add del">
          <ac:chgData name="Hasibul Islam" userId="7a1954ca182d2d6d" providerId="LiveId" clId="{AB5D5BC0-1C2C-4C40-988C-43D8F8AD2D8C}" dt="2023-03-28T03:07:00.271" v="1622"/>
          <ac:inkMkLst>
            <pc:docMk/>
            <pc:sldMk cId="1220916973" sldId="276"/>
            <ac:inkMk id="60" creationId="{2ECAA03B-7F0F-9E54-4225-B0C07AEFE6D3}"/>
          </ac:inkMkLst>
        </pc:inkChg>
        <pc:inkChg chg="add del">
          <ac:chgData name="Hasibul Islam" userId="7a1954ca182d2d6d" providerId="LiveId" clId="{AB5D5BC0-1C2C-4C40-988C-43D8F8AD2D8C}" dt="2023-03-28T03:06:57.882" v="1619"/>
          <ac:inkMkLst>
            <pc:docMk/>
            <pc:sldMk cId="1220916973" sldId="276"/>
            <ac:inkMk id="61" creationId="{52EF8933-BD8E-1F28-0D33-D0E874A44571}"/>
          </ac:inkMkLst>
        </pc:inkChg>
        <pc:inkChg chg="add del mod">
          <ac:chgData name="Hasibul Islam" userId="7a1954ca182d2d6d" providerId="LiveId" clId="{AB5D5BC0-1C2C-4C40-988C-43D8F8AD2D8C}" dt="2023-03-28T03:07:01.196" v="1623"/>
          <ac:inkMkLst>
            <pc:docMk/>
            <pc:sldMk cId="1220916973" sldId="276"/>
            <ac:inkMk id="62" creationId="{07B6187C-CA4E-E5EC-E346-12B002A11787}"/>
          </ac:inkMkLst>
        </pc:inkChg>
        <pc:inkChg chg="add del mod">
          <ac:chgData name="Hasibul Islam" userId="7a1954ca182d2d6d" providerId="LiveId" clId="{AB5D5BC0-1C2C-4C40-988C-43D8F8AD2D8C}" dt="2023-03-28T03:07:01.716" v="1624"/>
          <ac:inkMkLst>
            <pc:docMk/>
            <pc:sldMk cId="1220916973" sldId="276"/>
            <ac:inkMk id="63" creationId="{6BD237E9-AAC1-4BC5-9E12-F0E8ABB561DC}"/>
          </ac:inkMkLst>
        </pc:inkChg>
        <pc:inkChg chg="add del mod">
          <ac:chgData name="Hasibul Islam" userId="7a1954ca182d2d6d" providerId="LiveId" clId="{AB5D5BC0-1C2C-4C40-988C-43D8F8AD2D8C}" dt="2023-03-28T03:07:02.245" v="1625"/>
          <ac:inkMkLst>
            <pc:docMk/>
            <pc:sldMk cId="1220916973" sldId="276"/>
            <ac:inkMk id="64" creationId="{B984B4A9-F32E-5079-5679-AD224E81CF91}"/>
          </ac:inkMkLst>
        </pc:inkChg>
        <pc:inkChg chg="add del mod">
          <ac:chgData name="Hasibul Islam" userId="7a1954ca182d2d6d" providerId="LiveId" clId="{AB5D5BC0-1C2C-4C40-988C-43D8F8AD2D8C}" dt="2023-03-28T03:07:02.246" v="1626"/>
          <ac:inkMkLst>
            <pc:docMk/>
            <pc:sldMk cId="1220916973" sldId="276"/>
            <ac:inkMk id="65" creationId="{1F8E5A44-67EF-7E11-FA49-53D9B2D3C975}"/>
          </ac:inkMkLst>
        </pc:inkChg>
        <pc:inkChg chg="add del mod">
          <ac:chgData name="Hasibul Islam" userId="7a1954ca182d2d6d" providerId="LiveId" clId="{AB5D5BC0-1C2C-4C40-988C-43D8F8AD2D8C}" dt="2023-03-28T03:07:02.864" v="1627"/>
          <ac:inkMkLst>
            <pc:docMk/>
            <pc:sldMk cId="1220916973" sldId="276"/>
            <ac:inkMk id="66" creationId="{43F6F5A2-4381-B22F-2D1E-DADA4B44E38F}"/>
          </ac:inkMkLst>
        </pc:inkChg>
        <pc:inkChg chg="add del">
          <ac:chgData name="Hasibul Islam" userId="7a1954ca182d2d6d" providerId="LiveId" clId="{AB5D5BC0-1C2C-4C40-988C-43D8F8AD2D8C}" dt="2023-03-28T03:07:05.934" v="1632"/>
          <ac:inkMkLst>
            <pc:docMk/>
            <pc:sldMk cId="1220916973" sldId="276"/>
            <ac:inkMk id="68" creationId="{E42FE38D-7FFF-B45F-F756-E5A58345987E}"/>
          </ac:inkMkLst>
        </pc:inkChg>
        <pc:inkChg chg="add del mod">
          <ac:chgData name="Hasibul Islam" userId="7a1954ca182d2d6d" providerId="LiveId" clId="{AB5D5BC0-1C2C-4C40-988C-43D8F8AD2D8C}" dt="2023-03-28T03:07:03.621" v="1628"/>
          <ac:inkMkLst>
            <pc:docMk/>
            <pc:sldMk cId="1220916973" sldId="276"/>
            <ac:inkMk id="69" creationId="{F1612C9C-96BB-D5B0-7CA8-5BA8C48506D1}"/>
          </ac:inkMkLst>
        </pc:inkChg>
        <pc:inkChg chg="add del mod">
          <ac:chgData name="Hasibul Islam" userId="7a1954ca182d2d6d" providerId="LiveId" clId="{AB5D5BC0-1C2C-4C40-988C-43D8F8AD2D8C}" dt="2023-03-28T03:07:05.202" v="1631"/>
          <ac:inkMkLst>
            <pc:docMk/>
            <pc:sldMk cId="1220916973" sldId="276"/>
            <ac:inkMk id="70" creationId="{1C02DE52-9E63-0813-8148-DDF59F83DEA6}"/>
          </ac:inkMkLst>
        </pc:inkChg>
        <pc:inkChg chg="add del mod">
          <ac:chgData name="Hasibul Islam" userId="7a1954ca182d2d6d" providerId="LiveId" clId="{AB5D5BC0-1C2C-4C40-988C-43D8F8AD2D8C}" dt="2023-03-28T03:07:04.210" v="1630"/>
          <ac:inkMkLst>
            <pc:docMk/>
            <pc:sldMk cId="1220916973" sldId="276"/>
            <ac:inkMk id="71" creationId="{A0A7E0E0-586A-975B-C4B4-435BBC9206D0}"/>
          </ac:inkMkLst>
        </pc:inkChg>
        <pc:inkChg chg="add del mod">
          <ac:chgData name="Hasibul Islam" userId="7a1954ca182d2d6d" providerId="LiveId" clId="{AB5D5BC0-1C2C-4C40-988C-43D8F8AD2D8C}" dt="2023-03-28T03:07:04.210" v="1629"/>
          <ac:inkMkLst>
            <pc:docMk/>
            <pc:sldMk cId="1220916973" sldId="276"/>
            <ac:inkMk id="72" creationId="{602AA779-D0F6-2213-00BA-EDBA01BC4029}"/>
          </ac:inkMkLst>
        </pc:inkChg>
        <pc:inkChg chg="add del mod">
          <ac:chgData name="Hasibul Islam" userId="7a1954ca182d2d6d" providerId="LiveId" clId="{AB5D5BC0-1C2C-4C40-988C-43D8F8AD2D8C}" dt="2023-03-28T03:07:07.280" v="1634"/>
          <ac:inkMkLst>
            <pc:docMk/>
            <pc:sldMk cId="1220916973" sldId="276"/>
            <ac:inkMk id="74" creationId="{ACE2C28F-B125-ACA7-3AC6-2A932349EFFA}"/>
          </ac:inkMkLst>
        </pc:inkChg>
        <pc:inkChg chg="add del mod">
          <ac:chgData name="Hasibul Islam" userId="7a1954ca182d2d6d" providerId="LiveId" clId="{AB5D5BC0-1C2C-4C40-988C-43D8F8AD2D8C}" dt="2023-03-28T03:07:06.647" v="1633"/>
          <ac:inkMkLst>
            <pc:docMk/>
            <pc:sldMk cId="1220916973" sldId="276"/>
            <ac:inkMk id="75" creationId="{2D8C75E2-61C5-7CBB-59A2-AF0E209BC821}"/>
          </ac:inkMkLst>
        </pc:inkChg>
        <pc:inkChg chg="add del mod">
          <ac:chgData name="Hasibul Islam" userId="7a1954ca182d2d6d" providerId="LiveId" clId="{AB5D5BC0-1C2C-4C40-988C-43D8F8AD2D8C}" dt="2023-03-28T03:07:07.819" v="1635"/>
          <ac:inkMkLst>
            <pc:docMk/>
            <pc:sldMk cId="1220916973" sldId="276"/>
            <ac:inkMk id="76" creationId="{EA602B50-70A6-CF8F-324C-F6E203B14C6B}"/>
          </ac:inkMkLst>
        </pc:inkChg>
        <pc:inkChg chg="add del mod">
          <ac:chgData name="Hasibul Islam" userId="7a1954ca182d2d6d" providerId="LiveId" clId="{AB5D5BC0-1C2C-4C40-988C-43D8F8AD2D8C}" dt="2023-03-28T03:07:09.082" v="1637"/>
          <ac:inkMkLst>
            <pc:docMk/>
            <pc:sldMk cId="1220916973" sldId="276"/>
            <ac:inkMk id="77" creationId="{70015D06-6ED6-BA8B-164B-7579A9A208C4}"/>
          </ac:inkMkLst>
        </pc:inkChg>
        <pc:inkChg chg="add del mod">
          <ac:chgData name="Hasibul Islam" userId="7a1954ca182d2d6d" providerId="LiveId" clId="{AB5D5BC0-1C2C-4C40-988C-43D8F8AD2D8C}" dt="2023-03-28T03:07:08.496" v="1636"/>
          <ac:inkMkLst>
            <pc:docMk/>
            <pc:sldMk cId="1220916973" sldId="276"/>
            <ac:inkMk id="78" creationId="{D7955A54-DDBB-E4F0-9FCC-2EA95C0F7513}"/>
          </ac:inkMkLst>
        </pc:inkChg>
        <pc:inkChg chg="add del">
          <ac:chgData name="Hasibul Islam" userId="7a1954ca182d2d6d" providerId="LiveId" clId="{AB5D5BC0-1C2C-4C40-988C-43D8F8AD2D8C}" dt="2023-03-28T03:06:59.510" v="1621"/>
          <ac:inkMkLst>
            <pc:docMk/>
            <pc:sldMk cId="1220916973" sldId="276"/>
            <ac:inkMk id="80" creationId="{14A7768D-CAC5-2B1F-549D-77BEA45FDB48}"/>
          </ac:inkMkLst>
        </pc:inkChg>
        <pc:inkChg chg="add del mod">
          <ac:chgData name="Hasibul Islam" userId="7a1954ca182d2d6d" providerId="LiveId" clId="{AB5D5BC0-1C2C-4C40-988C-43D8F8AD2D8C}" dt="2023-03-28T03:07:10.306" v="1638"/>
          <ac:inkMkLst>
            <pc:docMk/>
            <pc:sldMk cId="1220916973" sldId="276"/>
            <ac:inkMk id="81" creationId="{0D056A8D-E539-5595-9108-71DB2597F93D}"/>
          </ac:inkMkLst>
        </pc:inkChg>
        <pc:inkChg chg="add del mod">
          <ac:chgData name="Hasibul Islam" userId="7a1954ca182d2d6d" providerId="LiveId" clId="{AB5D5BC0-1C2C-4C40-988C-43D8F8AD2D8C}" dt="2023-03-28T03:07:11.760" v="1642"/>
          <ac:inkMkLst>
            <pc:docMk/>
            <pc:sldMk cId="1220916973" sldId="276"/>
            <ac:inkMk id="82" creationId="{AD5968D8-9C6C-C58B-507A-73137B32C2D0}"/>
          </ac:inkMkLst>
        </pc:inkChg>
        <pc:inkChg chg="add del mod">
          <ac:chgData name="Hasibul Islam" userId="7a1954ca182d2d6d" providerId="LiveId" clId="{AB5D5BC0-1C2C-4C40-988C-43D8F8AD2D8C}" dt="2023-03-28T03:07:11.760" v="1641"/>
          <ac:inkMkLst>
            <pc:docMk/>
            <pc:sldMk cId="1220916973" sldId="276"/>
            <ac:inkMk id="83" creationId="{15164619-8FEA-EFFF-ACB1-8E58D66F6550}"/>
          </ac:inkMkLst>
        </pc:inkChg>
        <pc:inkChg chg="add del mod">
          <ac:chgData name="Hasibul Islam" userId="7a1954ca182d2d6d" providerId="LiveId" clId="{AB5D5BC0-1C2C-4C40-988C-43D8F8AD2D8C}" dt="2023-03-28T03:07:12.480" v="1643"/>
          <ac:inkMkLst>
            <pc:docMk/>
            <pc:sldMk cId="1220916973" sldId="276"/>
            <ac:inkMk id="84" creationId="{5F3079DE-F2A5-A60E-021E-7B3939EB7C84}"/>
          </ac:inkMkLst>
        </pc:inkChg>
        <pc:inkChg chg="add del">
          <ac:chgData name="Hasibul Islam" userId="7a1954ca182d2d6d" providerId="LiveId" clId="{AB5D5BC0-1C2C-4C40-988C-43D8F8AD2D8C}" dt="2023-03-25T06:37:02.360" v="816"/>
          <ac:inkMkLst>
            <pc:docMk/>
            <pc:sldMk cId="1220916973" sldId="276"/>
            <ac:inkMk id="86" creationId="{AD977250-BF77-28C0-9C25-A22CA52B641C}"/>
          </ac:inkMkLst>
        </pc:inkChg>
        <pc:inkChg chg="add del">
          <ac:chgData name="Hasibul Islam" userId="7a1954ca182d2d6d" providerId="LiveId" clId="{AB5D5BC0-1C2C-4C40-988C-43D8F8AD2D8C}" dt="2023-03-28T03:07:10.306" v="1639"/>
          <ac:inkMkLst>
            <pc:docMk/>
            <pc:sldMk cId="1220916973" sldId="276"/>
            <ac:inkMk id="87" creationId="{CAE51061-D04C-ED16-B093-58D0E42A134E}"/>
          </ac:inkMkLst>
        </pc:inkChg>
        <pc:inkChg chg="add del">
          <ac:chgData name="Hasibul Islam" userId="7a1954ca182d2d6d" providerId="LiveId" clId="{AB5D5BC0-1C2C-4C40-988C-43D8F8AD2D8C}" dt="2023-03-28T03:07:13.193" v="1644"/>
          <ac:inkMkLst>
            <pc:docMk/>
            <pc:sldMk cId="1220916973" sldId="276"/>
            <ac:inkMk id="88" creationId="{7D0D5655-D460-708A-2DA1-51681AE5500C}"/>
          </ac:inkMkLst>
        </pc:inkChg>
        <pc:inkChg chg="add del mod">
          <ac:chgData name="Hasibul Islam" userId="7a1954ca182d2d6d" providerId="LiveId" clId="{AB5D5BC0-1C2C-4C40-988C-43D8F8AD2D8C}" dt="2023-03-28T03:07:11.055" v="1640"/>
          <ac:inkMkLst>
            <pc:docMk/>
            <pc:sldMk cId="1220916973" sldId="276"/>
            <ac:inkMk id="89" creationId="{2DE217A2-BD26-D846-3CB0-041CEE3ABC1A}"/>
          </ac:inkMkLst>
        </pc:inkChg>
        <pc:inkChg chg="add">
          <ac:chgData name="Hasibul Islam" userId="7a1954ca182d2d6d" providerId="LiveId" clId="{AB5D5BC0-1C2C-4C40-988C-43D8F8AD2D8C}" dt="2023-03-25T06:38:38.708" v="821" actId="9405"/>
          <ac:inkMkLst>
            <pc:docMk/>
            <pc:sldMk cId="1220916973" sldId="276"/>
            <ac:inkMk id="91" creationId="{60C1250E-DE08-E731-7268-2DE456D0C229}"/>
          </ac:inkMkLst>
        </pc:inkChg>
      </pc:sldChg>
      <pc:sldChg chg="addSp delSp modSp add mod">
        <pc:chgData name="Hasibul Islam" userId="7a1954ca182d2d6d" providerId="LiveId" clId="{AB5D5BC0-1C2C-4C40-988C-43D8F8AD2D8C}" dt="2023-04-02T04:16:42.614" v="3821"/>
        <pc:sldMkLst>
          <pc:docMk/>
          <pc:sldMk cId="4127242982" sldId="276"/>
        </pc:sldMkLst>
        <pc:grpChg chg="mod">
          <ac:chgData name="Hasibul Islam" userId="7a1954ca182d2d6d" providerId="LiveId" clId="{AB5D5BC0-1C2C-4C40-988C-43D8F8AD2D8C}" dt="2023-04-02T04:15:21.392" v="3805"/>
          <ac:grpSpMkLst>
            <pc:docMk/>
            <pc:sldMk cId="4127242982" sldId="276"/>
            <ac:grpSpMk id="5" creationId="{081DCE31-B0CD-C17C-8340-6448289A05AD}"/>
          </ac:grpSpMkLst>
        </pc:grpChg>
        <pc:grpChg chg="mod">
          <ac:chgData name="Hasibul Islam" userId="7a1954ca182d2d6d" providerId="LiveId" clId="{AB5D5BC0-1C2C-4C40-988C-43D8F8AD2D8C}" dt="2023-04-02T04:15:26.820" v="3809"/>
          <ac:grpSpMkLst>
            <pc:docMk/>
            <pc:sldMk cId="4127242982" sldId="276"/>
            <ac:grpSpMk id="12" creationId="{A9BD45A3-6153-EFD2-D8FD-E574D47EDB5A}"/>
          </ac:grpSpMkLst>
        </pc:grpChg>
        <pc:grpChg chg="del mod">
          <ac:chgData name="Hasibul Islam" userId="7a1954ca182d2d6d" providerId="LiveId" clId="{AB5D5BC0-1C2C-4C40-988C-43D8F8AD2D8C}" dt="2023-04-02T04:16:34.367" v="3819"/>
          <ac:grpSpMkLst>
            <pc:docMk/>
            <pc:sldMk cId="4127242982" sldId="276"/>
            <ac:grpSpMk id="16" creationId="{8AFB112F-D568-383B-F5D5-792B118F08A9}"/>
          </ac:grpSpMkLst>
        </pc:grpChg>
        <pc:grpChg chg="del mod">
          <ac:chgData name="Hasibul Islam" userId="7a1954ca182d2d6d" providerId="LiveId" clId="{AB5D5BC0-1C2C-4C40-988C-43D8F8AD2D8C}" dt="2023-04-02T04:16:34.367" v="3819"/>
          <ac:grpSpMkLst>
            <pc:docMk/>
            <pc:sldMk cId="4127242982" sldId="276"/>
            <ac:grpSpMk id="18" creationId="{F9490F64-BA7A-78A0-EEDA-FF258F5B356A}"/>
          </ac:grpSpMkLst>
        </pc:grpChg>
        <pc:grpChg chg="del mod">
          <ac:chgData name="Hasibul Islam" userId="7a1954ca182d2d6d" providerId="LiveId" clId="{AB5D5BC0-1C2C-4C40-988C-43D8F8AD2D8C}" dt="2023-04-02T04:16:42.614" v="3821"/>
          <ac:grpSpMkLst>
            <pc:docMk/>
            <pc:sldMk cId="4127242982" sldId="276"/>
            <ac:grpSpMk id="22" creationId="{B3C3F8F5-BEA2-AF69-CCE1-A9B2494E1F4C}"/>
          </ac:grpSpMkLst>
        </pc:grpChg>
        <pc:grpChg chg="mod">
          <ac:chgData name="Hasibul Islam" userId="7a1954ca182d2d6d" providerId="LiveId" clId="{AB5D5BC0-1C2C-4C40-988C-43D8F8AD2D8C}" dt="2023-04-02T04:16:42.614" v="3821"/>
          <ac:grpSpMkLst>
            <pc:docMk/>
            <pc:sldMk cId="4127242982" sldId="276"/>
            <ac:grpSpMk id="24" creationId="{3418EFA6-86D3-178E-D1FE-C289DCE61258}"/>
          </ac:grpSpMkLst>
        </pc:grpChg>
        <pc:inkChg chg="add mod">
          <ac:chgData name="Hasibul Islam" userId="7a1954ca182d2d6d" providerId="LiveId" clId="{AB5D5BC0-1C2C-4C40-988C-43D8F8AD2D8C}" dt="2023-04-02T04:15:21.392" v="3805"/>
          <ac:inkMkLst>
            <pc:docMk/>
            <pc:sldMk cId="4127242982" sldId="276"/>
            <ac:inkMk id="3" creationId="{0B3EDD68-1545-350E-C5C2-5E239C4182B3}"/>
          </ac:inkMkLst>
        </pc:inkChg>
        <pc:inkChg chg="add mod">
          <ac:chgData name="Hasibul Islam" userId="7a1954ca182d2d6d" providerId="LiveId" clId="{AB5D5BC0-1C2C-4C40-988C-43D8F8AD2D8C}" dt="2023-04-02T04:15:21.392" v="3805"/>
          <ac:inkMkLst>
            <pc:docMk/>
            <pc:sldMk cId="4127242982" sldId="276"/>
            <ac:inkMk id="4" creationId="{725A2B8A-85CE-8F57-A6ED-F768BAA6E83D}"/>
          </ac:inkMkLst>
        </pc:inkChg>
        <pc:inkChg chg="add mod">
          <ac:chgData name="Hasibul Islam" userId="7a1954ca182d2d6d" providerId="LiveId" clId="{AB5D5BC0-1C2C-4C40-988C-43D8F8AD2D8C}" dt="2023-04-02T04:15:26.820" v="3809"/>
          <ac:inkMkLst>
            <pc:docMk/>
            <pc:sldMk cId="4127242982" sldId="276"/>
            <ac:inkMk id="8" creationId="{D432AEF8-2B43-C41D-7742-385E35FA71A2}"/>
          </ac:inkMkLst>
        </pc:inkChg>
        <pc:inkChg chg="add mod">
          <ac:chgData name="Hasibul Islam" userId="7a1954ca182d2d6d" providerId="LiveId" clId="{AB5D5BC0-1C2C-4C40-988C-43D8F8AD2D8C}" dt="2023-04-02T04:15:26.820" v="3809"/>
          <ac:inkMkLst>
            <pc:docMk/>
            <pc:sldMk cId="4127242982" sldId="276"/>
            <ac:inkMk id="10" creationId="{C62D5B29-9A34-44EE-24D0-39727DA3145A}"/>
          </ac:inkMkLst>
        </pc:inkChg>
        <pc:inkChg chg="add mod">
          <ac:chgData name="Hasibul Islam" userId="7a1954ca182d2d6d" providerId="LiveId" clId="{AB5D5BC0-1C2C-4C40-988C-43D8F8AD2D8C}" dt="2023-04-02T04:15:26.820" v="3809"/>
          <ac:inkMkLst>
            <pc:docMk/>
            <pc:sldMk cId="4127242982" sldId="276"/>
            <ac:inkMk id="11" creationId="{E654D28F-0125-9220-3B42-3A8B6DAEFE64}"/>
          </ac:inkMkLst>
        </pc:inkChg>
        <pc:inkChg chg="add mod">
          <ac:chgData name="Hasibul Islam" userId="7a1954ca182d2d6d" providerId="LiveId" clId="{AB5D5BC0-1C2C-4C40-988C-43D8F8AD2D8C}" dt="2023-04-02T04:16:42.614" v="3821"/>
          <ac:inkMkLst>
            <pc:docMk/>
            <pc:sldMk cId="4127242982" sldId="276"/>
            <ac:inkMk id="13" creationId="{7E3FE96A-3330-1557-A6B9-4525ACDCCB51}"/>
          </ac:inkMkLst>
        </pc:inkChg>
        <pc:inkChg chg="add mod">
          <ac:chgData name="Hasibul Islam" userId="7a1954ca182d2d6d" providerId="LiveId" clId="{AB5D5BC0-1C2C-4C40-988C-43D8F8AD2D8C}" dt="2023-04-02T04:16:42.614" v="3821"/>
          <ac:inkMkLst>
            <pc:docMk/>
            <pc:sldMk cId="4127242982" sldId="276"/>
            <ac:inkMk id="14" creationId="{1C26088B-364B-4B7F-5FA9-87A978748B8B}"/>
          </ac:inkMkLst>
        </pc:inkChg>
        <pc:inkChg chg="add mod">
          <ac:chgData name="Hasibul Islam" userId="7a1954ca182d2d6d" providerId="LiveId" clId="{AB5D5BC0-1C2C-4C40-988C-43D8F8AD2D8C}" dt="2023-04-02T04:16:42.614" v="3821"/>
          <ac:inkMkLst>
            <pc:docMk/>
            <pc:sldMk cId="4127242982" sldId="276"/>
            <ac:inkMk id="15" creationId="{ABFF8968-81D9-C0C8-F9A7-6BED9D9FD707}"/>
          </ac:inkMkLst>
        </pc:inkChg>
        <pc:inkChg chg="add mod">
          <ac:chgData name="Hasibul Islam" userId="7a1954ca182d2d6d" providerId="LiveId" clId="{AB5D5BC0-1C2C-4C40-988C-43D8F8AD2D8C}" dt="2023-04-02T04:16:42.614" v="3821"/>
          <ac:inkMkLst>
            <pc:docMk/>
            <pc:sldMk cId="4127242982" sldId="276"/>
            <ac:inkMk id="17" creationId="{83135E44-49D3-D884-DAAC-D4184C9EF350}"/>
          </ac:inkMkLst>
        </pc:inkChg>
        <pc:inkChg chg="add mod">
          <ac:chgData name="Hasibul Islam" userId="7a1954ca182d2d6d" providerId="LiveId" clId="{AB5D5BC0-1C2C-4C40-988C-43D8F8AD2D8C}" dt="2023-04-02T04:16:42.614" v="3821"/>
          <ac:inkMkLst>
            <pc:docMk/>
            <pc:sldMk cId="4127242982" sldId="276"/>
            <ac:inkMk id="19" creationId="{E1A604BE-5908-760C-2A25-59CE95FBEA8B}"/>
          </ac:inkMkLst>
        </pc:inkChg>
        <pc:inkChg chg="add mod">
          <ac:chgData name="Hasibul Islam" userId="7a1954ca182d2d6d" providerId="LiveId" clId="{AB5D5BC0-1C2C-4C40-988C-43D8F8AD2D8C}" dt="2023-04-02T04:16:42.614" v="3821"/>
          <ac:inkMkLst>
            <pc:docMk/>
            <pc:sldMk cId="4127242982" sldId="276"/>
            <ac:inkMk id="20" creationId="{9040F868-DE8A-DFF5-86E1-9C2DEA18B1E5}"/>
          </ac:inkMkLst>
        </pc:inkChg>
        <pc:inkChg chg="add mod">
          <ac:chgData name="Hasibul Islam" userId="7a1954ca182d2d6d" providerId="LiveId" clId="{AB5D5BC0-1C2C-4C40-988C-43D8F8AD2D8C}" dt="2023-04-02T04:16:42.614" v="3821"/>
          <ac:inkMkLst>
            <pc:docMk/>
            <pc:sldMk cId="4127242982" sldId="276"/>
            <ac:inkMk id="21" creationId="{53CD03AD-48BF-6B85-9ABB-1B8C40A5E697}"/>
          </ac:inkMkLst>
        </pc:inkChg>
        <pc:inkChg chg="add mod">
          <ac:chgData name="Hasibul Islam" userId="7a1954ca182d2d6d" providerId="LiveId" clId="{AB5D5BC0-1C2C-4C40-988C-43D8F8AD2D8C}" dt="2023-04-02T04:16:42.614" v="3821"/>
          <ac:inkMkLst>
            <pc:docMk/>
            <pc:sldMk cId="4127242982" sldId="276"/>
            <ac:inkMk id="23" creationId="{76313237-593E-3577-206F-574296C1C4F0}"/>
          </ac:inkMkLst>
        </pc:inkChg>
      </pc:sldChg>
      <pc:sldChg chg="modSp mod">
        <pc:chgData name="Hasibul Islam" userId="7a1954ca182d2d6d" providerId="LiveId" clId="{AB5D5BC0-1C2C-4C40-988C-43D8F8AD2D8C}" dt="2023-03-28T03:34:59.883" v="2115" actId="20577"/>
        <pc:sldMkLst>
          <pc:docMk/>
          <pc:sldMk cId="2897166200" sldId="278"/>
        </pc:sldMkLst>
        <pc:spChg chg="mod">
          <ac:chgData name="Hasibul Islam" userId="7a1954ca182d2d6d" providerId="LiveId" clId="{AB5D5BC0-1C2C-4C40-988C-43D8F8AD2D8C}" dt="2023-03-28T03:34:59.883" v="2115" actId="20577"/>
          <ac:spMkLst>
            <pc:docMk/>
            <pc:sldMk cId="2897166200" sldId="278"/>
            <ac:spMk id="3" creationId="{67A57B44-9B17-0DB1-64FA-116AE67AF7B9}"/>
          </ac:spMkLst>
        </pc:spChg>
      </pc:sldChg>
      <pc:sldChg chg="modSp del mod">
        <pc:chgData name="Hasibul Islam" userId="7a1954ca182d2d6d" providerId="LiveId" clId="{AB5D5BC0-1C2C-4C40-988C-43D8F8AD2D8C}" dt="2023-03-28T03:35:02.009" v="2116" actId="47"/>
        <pc:sldMkLst>
          <pc:docMk/>
          <pc:sldMk cId="4078875606" sldId="279"/>
        </pc:sldMkLst>
        <pc:spChg chg="mod">
          <ac:chgData name="Hasibul Islam" userId="7a1954ca182d2d6d" providerId="LiveId" clId="{AB5D5BC0-1C2C-4C40-988C-43D8F8AD2D8C}" dt="2023-03-28T03:34:40.068" v="2111" actId="21"/>
          <ac:spMkLst>
            <pc:docMk/>
            <pc:sldMk cId="4078875606" sldId="279"/>
            <ac:spMk id="3" creationId="{67A57B44-9B17-0DB1-64FA-116AE67AF7B9}"/>
          </ac:spMkLst>
        </pc:spChg>
      </pc:sldChg>
      <pc:sldChg chg="modSp add mod">
        <pc:chgData name="Hasibul Islam" userId="7a1954ca182d2d6d" providerId="LiveId" clId="{AB5D5BC0-1C2C-4C40-988C-43D8F8AD2D8C}" dt="2023-03-28T03:33:32.173" v="2096" actId="20577"/>
        <pc:sldMkLst>
          <pc:docMk/>
          <pc:sldMk cId="1101751400" sldId="280"/>
        </pc:sldMkLst>
        <pc:spChg chg="mod">
          <ac:chgData name="Hasibul Islam" userId="7a1954ca182d2d6d" providerId="LiveId" clId="{AB5D5BC0-1C2C-4C40-988C-43D8F8AD2D8C}" dt="2023-03-28T03:33:32.173" v="2096" actId="20577"/>
          <ac:spMkLst>
            <pc:docMk/>
            <pc:sldMk cId="1101751400" sldId="280"/>
            <ac:spMk id="6" creationId="{225BE52F-D0B9-2668-3031-9BC9EF48FF32}"/>
          </ac:spMkLst>
        </pc:spChg>
      </pc:sldChg>
      <pc:sldChg chg="modSp del mod">
        <pc:chgData name="Hasibul Islam" userId="7a1954ca182d2d6d" providerId="LiveId" clId="{AB5D5BC0-1C2C-4C40-988C-43D8F8AD2D8C}" dt="2023-03-28T03:33:16.005" v="2081" actId="2696"/>
        <pc:sldMkLst>
          <pc:docMk/>
          <pc:sldMk cId="1149735562" sldId="280"/>
        </pc:sldMkLst>
        <pc:spChg chg="mod">
          <ac:chgData name="Hasibul Islam" userId="7a1954ca182d2d6d" providerId="LiveId" clId="{AB5D5BC0-1C2C-4C40-988C-43D8F8AD2D8C}" dt="2023-03-28T03:33:05.699" v="2080" actId="20577"/>
          <ac:spMkLst>
            <pc:docMk/>
            <pc:sldMk cId="1149735562" sldId="280"/>
            <ac:spMk id="3" creationId="{67A57B44-9B17-0DB1-64FA-116AE67AF7B9}"/>
          </ac:spMkLst>
        </pc:spChg>
      </pc:sldChg>
      <pc:sldChg chg="modSp add mod">
        <pc:chgData name="Hasibul Islam" userId="7a1954ca182d2d6d" providerId="LiveId" clId="{AB5D5BC0-1C2C-4C40-988C-43D8F8AD2D8C}" dt="2023-03-28T03:33:40.716" v="2110" actId="20577"/>
        <pc:sldMkLst>
          <pc:docMk/>
          <pc:sldMk cId="430015602" sldId="281"/>
        </pc:sldMkLst>
        <pc:spChg chg="mod">
          <ac:chgData name="Hasibul Islam" userId="7a1954ca182d2d6d" providerId="LiveId" clId="{AB5D5BC0-1C2C-4C40-988C-43D8F8AD2D8C}" dt="2023-03-28T03:31:40.851" v="2078" actId="1076"/>
          <ac:spMkLst>
            <pc:docMk/>
            <pc:sldMk cId="430015602" sldId="281"/>
            <ac:spMk id="2" creationId="{ACDF2315-D52C-DD34-73FC-D35B9AF0A93B}"/>
          </ac:spMkLst>
        </pc:spChg>
        <pc:spChg chg="mod">
          <ac:chgData name="Hasibul Islam" userId="7a1954ca182d2d6d" providerId="LiveId" clId="{AB5D5BC0-1C2C-4C40-988C-43D8F8AD2D8C}" dt="2023-03-28T03:31:49.728" v="2079" actId="207"/>
          <ac:spMkLst>
            <pc:docMk/>
            <pc:sldMk cId="430015602" sldId="281"/>
            <ac:spMk id="3" creationId="{67A57B44-9B17-0DB1-64FA-116AE67AF7B9}"/>
          </ac:spMkLst>
        </pc:spChg>
        <pc:spChg chg="mod">
          <ac:chgData name="Hasibul Islam" userId="7a1954ca182d2d6d" providerId="LiveId" clId="{AB5D5BC0-1C2C-4C40-988C-43D8F8AD2D8C}" dt="2023-03-28T03:33:40.716" v="2110" actId="20577"/>
          <ac:spMkLst>
            <pc:docMk/>
            <pc:sldMk cId="430015602" sldId="281"/>
            <ac:spMk id="6" creationId="{225BE52F-D0B9-2668-3031-9BC9EF48FF32}"/>
          </ac:spMkLst>
        </pc:spChg>
      </pc:sldChg>
      <pc:sldChg chg="del ord">
        <pc:chgData name="Hasibul Islam" userId="7a1954ca182d2d6d" providerId="LiveId" clId="{AB5D5BC0-1C2C-4C40-988C-43D8F8AD2D8C}" dt="2023-03-28T03:28:58.817" v="1954" actId="2696"/>
        <pc:sldMkLst>
          <pc:docMk/>
          <pc:sldMk cId="1129603595" sldId="281"/>
        </pc:sldMkLst>
      </pc:sldChg>
      <pc:sldChg chg="ord">
        <pc:chgData name="Hasibul Islam" userId="7a1954ca182d2d6d" providerId="LiveId" clId="{AB5D5BC0-1C2C-4C40-988C-43D8F8AD2D8C}" dt="2023-03-28T03:27:34.110" v="1951"/>
        <pc:sldMkLst>
          <pc:docMk/>
          <pc:sldMk cId="1508240613" sldId="282"/>
        </pc:sldMkLst>
      </pc:sldChg>
      <pc:sldChg chg="addSp delSp modSp mod">
        <pc:chgData name="Hasibul Islam" userId="7a1954ca182d2d6d" providerId="LiveId" clId="{AB5D5BC0-1C2C-4C40-988C-43D8F8AD2D8C}" dt="2023-03-28T03:46:30.093" v="2607" actId="404"/>
        <pc:sldMkLst>
          <pc:docMk/>
          <pc:sldMk cId="745196951" sldId="285"/>
        </pc:sldMkLst>
        <pc:spChg chg="add mod">
          <ac:chgData name="Hasibul Islam" userId="7a1954ca182d2d6d" providerId="LiveId" clId="{AB5D5BC0-1C2C-4C40-988C-43D8F8AD2D8C}" dt="2023-03-28T03:46:30.093" v="2607" actId="404"/>
          <ac:spMkLst>
            <pc:docMk/>
            <pc:sldMk cId="745196951" sldId="285"/>
            <ac:spMk id="2" creationId="{C9A6BEE9-7557-2006-77A9-074052A3D423}"/>
          </ac:spMkLst>
        </pc:spChg>
        <pc:grpChg chg="del mod">
          <ac:chgData name="Hasibul Islam" userId="7a1954ca182d2d6d" providerId="LiveId" clId="{AB5D5BC0-1C2C-4C40-988C-43D8F8AD2D8C}" dt="2023-03-25T06:44:46.596" v="938"/>
          <ac:grpSpMkLst>
            <pc:docMk/>
            <pc:sldMk cId="745196951" sldId="285"/>
            <ac:grpSpMk id="11" creationId="{2B433A96-BC1E-7A59-8C3F-5DECB29615EC}"/>
          </ac:grpSpMkLst>
        </pc:grpChg>
        <pc:grpChg chg="del mod">
          <ac:chgData name="Hasibul Islam" userId="7a1954ca182d2d6d" providerId="LiveId" clId="{AB5D5BC0-1C2C-4C40-988C-43D8F8AD2D8C}" dt="2023-03-25T06:45:38.659" v="957"/>
          <ac:grpSpMkLst>
            <pc:docMk/>
            <pc:sldMk cId="745196951" sldId="285"/>
            <ac:grpSpMk id="14" creationId="{A6ED1FD3-3B06-CE5F-8714-D0177D91F38D}"/>
          </ac:grpSpMkLst>
        </pc:grpChg>
        <pc:grpChg chg="del mod">
          <ac:chgData name="Hasibul Islam" userId="7a1954ca182d2d6d" providerId="LiveId" clId="{AB5D5BC0-1C2C-4C40-988C-43D8F8AD2D8C}" dt="2023-03-25T06:44:54.485" v="944"/>
          <ac:grpSpMkLst>
            <pc:docMk/>
            <pc:sldMk cId="745196951" sldId="285"/>
            <ac:grpSpMk id="18" creationId="{21D9EB69-E4FF-E2C7-3F77-778158FFA0D4}"/>
          </ac:grpSpMkLst>
        </pc:grpChg>
        <pc:grpChg chg="del mod">
          <ac:chgData name="Hasibul Islam" userId="7a1954ca182d2d6d" providerId="LiveId" clId="{AB5D5BC0-1C2C-4C40-988C-43D8F8AD2D8C}" dt="2023-03-25T06:45:38.659" v="957"/>
          <ac:grpSpMkLst>
            <pc:docMk/>
            <pc:sldMk cId="745196951" sldId="285"/>
            <ac:grpSpMk id="20" creationId="{0927DB2D-6147-3082-5749-478B6163B280}"/>
          </ac:grpSpMkLst>
        </pc:grpChg>
        <pc:grpChg chg="del mod">
          <ac:chgData name="Hasibul Islam" userId="7a1954ca182d2d6d" providerId="LiveId" clId="{AB5D5BC0-1C2C-4C40-988C-43D8F8AD2D8C}" dt="2023-03-25T06:45:13.029" v="954"/>
          <ac:grpSpMkLst>
            <pc:docMk/>
            <pc:sldMk cId="745196951" sldId="285"/>
            <ac:grpSpMk id="24" creationId="{B947C49B-72AE-888D-B48A-29116F61ED0F}"/>
          </ac:grpSpMkLst>
        </pc:grpChg>
        <pc:grpChg chg="del mod">
          <ac:chgData name="Hasibul Islam" userId="7a1954ca182d2d6d" providerId="LiveId" clId="{AB5D5BC0-1C2C-4C40-988C-43D8F8AD2D8C}" dt="2023-03-25T06:45:13.029" v="954"/>
          <ac:grpSpMkLst>
            <pc:docMk/>
            <pc:sldMk cId="745196951" sldId="285"/>
            <ac:grpSpMk id="27" creationId="{92C84E3B-1CE8-5B38-3D96-90A4025C9F10}"/>
          </ac:grpSpMkLst>
        </pc:grpChg>
        <pc:grpChg chg="del mod">
          <ac:chgData name="Hasibul Islam" userId="7a1954ca182d2d6d" providerId="LiveId" clId="{AB5D5BC0-1C2C-4C40-988C-43D8F8AD2D8C}" dt="2023-03-28T03:25:04.110" v="1916"/>
          <ac:grpSpMkLst>
            <pc:docMk/>
            <pc:sldMk cId="745196951" sldId="285"/>
            <ac:grpSpMk id="30" creationId="{3F5A25BF-2FF5-FF9B-C07D-3A1B79E7848D}"/>
          </ac:grpSpMkLst>
        </pc:grpChg>
        <pc:grpChg chg="del mod">
          <ac:chgData name="Hasibul Islam" userId="7a1954ca182d2d6d" providerId="LiveId" clId="{AB5D5BC0-1C2C-4C40-988C-43D8F8AD2D8C}" dt="2023-03-28T03:24:57.633" v="1908"/>
          <ac:grpSpMkLst>
            <pc:docMk/>
            <pc:sldMk cId="745196951" sldId="285"/>
            <ac:grpSpMk id="33" creationId="{49000FE7-5294-9031-2ED8-D14103CE3689}"/>
          </ac:grpSpMkLst>
        </pc:grpChg>
        <pc:grpChg chg="del mod">
          <ac:chgData name="Hasibul Islam" userId="7a1954ca182d2d6d" providerId="LiveId" clId="{AB5D5BC0-1C2C-4C40-988C-43D8F8AD2D8C}" dt="2023-03-25T06:46:12.714" v="964"/>
          <ac:grpSpMkLst>
            <pc:docMk/>
            <pc:sldMk cId="745196951" sldId="285"/>
            <ac:grpSpMk id="38" creationId="{1D40F954-2C38-2505-D444-F38C3BF947CB}"/>
          </ac:grpSpMkLst>
        </pc:grpChg>
        <pc:grpChg chg="mod">
          <ac:chgData name="Hasibul Islam" userId="7a1954ca182d2d6d" providerId="LiveId" clId="{AB5D5BC0-1C2C-4C40-988C-43D8F8AD2D8C}" dt="2023-03-28T03:24:51.384" v="1898"/>
          <ac:grpSpMkLst>
            <pc:docMk/>
            <pc:sldMk cId="745196951" sldId="285"/>
            <ac:grpSpMk id="40" creationId="{147D5D62-C6BA-3E57-EAB7-EF68F0E2D6ED}"/>
          </ac:grpSpMkLst>
        </pc:grpChg>
        <pc:picChg chg="mod">
          <ac:chgData name="Hasibul Islam" userId="7a1954ca182d2d6d" providerId="LiveId" clId="{AB5D5BC0-1C2C-4C40-988C-43D8F8AD2D8C}" dt="2023-03-28T03:43:10.561" v="2483" actId="1076"/>
          <ac:picMkLst>
            <pc:docMk/>
            <pc:sldMk cId="745196951" sldId="285"/>
            <ac:picMk id="3" creationId="{BB9A6A18-6C61-0D35-4237-81DBE891FAE8}"/>
          </ac:picMkLst>
        </pc:picChg>
        <pc:inkChg chg="add del">
          <ac:chgData name="Hasibul Islam" userId="7a1954ca182d2d6d" providerId="LiveId" clId="{AB5D5BC0-1C2C-4C40-988C-43D8F8AD2D8C}" dt="2023-03-25T06:00:39.254" v="742"/>
          <ac:inkMkLst>
            <pc:docMk/>
            <pc:sldMk cId="745196951" sldId="285"/>
            <ac:inkMk id="2" creationId="{4A1C8A01-B86F-EFB3-0BE9-4AA4D0056275}"/>
          </ac:inkMkLst>
        </pc:inkChg>
        <pc:inkChg chg="add del">
          <ac:chgData name="Hasibul Islam" userId="7a1954ca182d2d6d" providerId="LiveId" clId="{AB5D5BC0-1C2C-4C40-988C-43D8F8AD2D8C}" dt="2023-03-28T03:24:51.384" v="1899"/>
          <ac:inkMkLst>
            <pc:docMk/>
            <pc:sldMk cId="745196951" sldId="285"/>
            <ac:inkMk id="4" creationId="{97AB03F0-541F-C211-0E99-29EE22DE5507}"/>
          </ac:inkMkLst>
        </pc:inkChg>
        <pc:inkChg chg="add del">
          <ac:chgData name="Hasibul Islam" userId="7a1954ca182d2d6d" providerId="LiveId" clId="{AB5D5BC0-1C2C-4C40-988C-43D8F8AD2D8C}" dt="2023-03-25T06:00:38.236" v="741"/>
          <ac:inkMkLst>
            <pc:docMk/>
            <pc:sldMk cId="745196951" sldId="285"/>
            <ac:inkMk id="5" creationId="{41AD0E94-EE6F-46B0-7FEA-1CCD447D06D6}"/>
          </ac:inkMkLst>
        </pc:inkChg>
        <pc:inkChg chg="add del">
          <ac:chgData name="Hasibul Islam" userId="7a1954ca182d2d6d" providerId="LiveId" clId="{AB5D5BC0-1C2C-4C40-988C-43D8F8AD2D8C}" dt="2023-03-25T06:00:40.386" v="743"/>
          <ac:inkMkLst>
            <pc:docMk/>
            <pc:sldMk cId="745196951" sldId="285"/>
            <ac:inkMk id="7" creationId="{474AC23C-9D72-B0F2-B56F-F023AB101B46}"/>
          </ac:inkMkLst>
        </pc:inkChg>
        <pc:inkChg chg="add del mod">
          <ac:chgData name="Hasibul Islam" userId="7a1954ca182d2d6d" providerId="LiveId" clId="{AB5D5BC0-1C2C-4C40-988C-43D8F8AD2D8C}" dt="2023-03-28T03:24:54.385" v="1902"/>
          <ac:inkMkLst>
            <pc:docMk/>
            <pc:sldMk cId="745196951" sldId="285"/>
            <ac:inkMk id="8" creationId="{9E76BAB9-EF78-846A-69FC-421CD79CFB50}"/>
          </ac:inkMkLst>
        </pc:inkChg>
        <pc:inkChg chg="add del mod">
          <ac:chgData name="Hasibul Islam" userId="7a1954ca182d2d6d" providerId="LiveId" clId="{AB5D5BC0-1C2C-4C40-988C-43D8F8AD2D8C}" dt="2023-03-28T03:24:54.888" v="1903"/>
          <ac:inkMkLst>
            <pc:docMk/>
            <pc:sldMk cId="745196951" sldId="285"/>
            <ac:inkMk id="9" creationId="{A651BC67-0215-6A71-D24B-332E0BF0CA2B}"/>
          </ac:inkMkLst>
        </pc:inkChg>
        <pc:inkChg chg="add del mod">
          <ac:chgData name="Hasibul Islam" userId="7a1954ca182d2d6d" providerId="LiveId" clId="{AB5D5BC0-1C2C-4C40-988C-43D8F8AD2D8C}" dt="2023-03-28T03:24:56.698" v="1906"/>
          <ac:inkMkLst>
            <pc:docMk/>
            <pc:sldMk cId="745196951" sldId="285"/>
            <ac:inkMk id="10" creationId="{E413A919-3F74-48F0-BB09-CF7BFDB76D5C}"/>
          </ac:inkMkLst>
        </pc:inkChg>
        <pc:inkChg chg="add del mod">
          <ac:chgData name="Hasibul Islam" userId="7a1954ca182d2d6d" providerId="LiveId" clId="{AB5D5BC0-1C2C-4C40-988C-43D8F8AD2D8C}" dt="2023-03-28T03:24:56.100" v="1905"/>
          <ac:inkMkLst>
            <pc:docMk/>
            <pc:sldMk cId="745196951" sldId="285"/>
            <ac:inkMk id="12" creationId="{4B378439-5746-32C9-9BC2-2CBED9391E3E}"/>
          </ac:inkMkLst>
        </pc:inkChg>
        <pc:inkChg chg="add del mod">
          <ac:chgData name="Hasibul Islam" userId="7a1954ca182d2d6d" providerId="LiveId" clId="{AB5D5BC0-1C2C-4C40-988C-43D8F8AD2D8C}" dt="2023-03-28T03:24:55.543" v="1904"/>
          <ac:inkMkLst>
            <pc:docMk/>
            <pc:sldMk cId="745196951" sldId="285"/>
            <ac:inkMk id="13" creationId="{BD88BDCB-7920-3D34-DB51-C7A832AC664C}"/>
          </ac:inkMkLst>
        </pc:inkChg>
        <pc:inkChg chg="add del mod">
          <ac:chgData name="Hasibul Islam" userId="7a1954ca182d2d6d" providerId="LiveId" clId="{AB5D5BC0-1C2C-4C40-988C-43D8F8AD2D8C}" dt="2023-03-28T03:24:52.760" v="1900"/>
          <ac:inkMkLst>
            <pc:docMk/>
            <pc:sldMk cId="745196951" sldId="285"/>
            <ac:inkMk id="15" creationId="{60641B80-E261-5EDF-1C51-79F67B64F5EC}"/>
          </ac:inkMkLst>
        </pc:inkChg>
        <pc:inkChg chg="add del mod">
          <ac:chgData name="Hasibul Islam" userId="7a1954ca182d2d6d" providerId="LiveId" clId="{AB5D5BC0-1C2C-4C40-988C-43D8F8AD2D8C}" dt="2023-03-28T03:24:58.864" v="1909"/>
          <ac:inkMkLst>
            <pc:docMk/>
            <pc:sldMk cId="745196951" sldId="285"/>
            <ac:inkMk id="16" creationId="{F4C5D55C-53ED-D3AC-3B51-28E1522046A3}"/>
          </ac:inkMkLst>
        </pc:inkChg>
        <pc:inkChg chg="add del mod">
          <ac:chgData name="Hasibul Islam" userId="7a1954ca182d2d6d" providerId="LiveId" clId="{AB5D5BC0-1C2C-4C40-988C-43D8F8AD2D8C}" dt="2023-03-28T03:24:57.633" v="1908"/>
          <ac:inkMkLst>
            <pc:docMk/>
            <pc:sldMk cId="745196951" sldId="285"/>
            <ac:inkMk id="17" creationId="{66092161-84E0-80F5-7731-CEA7BEF1F78E}"/>
          </ac:inkMkLst>
        </pc:inkChg>
        <pc:inkChg chg="add del mod">
          <ac:chgData name="Hasibul Islam" userId="7a1954ca182d2d6d" providerId="LiveId" clId="{AB5D5BC0-1C2C-4C40-988C-43D8F8AD2D8C}" dt="2023-03-28T03:24:57.208" v="1907"/>
          <ac:inkMkLst>
            <pc:docMk/>
            <pc:sldMk cId="745196951" sldId="285"/>
            <ac:inkMk id="19" creationId="{6484CC98-68C7-2DC9-B6C3-B488DF33DE73}"/>
          </ac:inkMkLst>
        </pc:inkChg>
        <pc:inkChg chg="add del">
          <ac:chgData name="Hasibul Islam" userId="7a1954ca182d2d6d" providerId="LiveId" clId="{AB5D5BC0-1C2C-4C40-988C-43D8F8AD2D8C}" dt="2023-03-28T03:25:01.243" v="1911"/>
          <ac:inkMkLst>
            <pc:docMk/>
            <pc:sldMk cId="745196951" sldId="285"/>
            <ac:inkMk id="21" creationId="{3026AD88-8F5B-7B8A-2107-79D74A4E1E4E}"/>
          </ac:inkMkLst>
        </pc:inkChg>
        <pc:inkChg chg="add del mod">
          <ac:chgData name="Hasibul Islam" userId="7a1954ca182d2d6d" providerId="LiveId" clId="{AB5D5BC0-1C2C-4C40-988C-43D8F8AD2D8C}" dt="2023-03-28T03:25:02.104" v="1913"/>
          <ac:inkMkLst>
            <pc:docMk/>
            <pc:sldMk cId="745196951" sldId="285"/>
            <ac:inkMk id="22" creationId="{BA26FCD8-2752-9020-9EB9-AA68D02ABCFE}"/>
          </ac:inkMkLst>
        </pc:inkChg>
        <pc:inkChg chg="add del mod">
          <ac:chgData name="Hasibul Islam" userId="7a1954ca182d2d6d" providerId="LiveId" clId="{AB5D5BC0-1C2C-4C40-988C-43D8F8AD2D8C}" dt="2023-03-28T03:25:02.101" v="1912"/>
          <ac:inkMkLst>
            <pc:docMk/>
            <pc:sldMk cId="745196951" sldId="285"/>
            <ac:inkMk id="23" creationId="{81BE20C0-3147-2CCA-2CE9-2FEDCA975990}"/>
          </ac:inkMkLst>
        </pc:inkChg>
        <pc:inkChg chg="add del mod">
          <ac:chgData name="Hasibul Islam" userId="7a1954ca182d2d6d" providerId="LiveId" clId="{AB5D5BC0-1C2C-4C40-988C-43D8F8AD2D8C}" dt="2023-03-28T03:25:02.880" v="1914"/>
          <ac:inkMkLst>
            <pc:docMk/>
            <pc:sldMk cId="745196951" sldId="285"/>
            <ac:inkMk id="25" creationId="{89AB88E3-B77F-1656-6ED6-635E382EACAE}"/>
          </ac:inkMkLst>
        </pc:inkChg>
        <pc:inkChg chg="add del mod">
          <ac:chgData name="Hasibul Islam" userId="7a1954ca182d2d6d" providerId="LiveId" clId="{AB5D5BC0-1C2C-4C40-988C-43D8F8AD2D8C}" dt="2023-03-28T03:25:03.504" v="1915"/>
          <ac:inkMkLst>
            <pc:docMk/>
            <pc:sldMk cId="745196951" sldId="285"/>
            <ac:inkMk id="26" creationId="{217CFB35-2C70-C8EA-AC1E-95381E8F77CD}"/>
          </ac:inkMkLst>
        </pc:inkChg>
        <pc:inkChg chg="add del mod">
          <ac:chgData name="Hasibul Islam" userId="7a1954ca182d2d6d" providerId="LiveId" clId="{AB5D5BC0-1C2C-4C40-988C-43D8F8AD2D8C}" dt="2023-03-28T03:25:04.110" v="1916"/>
          <ac:inkMkLst>
            <pc:docMk/>
            <pc:sldMk cId="745196951" sldId="285"/>
            <ac:inkMk id="28" creationId="{8A91207F-F226-6502-A9FB-34E58B1F7100}"/>
          </ac:inkMkLst>
        </pc:inkChg>
        <pc:inkChg chg="add del mod">
          <ac:chgData name="Hasibul Islam" userId="7a1954ca182d2d6d" providerId="LiveId" clId="{AB5D5BC0-1C2C-4C40-988C-43D8F8AD2D8C}" dt="2023-03-28T03:25:04.680" v="1917"/>
          <ac:inkMkLst>
            <pc:docMk/>
            <pc:sldMk cId="745196951" sldId="285"/>
            <ac:inkMk id="29" creationId="{12B3B4B9-210C-1B45-4190-09D364B8CF32}"/>
          </ac:inkMkLst>
        </pc:inkChg>
        <pc:inkChg chg="add del mod">
          <ac:chgData name="Hasibul Islam" userId="7a1954ca182d2d6d" providerId="LiveId" clId="{AB5D5BC0-1C2C-4C40-988C-43D8F8AD2D8C}" dt="2023-03-28T03:24:53.509" v="1901"/>
          <ac:inkMkLst>
            <pc:docMk/>
            <pc:sldMk cId="745196951" sldId="285"/>
            <ac:inkMk id="31" creationId="{BB4BC4AC-431D-BEF2-7BE2-90F9D21EE67F}"/>
          </ac:inkMkLst>
        </pc:inkChg>
        <pc:inkChg chg="add del">
          <ac:chgData name="Hasibul Islam" userId="7a1954ca182d2d6d" providerId="LiveId" clId="{AB5D5BC0-1C2C-4C40-988C-43D8F8AD2D8C}" dt="2023-03-28T03:24:50.670" v="1896"/>
          <ac:inkMkLst>
            <pc:docMk/>
            <pc:sldMk cId="745196951" sldId="285"/>
            <ac:inkMk id="32" creationId="{B177A02C-B8F1-76B3-4267-0564DC3D688A}"/>
          </ac:inkMkLst>
        </pc:inkChg>
        <pc:inkChg chg="add del">
          <ac:chgData name="Hasibul Islam" userId="7a1954ca182d2d6d" providerId="LiveId" clId="{AB5D5BC0-1C2C-4C40-988C-43D8F8AD2D8C}" dt="2023-03-28T03:24:51.383" v="1897"/>
          <ac:inkMkLst>
            <pc:docMk/>
            <pc:sldMk cId="745196951" sldId="285"/>
            <ac:inkMk id="34" creationId="{5CCFD5E5-02BA-9B3E-D1E1-E723498DBE50}"/>
          </ac:inkMkLst>
        </pc:inkChg>
        <pc:inkChg chg="add del">
          <ac:chgData name="Hasibul Islam" userId="7a1954ca182d2d6d" providerId="LiveId" clId="{AB5D5BC0-1C2C-4C40-988C-43D8F8AD2D8C}" dt="2023-03-28T03:25:00.261" v="1910"/>
          <ac:inkMkLst>
            <pc:docMk/>
            <pc:sldMk cId="745196951" sldId="285"/>
            <ac:inkMk id="35" creationId="{607C500A-4821-CFA0-F24A-480603A9DC48}"/>
          </ac:inkMkLst>
        </pc:inkChg>
        <pc:inkChg chg="add del mod">
          <ac:chgData name="Hasibul Islam" userId="7a1954ca182d2d6d" providerId="LiveId" clId="{AB5D5BC0-1C2C-4C40-988C-43D8F8AD2D8C}" dt="2023-03-28T03:24:51.384" v="1898"/>
          <ac:inkMkLst>
            <pc:docMk/>
            <pc:sldMk cId="745196951" sldId="285"/>
            <ac:inkMk id="36" creationId="{018B1A65-8C10-FD6F-2568-460D469CAD97}"/>
          </ac:inkMkLst>
        </pc:inkChg>
        <pc:inkChg chg="add mod">
          <ac:chgData name="Hasibul Islam" userId="7a1954ca182d2d6d" providerId="LiveId" clId="{AB5D5BC0-1C2C-4C40-988C-43D8F8AD2D8C}" dt="2023-03-28T03:24:51.384" v="1898"/>
          <ac:inkMkLst>
            <pc:docMk/>
            <pc:sldMk cId="745196951" sldId="285"/>
            <ac:inkMk id="37" creationId="{907CD79E-6D38-7B4F-3891-98E51DD398F3}"/>
          </ac:inkMkLst>
        </pc:inkChg>
        <pc:inkChg chg="add mod">
          <ac:chgData name="Hasibul Islam" userId="7a1954ca182d2d6d" providerId="LiveId" clId="{AB5D5BC0-1C2C-4C40-988C-43D8F8AD2D8C}" dt="2023-03-28T03:24:51.384" v="1898"/>
          <ac:inkMkLst>
            <pc:docMk/>
            <pc:sldMk cId="745196951" sldId="285"/>
            <ac:inkMk id="39" creationId="{439A51DA-5D52-CC49-0D7C-63BE4775AE70}"/>
          </ac:inkMkLst>
        </pc:inkChg>
      </pc:sldChg>
      <pc:sldChg chg="addSp delSp modSp mod">
        <pc:chgData name="Hasibul Islam" userId="7a1954ca182d2d6d" providerId="LiveId" clId="{AB5D5BC0-1C2C-4C40-988C-43D8F8AD2D8C}" dt="2023-03-28T04:02:46.754" v="2783" actId="14100"/>
        <pc:sldMkLst>
          <pc:docMk/>
          <pc:sldMk cId="157466704" sldId="286"/>
        </pc:sldMkLst>
        <pc:spChg chg="mod">
          <ac:chgData name="Hasibul Islam" userId="7a1954ca182d2d6d" providerId="LiveId" clId="{AB5D5BC0-1C2C-4C40-988C-43D8F8AD2D8C}" dt="2023-03-28T03:42:16.203" v="2432" actId="20577"/>
          <ac:spMkLst>
            <pc:docMk/>
            <pc:sldMk cId="157466704" sldId="286"/>
            <ac:spMk id="6" creationId="{225BE52F-D0B9-2668-3031-9BC9EF48FF32}"/>
          </ac:spMkLst>
        </pc:spChg>
        <pc:spChg chg="del">
          <ac:chgData name="Hasibul Islam" userId="7a1954ca182d2d6d" providerId="LiveId" clId="{AB5D5BC0-1C2C-4C40-988C-43D8F8AD2D8C}" dt="2023-03-28T03:59:24.106" v="2672" actId="478"/>
          <ac:spMkLst>
            <pc:docMk/>
            <pc:sldMk cId="157466704" sldId="286"/>
            <ac:spMk id="13" creationId="{CAFFDBFE-4C0A-3E95-EA0B-590F12DDE1ED}"/>
          </ac:spMkLst>
        </pc:spChg>
        <pc:spChg chg="del">
          <ac:chgData name="Hasibul Islam" userId="7a1954ca182d2d6d" providerId="LiveId" clId="{AB5D5BC0-1C2C-4C40-988C-43D8F8AD2D8C}" dt="2023-03-28T03:59:28.097" v="2673" actId="478"/>
          <ac:spMkLst>
            <pc:docMk/>
            <pc:sldMk cId="157466704" sldId="286"/>
            <ac:spMk id="15" creationId="{2FBD97A3-D180-0FEB-D280-45EFE21F006F}"/>
          </ac:spMkLst>
        </pc:spChg>
        <pc:spChg chg="add mod">
          <ac:chgData name="Hasibul Islam" userId="7a1954ca182d2d6d" providerId="LiveId" clId="{AB5D5BC0-1C2C-4C40-988C-43D8F8AD2D8C}" dt="2023-03-28T04:00:10.610" v="2748" actId="20577"/>
          <ac:spMkLst>
            <pc:docMk/>
            <pc:sldMk cId="157466704" sldId="286"/>
            <ac:spMk id="16" creationId="{C6931099-6B13-D6EF-245C-D29107A807F7}"/>
          </ac:spMkLst>
        </pc:spChg>
        <pc:spChg chg="add mod">
          <ac:chgData name="Hasibul Islam" userId="7a1954ca182d2d6d" providerId="LiveId" clId="{AB5D5BC0-1C2C-4C40-988C-43D8F8AD2D8C}" dt="2023-03-28T04:02:32.020" v="2780" actId="1076"/>
          <ac:spMkLst>
            <pc:docMk/>
            <pc:sldMk cId="157466704" sldId="286"/>
            <ac:spMk id="17" creationId="{A16C2306-C7FD-EE76-C691-5729325D11FF}"/>
          </ac:spMkLst>
        </pc:spChg>
        <pc:spChg chg="add mod">
          <ac:chgData name="Hasibul Islam" userId="7a1954ca182d2d6d" providerId="LiveId" clId="{AB5D5BC0-1C2C-4C40-988C-43D8F8AD2D8C}" dt="2023-03-28T04:02:29.083" v="2779" actId="1076"/>
          <ac:spMkLst>
            <pc:docMk/>
            <pc:sldMk cId="157466704" sldId="286"/>
            <ac:spMk id="18" creationId="{9B155978-E659-4FEC-9077-0E17FE921C2A}"/>
          </ac:spMkLst>
        </pc:spChg>
        <pc:spChg chg="add mod">
          <ac:chgData name="Hasibul Islam" userId="7a1954ca182d2d6d" providerId="LiveId" clId="{AB5D5BC0-1C2C-4C40-988C-43D8F8AD2D8C}" dt="2023-03-28T04:02:00.473" v="2776" actId="20577"/>
          <ac:spMkLst>
            <pc:docMk/>
            <pc:sldMk cId="157466704" sldId="286"/>
            <ac:spMk id="19" creationId="{6AA81E21-B653-4E10-1464-2A3A59325B73}"/>
          </ac:spMkLst>
        </pc:spChg>
        <pc:picChg chg="add mod">
          <ac:chgData name="Hasibul Islam" userId="7a1954ca182d2d6d" providerId="LiveId" clId="{AB5D5BC0-1C2C-4C40-988C-43D8F8AD2D8C}" dt="2023-03-28T03:59:37.296" v="2676" actId="14100"/>
          <ac:picMkLst>
            <pc:docMk/>
            <pc:sldMk cId="157466704" sldId="286"/>
            <ac:picMk id="2" creationId="{666D65AA-96DD-4704-BCDE-B68AB2EABBD6}"/>
          </ac:picMkLst>
        </pc:picChg>
        <pc:picChg chg="del">
          <ac:chgData name="Hasibul Islam" userId="7a1954ca182d2d6d" providerId="LiveId" clId="{AB5D5BC0-1C2C-4C40-988C-43D8F8AD2D8C}" dt="2023-03-28T03:59:09.469" v="2667" actId="478"/>
          <ac:picMkLst>
            <pc:docMk/>
            <pc:sldMk cId="157466704" sldId="286"/>
            <ac:picMk id="10" creationId="{C99C5E65-A48A-7E60-DF93-17F4929E0B90}"/>
          </ac:picMkLst>
        </pc:picChg>
        <pc:picChg chg="del">
          <ac:chgData name="Hasibul Islam" userId="7a1954ca182d2d6d" providerId="LiveId" clId="{AB5D5BC0-1C2C-4C40-988C-43D8F8AD2D8C}" dt="2023-03-28T03:59:30.933" v="2674" actId="478"/>
          <ac:picMkLst>
            <pc:docMk/>
            <pc:sldMk cId="157466704" sldId="286"/>
            <ac:picMk id="12" creationId="{AAD57D27-A3AE-A4C3-1DC0-F342D630C2F2}"/>
          </ac:picMkLst>
        </pc:picChg>
        <pc:inkChg chg="add del">
          <ac:chgData name="Hasibul Islam" userId="7a1954ca182d2d6d" providerId="LiveId" clId="{AB5D5BC0-1C2C-4C40-988C-43D8F8AD2D8C}" dt="2023-03-25T06:00:50.876" v="748"/>
          <ac:inkMkLst>
            <pc:docMk/>
            <pc:sldMk cId="157466704" sldId="286"/>
            <ac:inkMk id="2" creationId="{65F840E8-250F-8DE9-5629-5153A5F484E0}"/>
          </ac:inkMkLst>
        </pc:inkChg>
        <pc:inkChg chg="add del">
          <ac:chgData name="Hasibul Islam" userId="7a1954ca182d2d6d" providerId="LiveId" clId="{AB5D5BC0-1C2C-4C40-988C-43D8F8AD2D8C}" dt="2023-03-28T03:25:31.099" v="1928"/>
          <ac:inkMkLst>
            <pc:docMk/>
            <pc:sldMk cId="157466704" sldId="286"/>
            <ac:inkMk id="3" creationId="{392C23E3-0D50-A26B-6351-80BA8A1D4108}"/>
          </ac:inkMkLst>
        </pc:inkChg>
        <pc:inkChg chg="add del">
          <ac:chgData name="Hasibul Islam" userId="7a1954ca182d2d6d" providerId="LiveId" clId="{AB5D5BC0-1C2C-4C40-988C-43D8F8AD2D8C}" dt="2023-03-28T03:25:30.091" v="1924"/>
          <ac:inkMkLst>
            <pc:docMk/>
            <pc:sldMk cId="157466704" sldId="286"/>
            <ac:inkMk id="4" creationId="{F0646EBA-68E0-1A26-A6DC-889D3DB8E738}"/>
          </ac:inkMkLst>
        </pc:inkChg>
        <pc:inkChg chg="add del">
          <ac:chgData name="Hasibul Islam" userId="7a1954ca182d2d6d" providerId="LiveId" clId="{AB5D5BC0-1C2C-4C40-988C-43D8F8AD2D8C}" dt="2023-03-28T03:25:30.091" v="1925"/>
          <ac:inkMkLst>
            <pc:docMk/>
            <pc:sldMk cId="157466704" sldId="286"/>
            <ac:inkMk id="5" creationId="{26CDEAE2-50C1-4DCA-D26F-29822AE1984E}"/>
          </ac:inkMkLst>
        </pc:inkChg>
        <pc:inkChg chg="add del">
          <ac:chgData name="Hasibul Islam" userId="7a1954ca182d2d6d" providerId="LiveId" clId="{AB5D5BC0-1C2C-4C40-988C-43D8F8AD2D8C}" dt="2023-03-28T03:25:24.505" v="1921" actId="478"/>
          <ac:inkMkLst>
            <pc:docMk/>
            <pc:sldMk cId="157466704" sldId="286"/>
            <ac:inkMk id="7" creationId="{42B5B860-6516-766C-6531-2C1FE65969F0}"/>
          </ac:inkMkLst>
        </pc:inkChg>
        <pc:inkChg chg="add del">
          <ac:chgData name="Hasibul Islam" userId="7a1954ca182d2d6d" providerId="LiveId" clId="{AB5D5BC0-1C2C-4C40-988C-43D8F8AD2D8C}" dt="2023-03-28T03:25:30.091" v="1923"/>
          <ac:inkMkLst>
            <pc:docMk/>
            <pc:sldMk cId="157466704" sldId="286"/>
            <ac:inkMk id="8" creationId="{5A59A0F2-886E-F06A-0F4E-0D9935DD99C2}"/>
          </ac:inkMkLst>
        </pc:inkChg>
        <pc:inkChg chg="add del">
          <ac:chgData name="Hasibul Islam" userId="7a1954ca182d2d6d" providerId="LiveId" clId="{AB5D5BC0-1C2C-4C40-988C-43D8F8AD2D8C}" dt="2023-03-28T03:25:30.090" v="1922"/>
          <ac:inkMkLst>
            <pc:docMk/>
            <pc:sldMk cId="157466704" sldId="286"/>
            <ac:inkMk id="9" creationId="{87A03D1E-AD7C-23D2-D134-705A81BD0896}"/>
          </ac:inkMkLst>
        </pc:inkChg>
        <pc:inkChg chg="add del">
          <ac:chgData name="Hasibul Islam" userId="7a1954ca182d2d6d" providerId="LiveId" clId="{AB5D5BC0-1C2C-4C40-988C-43D8F8AD2D8C}" dt="2023-03-28T03:25:30.092" v="1927"/>
          <ac:inkMkLst>
            <pc:docMk/>
            <pc:sldMk cId="157466704" sldId="286"/>
            <ac:inkMk id="11" creationId="{28C42D61-720E-749C-4E4F-92CCD76488E2}"/>
          </ac:inkMkLst>
        </pc:inkChg>
        <pc:inkChg chg="add del">
          <ac:chgData name="Hasibul Islam" userId="7a1954ca182d2d6d" providerId="LiveId" clId="{AB5D5BC0-1C2C-4C40-988C-43D8F8AD2D8C}" dt="2023-03-28T03:25:30.091" v="1926"/>
          <ac:inkMkLst>
            <pc:docMk/>
            <pc:sldMk cId="157466704" sldId="286"/>
            <ac:inkMk id="14" creationId="{50BFDCF5-EC19-2B17-E334-D40C48E403D2}"/>
          </ac:inkMkLst>
        </pc:inkChg>
        <pc:cxnChg chg="add mod">
          <ac:chgData name="Hasibul Islam" userId="7a1954ca182d2d6d" providerId="LiveId" clId="{AB5D5BC0-1C2C-4C40-988C-43D8F8AD2D8C}" dt="2023-03-28T04:02:29.083" v="2779" actId="1076"/>
          <ac:cxnSpMkLst>
            <pc:docMk/>
            <pc:sldMk cId="157466704" sldId="286"/>
            <ac:cxnSpMk id="21" creationId="{C8A185DD-D856-563F-DACB-B867E1CD01AA}"/>
          </ac:cxnSpMkLst>
        </pc:cxnChg>
        <pc:cxnChg chg="add">
          <ac:chgData name="Hasibul Islam" userId="7a1954ca182d2d6d" providerId="LiveId" clId="{AB5D5BC0-1C2C-4C40-988C-43D8F8AD2D8C}" dt="2023-03-28T04:02:24.373" v="2778" actId="11529"/>
          <ac:cxnSpMkLst>
            <pc:docMk/>
            <pc:sldMk cId="157466704" sldId="286"/>
            <ac:cxnSpMk id="23" creationId="{9BD4649D-D7B7-96D3-21D9-C1E8B6321973}"/>
          </ac:cxnSpMkLst>
        </pc:cxnChg>
        <pc:cxnChg chg="add mod">
          <ac:chgData name="Hasibul Islam" userId="7a1954ca182d2d6d" providerId="LiveId" clId="{AB5D5BC0-1C2C-4C40-988C-43D8F8AD2D8C}" dt="2023-03-28T04:02:46.754" v="2783" actId="14100"/>
          <ac:cxnSpMkLst>
            <pc:docMk/>
            <pc:sldMk cId="157466704" sldId="286"/>
            <ac:cxnSpMk id="24" creationId="{9B8D22EB-EAB3-F742-4385-F1FF01B67D58}"/>
          </ac:cxnSpMkLst>
        </pc:cxnChg>
      </pc:sldChg>
      <pc:sldChg chg="addSp delSp modSp mod">
        <pc:chgData name="Hasibul Islam" userId="7a1954ca182d2d6d" providerId="LiveId" clId="{AB5D5BC0-1C2C-4C40-988C-43D8F8AD2D8C}" dt="2023-03-28T03:42:34.041" v="2462" actId="20577"/>
        <pc:sldMkLst>
          <pc:docMk/>
          <pc:sldMk cId="1139394258" sldId="287"/>
        </pc:sldMkLst>
        <pc:spChg chg="mod">
          <ac:chgData name="Hasibul Islam" userId="7a1954ca182d2d6d" providerId="LiveId" clId="{AB5D5BC0-1C2C-4C40-988C-43D8F8AD2D8C}" dt="2023-03-28T03:42:25.365" v="2452" actId="20577"/>
          <ac:spMkLst>
            <pc:docMk/>
            <pc:sldMk cId="1139394258" sldId="287"/>
            <ac:spMk id="6" creationId="{225BE52F-D0B9-2668-3031-9BC9EF48FF32}"/>
          </ac:spMkLst>
        </pc:spChg>
        <pc:spChg chg="mod">
          <ac:chgData name="Hasibul Islam" userId="7a1954ca182d2d6d" providerId="LiveId" clId="{AB5D5BC0-1C2C-4C40-988C-43D8F8AD2D8C}" dt="2023-03-28T03:42:34.041" v="2462" actId="20577"/>
          <ac:spMkLst>
            <pc:docMk/>
            <pc:sldMk cId="1139394258" sldId="287"/>
            <ac:spMk id="7" creationId="{16F1FD91-69EF-0F26-B0FC-0ABBD3828EAC}"/>
          </ac:spMkLst>
        </pc:spChg>
        <pc:spChg chg="add del mod">
          <ac:chgData name="Hasibul Islam" userId="7a1954ca182d2d6d" providerId="LiveId" clId="{AB5D5BC0-1C2C-4C40-988C-43D8F8AD2D8C}" dt="2023-03-28T03:35:26.456" v="2118" actId="478"/>
          <ac:spMkLst>
            <pc:docMk/>
            <pc:sldMk cId="1139394258" sldId="287"/>
            <ac:spMk id="14" creationId="{ADC0064D-772A-AFDF-3923-7A1395DF67C7}"/>
          </ac:spMkLst>
        </pc:spChg>
        <pc:grpChg chg="del mod">
          <ac:chgData name="Hasibul Islam" userId="7a1954ca182d2d6d" providerId="LiveId" clId="{AB5D5BC0-1C2C-4C40-988C-43D8F8AD2D8C}" dt="2023-03-25T06:00:45.195" v="745"/>
          <ac:grpSpMkLst>
            <pc:docMk/>
            <pc:sldMk cId="1139394258" sldId="287"/>
            <ac:grpSpMk id="10" creationId="{780467AD-3694-B64D-C861-B6199C745AFD}"/>
          </ac:grpSpMkLst>
        </pc:grpChg>
        <pc:inkChg chg="add del">
          <ac:chgData name="Hasibul Islam" userId="7a1954ca182d2d6d" providerId="LiveId" clId="{AB5D5BC0-1C2C-4C40-988C-43D8F8AD2D8C}" dt="2023-03-25T06:00:44.133" v="744"/>
          <ac:inkMkLst>
            <pc:docMk/>
            <pc:sldMk cId="1139394258" sldId="287"/>
            <ac:inkMk id="2" creationId="{25F25FE8-42A4-F9BE-70B8-F5697AC6BADB}"/>
          </ac:inkMkLst>
        </pc:inkChg>
        <pc:inkChg chg="add del">
          <ac:chgData name="Hasibul Islam" userId="7a1954ca182d2d6d" providerId="LiveId" clId="{AB5D5BC0-1C2C-4C40-988C-43D8F8AD2D8C}" dt="2023-03-25T06:00:46.323" v="747"/>
          <ac:inkMkLst>
            <pc:docMk/>
            <pc:sldMk cId="1139394258" sldId="287"/>
            <ac:inkMk id="3" creationId="{0E57678B-A0F8-C2E9-3CA7-3A09C4546BD8}"/>
          </ac:inkMkLst>
        </pc:inkChg>
        <pc:inkChg chg="add del mod">
          <ac:chgData name="Hasibul Islam" userId="7a1954ca182d2d6d" providerId="LiveId" clId="{AB5D5BC0-1C2C-4C40-988C-43D8F8AD2D8C}" dt="2023-03-25T06:00:45.195" v="745"/>
          <ac:inkMkLst>
            <pc:docMk/>
            <pc:sldMk cId="1139394258" sldId="287"/>
            <ac:inkMk id="8" creationId="{A1FFBD50-D43F-170C-4C57-D00824CA2DEC}"/>
          </ac:inkMkLst>
        </pc:inkChg>
        <pc:inkChg chg="add del mod">
          <ac:chgData name="Hasibul Islam" userId="7a1954ca182d2d6d" providerId="LiveId" clId="{AB5D5BC0-1C2C-4C40-988C-43D8F8AD2D8C}" dt="2023-03-25T06:00:45.195" v="746"/>
          <ac:inkMkLst>
            <pc:docMk/>
            <pc:sldMk cId="1139394258" sldId="287"/>
            <ac:inkMk id="9" creationId="{1F1FCDF5-A203-CAED-8EB9-085E663EB4C4}"/>
          </ac:inkMkLst>
        </pc:inkChg>
        <pc:inkChg chg="add del">
          <ac:chgData name="Hasibul Islam" userId="7a1954ca182d2d6d" providerId="LiveId" clId="{AB5D5BC0-1C2C-4C40-988C-43D8F8AD2D8C}" dt="2023-03-28T03:25:13.889" v="1918" actId="478"/>
          <ac:inkMkLst>
            <pc:docMk/>
            <pc:sldMk cId="1139394258" sldId="287"/>
            <ac:inkMk id="11" creationId="{56FD9DAD-F1BC-89DD-0783-DC5D03FC7D59}"/>
          </ac:inkMkLst>
        </pc:inkChg>
        <pc:inkChg chg="add del">
          <ac:chgData name="Hasibul Islam" userId="7a1954ca182d2d6d" providerId="LiveId" clId="{AB5D5BC0-1C2C-4C40-988C-43D8F8AD2D8C}" dt="2023-03-28T03:25:16.612" v="1919" actId="478"/>
          <ac:inkMkLst>
            <pc:docMk/>
            <pc:sldMk cId="1139394258" sldId="287"/>
            <ac:inkMk id="12" creationId="{A608E1E8-29AE-68DB-F92C-0A382CAC3DB4}"/>
          </ac:inkMkLst>
        </pc:inkChg>
        <pc:inkChg chg="add del">
          <ac:chgData name="Hasibul Islam" userId="7a1954ca182d2d6d" providerId="LiveId" clId="{AB5D5BC0-1C2C-4C40-988C-43D8F8AD2D8C}" dt="2023-03-28T03:25:18.590" v="1920" actId="478"/>
          <ac:inkMkLst>
            <pc:docMk/>
            <pc:sldMk cId="1139394258" sldId="287"/>
            <ac:inkMk id="13" creationId="{EFCA852B-2E84-5BF8-5E4E-38E9073576D4}"/>
          </ac:inkMkLst>
        </pc:inkChg>
      </pc:sldChg>
      <pc:sldChg chg="modSp mod">
        <pc:chgData name="Hasibul Islam" userId="7a1954ca182d2d6d" providerId="LiveId" clId="{AB5D5BC0-1C2C-4C40-988C-43D8F8AD2D8C}" dt="2023-03-28T03:42:43.964" v="2482" actId="20577"/>
        <pc:sldMkLst>
          <pc:docMk/>
          <pc:sldMk cId="2426042253" sldId="288"/>
        </pc:sldMkLst>
        <pc:spChg chg="mod">
          <ac:chgData name="Hasibul Islam" userId="7a1954ca182d2d6d" providerId="LiveId" clId="{AB5D5BC0-1C2C-4C40-988C-43D8F8AD2D8C}" dt="2023-03-28T03:41:35.355" v="2400" actId="20577"/>
          <ac:spMkLst>
            <pc:docMk/>
            <pc:sldMk cId="2426042253" sldId="288"/>
            <ac:spMk id="3" creationId="{8949AC81-A3FB-E1C3-D07A-4AD32642E528}"/>
          </ac:spMkLst>
        </pc:spChg>
        <pc:spChg chg="mod">
          <ac:chgData name="Hasibul Islam" userId="7a1954ca182d2d6d" providerId="LiveId" clId="{AB5D5BC0-1C2C-4C40-988C-43D8F8AD2D8C}" dt="2023-03-28T03:42:43.964" v="2482" actId="20577"/>
          <ac:spMkLst>
            <pc:docMk/>
            <pc:sldMk cId="2426042253" sldId="288"/>
            <ac:spMk id="6" creationId="{225BE52F-D0B9-2668-3031-9BC9EF48FF32}"/>
          </ac:spMkLst>
        </pc:spChg>
      </pc:sldChg>
      <pc:sldChg chg="addSp delSp modSp mod">
        <pc:chgData name="Hasibul Islam" userId="7a1954ca182d2d6d" providerId="LiveId" clId="{AB5D5BC0-1C2C-4C40-988C-43D8F8AD2D8C}" dt="2023-03-28T03:24:47.376" v="1895"/>
        <pc:sldMkLst>
          <pc:docMk/>
          <pc:sldMk cId="2496992262" sldId="290"/>
        </pc:sldMkLst>
        <pc:grpChg chg="del mod">
          <ac:chgData name="Hasibul Islam" userId="7a1954ca182d2d6d" providerId="LiveId" clId="{AB5D5BC0-1C2C-4C40-988C-43D8F8AD2D8C}" dt="2023-03-25T06:00:31.840" v="739"/>
          <ac:grpSpMkLst>
            <pc:docMk/>
            <pc:sldMk cId="2496992262" sldId="290"/>
            <ac:grpSpMk id="13" creationId="{811B0D23-4D69-6B7B-9E27-9A97D0EC061A}"/>
          </ac:grpSpMkLst>
        </pc:grpChg>
        <pc:grpChg chg="del mod">
          <ac:chgData name="Hasibul Islam" userId="7a1954ca182d2d6d" providerId="LiveId" clId="{AB5D5BC0-1C2C-4C40-988C-43D8F8AD2D8C}" dt="2023-03-25T06:00:29.381" v="737"/>
          <ac:grpSpMkLst>
            <pc:docMk/>
            <pc:sldMk cId="2496992262" sldId="290"/>
            <ac:grpSpMk id="18" creationId="{9E020215-C0B8-B8AC-8B82-40295B530F3E}"/>
          </ac:grpSpMkLst>
        </pc:grpChg>
        <pc:grpChg chg="del mod">
          <ac:chgData name="Hasibul Islam" userId="7a1954ca182d2d6d" providerId="LiveId" clId="{AB5D5BC0-1C2C-4C40-988C-43D8F8AD2D8C}" dt="2023-03-28T03:24:44.634" v="1892"/>
          <ac:grpSpMkLst>
            <pc:docMk/>
            <pc:sldMk cId="2496992262" sldId="290"/>
            <ac:grpSpMk id="22" creationId="{C1F34079-969F-6A91-020E-7793024D1D4B}"/>
          </ac:grpSpMkLst>
        </pc:grpChg>
        <pc:inkChg chg="add del mod">
          <ac:chgData name="Hasibul Islam" userId="7a1954ca182d2d6d" providerId="LiveId" clId="{AB5D5BC0-1C2C-4C40-988C-43D8F8AD2D8C}" dt="2023-03-25T06:00:31.840" v="739"/>
          <ac:inkMkLst>
            <pc:docMk/>
            <pc:sldMk cId="2496992262" sldId="290"/>
            <ac:inkMk id="10" creationId="{A030764A-8384-AAAE-2395-E5ECD69C3843}"/>
          </ac:inkMkLst>
        </pc:inkChg>
        <pc:inkChg chg="add del mod">
          <ac:chgData name="Hasibul Islam" userId="7a1954ca182d2d6d" providerId="LiveId" clId="{AB5D5BC0-1C2C-4C40-988C-43D8F8AD2D8C}" dt="2023-03-25T06:00:32.607" v="740"/>
          <ac:inkMkLst>
            <pc:docMk/>
            <pc:sldMk cId="2496992262" sldId="290"/>
            <ac:inkMk id="11" creationId="{AA8E0B04-3E42-F7F0-D548-1079E3D59272}"/>
          </ac:inkMkLst>
        </pc:inkChg>
        <pc:inkChg chg="add del">
          <ac:chgData name="Hasibul Islam" userId="7a1954ca182d2d6d" providerId="LiveId" clId="{AB5D5BC0-1C2C-4C40-988C-43D8F8AD2D8C}" dt="2023-03-28T03:24:46.386" v="1894"/>
          <ac:inkMkLst>
            <pc:docMk/>
            <pc:sldMk cId="2496992262" sldId="290"/>
            <ac:inkMk id="14" creationId="{DC8D5E2E-5445-9051-ECC0-E63494AEDF9B}"/>
          </ac:inkMkLst>
        </pc:inkChg>
        <pc:inkChg chg="add del">
          <ac:chgData name="Hasibul Islam" userId="7a1954ca182d2d6d" providerId="LiveId" clId="{AB5D5BC0-1C2C-4C40-988C-43D8F8AD2D8C}" dt="2023-03-25T06:00:27.929" v="736"/>
          <ac:inkMkLst>
            <pc:docMk/>
            <pc:sldMk cId="2496992262" sldId="290"/>
            <ac:inkMk id="15" creationId="{4673A2BF-A571-E6C4-02F6-001AD92AC0AF}"/>
          </ac:inkMkLst>
        </pc:inkChg>
        <pc:inkChg chg="add del mod">
          <ac:chgData name="Hasibul Islam" userId="7a1954ca182d2d6d" providerId="LiveId" clId="{AB5D5BC0-1C2C-4C40-988C-43D8F8AD2D8C}" dt="2023-03-25T06:00:29.381" v="737"/>
          <ac:inkMkLst>
            <pc:docMk/>
            <pc:sldMk cId="2496992262" sldId="290"/>
            <ac:inkMk id="16" creationId="{B2616A24-1623-4F66-7F9C-573F217B04C7}"/>
          </ac:inkMkLst>
        </pc:inkChg>
        <pc:inkChg chg="add del mod">
          <ac:chgData name="Hasibul Islam" userId="7a1954ca182d2d6d" providerId="LiveId" clId="{AB5D5BC0-1C2C-4C40-988C-43D8F8AD2D8C}" dt="2023-03-25T06:00:30.207" v="738"/>
          <ac:inkMkLst>
            <pc:docMk/>
            <pc:sldMk cId="2496992262" sldId="290"/>
            <ac:inkMk id="17" creationId="{088A9C36-8AEF-5751-1F8E-49223211C00E}"/>
          </ac:inkMkLst>
        </pc:inkChg>
        <pc:inkChg chg="add del">
          <ac:chgData name="Hasibul Islam" userId="7a1954ca182d2d6d" providerId="LiveId" clId="{AB5D5BC0-1C2C-4C40-988C-43D8F8AD2D8C}" dt="2023-03-28T03:24:47.376" v="1895"/>
          <ac:inkMkLst>
            <pc:docMk/>
            <pc:sldMk cId="2496992262" sldId="290"/>
            <ac:inkMk id="19" creationId="{3D7F0DCD-78E4-0921-38C5-A9A61FD7099D}"/>
          </ac:inkMkLst>
        </pc:inkChg>
        <pc:inkChg chg="add del mod">
          <ac:chgData name="Hasibul Islam" userId="7a1954ca182d2d6d" providerId="LiveId" clId="{AB5D5BC0-1C2C-4C40-988C-43D8F8AD2D8C}" dt="2023-03-28T03:24:44.634" v="1892"/>
          <ac:inkMkLst>
            <pc:docMk/>
            <pc:sldMk cId="2496992262" sldId="290"/>
            <ac:inkMk id="20" creationId="{6B587CC2-0F67-B12B-AB05-A6A2931EECF5}"/>
          </ac:inkMkLst>
        </pc:inkChg>
        <pc:inkChg chg="add del mod">
          <ac:chgData name="Hasibul Islam" userId="7a1954ca182d2d6d" providerId="LiveId" clId="{AB5D5BC0-1C2C-4C40-988C-43D8F8AD2D8C}" dt="2023-03-28T03:24:45.287" v="1893"/>
          <ac:inkMkLst>
            <pc:docMk/>
            <pc:sldMk cId="2496992262" sldId="290"/>
            <ac:inkMk id="21" creationId="{8B9F435E-E8B9-7EC5-31E6-F258C3C50234}"/>
          </ac:inkMkLst>
        </pc:inkChg>
      </pc:sldChg>
      <pc:sldChg chg="addSp delSp modSp mod">
        <pc:chgData name="Hasibul Islam" userId="7a1954ca182d2d6d" providerId="LiveId" clId="{AB5D5BC0-1C2C-4C40-988C-43D8F8AD2D8C}" dt="2023-03-28T03:25:55.159" v="1933"/>
        <pc:sldMkLst>
          <pc:docMk/>
          <pc:sldMk cId="545364023" sldId="295"/>
        </pc:sldMkLst>
        <pc:grpChg chg="del mod">
          <ac:chgData name="Hasibul Islam" userId="7a1954ca182d2d6d" providerId="LiveId" clId="{AB5D5BC0-1C2C-4C40-988C-43D8F8AD2D8C}" dt="2023-03-25T06:00:18.067" v="734"/>
          <ac:grpSpMkLst>
            <pc:docMk/>
            <pc:sldMk cId="545364023" sldId="295"/>
            <ac:grpSpMk id="9" creationId="{B1D1DFDB-5560-4185-7D96-95B6416DAAEC}"/>
          </ac:grpSpMkLst>
        </pc:grpChg>
        <pc:inkChg chg="add del">
          <ac:chgData name="Hasibul Islam" userId="7a1954ca182d2d6d" providerId="LiveId" clId="{AB5D5BC0-1C2C-4C40-988C-43D8F8AD2D8C}" dt="2023-03-25T06:00:16.192" v="732"/>
          <ac:inkMkLst>
            <pc:docMk/>
            <pc:sldMk cId="545364023" sldId="295"/>
            <ac:inkMk id="5" creationId="{4B4328FF-305B-CE89-27FD-146387E97C7C}"/>
          </ac:inkMkLst>
        </pc:inkChg>
        <pc:inkChg chg="add del mod">
          <ac:chgData name="Hasibul Islam" userId="7a1954ca182d2d6d" providerId="LiveId" clId="{AB5D5BC0-1C2C-4C40-988C-43D8F8AD2D8C}" dt="2023-03-25T06:00:18.067" v="734"/>
          <ac:inkMkLst>
            <pc:docMk/>
            <pc:sldMk cId="545364023" sldId="295"/>
            <ac:inkMk id="7" creationId="{4A578451-8D5E-50EA-7A20-43CF2643F164}"/>
          </ac:inkMkLst>
        </pc:inkChg>
        <pc:inkChg chg="add del mod">
          <ac:chgData name="Hasibul Islam" userId="7a1954ca182d2d6d" providerId="LiveId" clId="{AB5D5BC0-1C2C-4C40-988C-43D8F8AD2D8C}" dt="2023-03-25T06:00:19.813" v="735"/>
          <ac:inkMkLst>
            <pc:docMk/>
            <pc:sldMk cId="545364023" sldId="295"/>
            <ac:inkMk id="8" creationId="{58360280-FBE1-8546-9A9B-186ED9E34BCC}"/>
          </ac:inkMkLst>
        </pc:inkChg>
        <pc:inkChg chg="add del">
          <ac:chgData name="Hasibul Islam" userId="7a1954ca182d2d6d" providerId="LiveId" clId="{AB5D5BC0-1C2C-4C40-988C-43D8F8AD2D8C}" dt="2023-03-25T06:00:15.270" v="731"/>
          <ac:inkMkLst>
            <pc:docMk/>
            <pc:sldMk cId="545364023" sldId="295"/>
            <ac:inkMk id="10" creationId="{3E647843-032C-A5E8-4D04-E6331768796E}"/>
          </ac:inkMkLst>
        </pc:inkChg>
        <pc:inkChg chg="add del">
          <ac:chgData name="Hasibul Islam" userId="7a1954ca182d2d6d" providerId="LiveId" clId="{AB5D5BC0-1C2C-4C40-988C-43D8F8AD2D8C}" dt="2023-03-25T06:00:16.971" v="733"/>
          <ac:inkMkLst>
            <pc:docMk/>
            <pc:sldMk cId="545364023" sldId="295"/>
            <ac:inkMk id="11" creationId="{99625527-6D56-B91A-8F78-B00E1C00E419}"/>
          </ac:inkMkLst>
        </pc:inkChg>
        <pc:inkChg chg="add del">
          <ac:chgData name="Hasibul Islam" userId="7a1954ca182d2d6d" providerId="LiveId" clId="{AB5D5BC0-1C2C-4C40-988C-43D8F8AD2D8C}" dt="2023-03-28T03:25:55.159" v="1933"/>
          <ac:inkMkLst>
            <pc:docMk/>
            <pc:sldMk cId="545364023" sldId="295"/>
            <ac:inkMk id="12" creationId="{D5C2BE9C-0B01-1417-4417-7FEC83400434}"/>
          </ac:inkMkLst>
        </pc:inkChg>
        <pc:inkChg chg="add del">
          <ac:chgData name="Hasibul Islam" userId="7a1954ca182d2d6d" providerId="LiveId" clId="{AB5D5BC0-1C2C-4C40-988C-43D8F8AD2D8C}" dt="2023-03-28T03:25:48.941" v="1929"/>
          <ac:inkMkLst>
            <pc:docMk/>
            <pc:sldMk cId="545364023" sldId="295"/>
            <ac:inkMk id="13" creationId="{349E325D-54FB-D730-A8B4-7705F23A8286}"/>
          </ac:inkMkLst>
        </pc:inkChg>
        <pc:inkChg chg="add del">
          <ac:chgData name="Hasibul Islam" userId="7a1954ca182d2d6d" providerId="LiveId" clId="{AB5D5BC0-1C2C-4C40-988C-43D8F8AD2D8C}" dt="2023-03-28T03:25:54.236" v="1932"/>
          <ac:inkMkLst>
            <pc:docMk/>
            <pc:sldMk cId="545364023" sldId="295"/>
            <ac:inkMk id="14" creationId="{1662FE5E-70B0-A8C7-8730-322FAE9E0564}"/>
          </ac:inkMkLst>
        </pc:inkChg>
        <pc:inkChg chg="add del">
          <ac:chgData name="Hasibul Islam" userId="7a1954ca182d2d6d" providerId="LiveId" clId="{AB5D5BC0-1C2C-4C40-988C-43D8F8AD2D8C}" dt="2023-03-28T03:25:50.491" v="1930"/>
          <ac:inkMkLst>
            <pc:docMk/>
            <pc:sldMk cId="545364023" sldId="295"/>
            <ac:inkMk id="15" creationId="{9318369E-3ED4-0701-2A78-00D60BE2C4A9}"/>
          </ac:inkMkLst>
        </pc:inkChg>
        <pc:inkChg chg="add del">
          <ac:chgData name="Hasibul Islam" userId="7a1954ca182d2d6d" providerId="LiveId" clId="{AB5D5BC0-1C2C-4C40-988C-43D8F8AD2D8C}" dt="2023-03-28T03:25:52.985" v="1931"/>
          <ac:inkMkLst>
            <pc:docMk/>
            <pc:sldMk cId="545364023" sldId="295"/>
            <ac:inkMk id="16" creationId="{9940A320-9977-AE11-4B6D-992E8C9B0526}"/>
          </ac:inkMkLst>
        </pc:inkChg>
      </pc:sldChg>
      <pc:sldChg chg="addSp delSp modSp mod">
        <pc:chgData name="Hasibul Islam" userId="7a1954ca182d2d6d" providerId="LiveId" clId="{AB5D5BC0-1C2C-4C40-988C-43D8F8AD2D8C}" dt="2023-03-28T03:26:06.673" v="1942"/>
        <pc:sldMkLst>
          <pc:docMk/>
          <pc:sldMk cId="1495873261" sldId="296"/>
        </pc:sldMkLst>
        <pc:spChg chg="mod">
          <ac:chgData name="Hasibul Islam" userId="7a1954ca182d2d6d" providerId="LiveId" clId="{AB5D5BC0-1C2C-4C40-988C-43D8F8AD2D8C}" dt="2023-03-25T05:52:04.385" v="726" actId="20577"/>
          <ac:spMkLst>
            <pc:docMk/>
            <pc:sldMk cId="1495873261" sldId="296"/>
            <ac:spMk id="8" creationId="{5EB348A5-7726-D9FC-1F8C-FD546C92A4ED}"/>
          </ac:spMkLst>
        </pc:spChg>
        <pc:grpChg chg="del mod">
          <ac:chgData name="Hasibul Islam" userId="7a1954ca182d2d6d" providerId="LiveId" clId="{AB5D5BC0-1C2C-4C40-988C-43D8F8AD2D8C}" dt="2023-03-28T03:26:05.393" v="1941"/>
          <ac:grpSpMkLst>
            <pc:docMk/>
            <pc:sldMk cId="1495873261" sldId="296"/>
            <ac:grpSpMk id="10" creationId="{D97A8BA6-DE68-F238-46CD-8C68DD8BB530}"/>
          </ac:grpSpMkLst>
        </pc:grpChg>
        <pc:inkChg chg="add del">
          <ac:chgData name="Hasibul Islam" userId="7a1954ca182d2d6d" providerId="LiveId" clId="{AB5D5BC0-1C2C-4C40-988C-43D8F8AD2D8C}" dt="2023-03-28T03:25:58.732" v="1935"/>
          <ac:inkMkLst>
            <pc:docMk/>
            <pc:sldMk cId="1495873261" sldId="296"/>
            <ac:inkMk id="4" creationId="{BD7EBD59-1494-C707-2B49-978F86187D9C}"/>
          </ac:inkMkLst>
        </pc:inkChg>
        <pc:inkChg chg="add del mod">
          <ac:chgData name="Hasibul Islam" userId="7a1954ca182d2d6d" providerId="LiveId" clId="{AB5D5BC0-1C2C-4C40-988C-43D8F8AD2D8C}" dt="2023-03-28T03:26:05.393" v="1941"/>
          <ac:inkMkLst>
            <pc:docMk/>
            <pc:sldMk cId="1495873261" sldId="296"/>
            <ac:inkMk id="7" creationId="{18C1AE44-6D27-023B-F986-DF3957A25794}"/>
          </ac:inkMkLst>
        </pc:inkChg>
        <pc:inkChg chg="add del mod">
          <ac:chgData name="Hasibul Islam" userId="7a1954ca182d2d6d" providerId="LiveId" clId="{AB5D5BC0-1C2C-4C40-988C-43D8F8AD2D8C}" dt="2023-03-28T03:26:06.673" v="1942"/>
          <ac:inkMkLst>
            <pc:docMk/>
            <pc:sldMk cId="1495873261" sldId="296"/>
            <ac:inkMk id="9" creationId="{BE05A46B-8058-31E9-CAA5-4F3F5977BB7C}"/>
          </ac:inkMkLst>
        </pc:inkChg>
        <pc:inkChg chg="add del">
          <ac:chgData name="Hasibul Islam" userId="7a1954ca182d2d6d" providerId="LiveId" clId="{AB5D5BC0-1C2C-4C40-988C-43D8F8AD2D8C}" dt="2023-03-28T03:25:59.577" v="1936"/>
          <ac:inkMkLst>
            <pc:docMk/>
            <pc:sldMk cId="1495873261" sldId="296"/>
            <ac:inkMk id="11" creationId="{F291568A-7E1C-C52E-B414-2AE2B9CC89A3}"/>
          </ac:inkMkLst>
        </pc:inkChg>
        <pc:inkChg chg="add del">
          <ac:chgData name="Hasibul Islam" userId="7a1954ca182d2d6d" providerId="LiveId" clId="{AB5D5BC0-1C2C-4C40-988C-43D8F8AD2D8C}" dt="2023-03-28T03:26:03.621" v="1940"/>
          <ac:inkMkLst>
            <pc:docMk/>
            <pc:sldMk cId="1495873261" sldId="296"/>
            <ac:inkMk id="12" creationId="{1E196412-D6BF-762D-076C-3FE9142B21FF}"/>
          </ac:inkMkLst>
        </pc:inkChg>
        <pc:inkChg chg="add del">
          <ac:chgData name="Hasibul Islam" userId="7a1954ca182d2d6d" providerId="LiveId" clId="{AB5D5BC0-1C2C-4C40-988C-43D8F8AD2D8C}" dt="2023-03-28T03:25:58.122" v="1934"/>
          <ac:inkMkLst>
            <pc:docMk/>
            <pc:sldMk cId="1495873261" sldId="296"/>
            <ac:inkMk id="13" creationId="{6AEB15CB-02ED-F242-BE4B-DDBC14CC9726}"/>
          </ac:inkMkLst>
        </pc:inkChg>
        <pc:inkChg chg="add">
          <ac:chgData name="Hasibul Islam" userId="7a1954ca182d2d6d" providerId="LiveId" clId="{AB5D5BC0-1C2C-4C40-988C-43D8F8AD2D8C}" dt="2023-03-25T06:48:44.822" v="972" actId="9405"/>
          <ac:inkMkLst>
            <pc:docMk/>
            <pc:sldMk cId="1495873261" sldId="296"/>
            <ac:inkMk id="14" creationId="{AECB78DC-9A07-A981-7293-23482D8D5317}"/>
          </ac:inkMkLst>
        </pc:inkChg>
        <pc:inkChg chg="add del">
          <ac:chgData name="Hasibul Islam" userId="7a1954ca182d2d6d" providerId="LiveId" clId="{AB5D5BC0-1C2C-4C40-988C-43D8F8AD2D8C}" dt="2023-03-28T03:26:01.274" v="1938"/>
          <ac:inkMkLst>
            <pc:docMk/>
            <pc:sldMk cId="1495873261" sldId="296"/>
            <ac:inkMk id="15" creationId="{2C4F860A-B605-686D-FF35-04919E0A38D6}"/>
          </ac:inkMkLst>
        </pc:inkChg>
        <pc:inkChg chg="add del">
          <ac:chgData name="Hasibul Islam" userId="7a1954ca182d2d6d" providerId="LiveId" clId="{AB5D5BC0-1C2C-4C40-988C-43D8F8AD2D8C}" dt="2023-03-28T03:26:00.367" v="1937"/>
          <ac:inkMkLst>
            <pc:docMk/>
            <pc:sldMk cId="1495873261" sldId="296"/>
            <ac:inkMk id="16" creationId="{2FAF0459-CD68-C46A-C857-2727DF84BCCE}"/>
          </ac:inkMkLst>
        </pc:inkChg>
        <pc:inkChg chg="add del">
          <ac:chgData name="Hasibul Islam" userId="7a1954ca182d2d6d" providerId="LiveId" clId="{AB5D5BC0-1C2C-4C40-988C-43D8F8AD2D8C}" dt="2023-03-28T03:26:02.574" v="1939"/>
          <ac:inkMkLst>
            <pc:docMk/>
            <pc:sldMk cId="1495873261" sldId="296"/>
            <ac:inkMk id="17" creationId="{E4723433-8825-443F-38DB-1C197FAB236A}"/>
          </ac:inkMkLst>
        </pc:inkChg>
      </pc:sldChg>
      <pc:sldChg chg="addSp delSp modSp mod">
        <pc:chgData name="Hasibul Islam" userId="7a1954ca182d2d6d" providerId="LiveId" clId="{AB5D5BC0-1C2C-4C40-988C-43D8F8AD2D8C}" dt="2023-03-28T03:26:11.969" v="1945"/>
        <pc:sldMkLst>
          <pc:docMk/>
          <pc:sldMk cId="3223904992" sldId="297"/>
        </pc:sldMkLst>
        <pc:spChg chg="mod">
          <ac:chgData name="Hasibul Islam" userId="7a1954ca182d2d6d" providerId="LiveId" clId="{AB5D5BC0-1C2C-4C40-988C-43D8F8AD2D8C}" dt="2023-03-25T05:52:08.293" v="728" actId="20577"/>
          <ac:spMkLst>
            <pc:docMk/>
            <pc:sldMk cId="3223904992" sldId="297"/>
            <ac:spMk id="4" creationId="{C877C67B-FD92-2E15-5862-E46CE482C29A}"/>
          </ac:spMkLst>
        </pc:spChg>
        <pc:spChg chg="mod">
          <ac:chgData name="Hasibul Islam" userId="7a1954ca182d2d6d" providerId="LiveId" clId="{AB5D5BC0-1C2C-4C40-988C-43D8F8AD2D8C}" dt="2023-03-25T05:52:39.477" v="730" actId="20577"/>
          <ac:spMkLst>
            <pc:docMk/>
            <pc:sldMk cId="3223904992" sldId="297"/>
            <ac:spMk id="11" creationId="{5235147B-DEF0-4549-0AFE-5B29FA3028B9}"/>
          </ac:spMkLst>
        </pc:spChg>
        <pc:inkChg chg="add del">
          <ac:chgData name="Hasibul Islam" userId="7a1954ca182d2d6d" providerId="LiveId" clId="{AB5D5BC0-1C2C-4C40-988C-43D8F8AD2D8C}" dt="2023-03-28T03:26:09.310" v="1943"/>
          <ac:inkMkLst>
            <pc:docMk/>
            <pc:sldMk cId="3223904992" sldId="297"/>
            <ac:inkMk id="3" creationId="{A6FB5A13-85BB-560D-8DD4-0AD13603573C}"/>
          </ac:inkMkLst>
        </pc:inkChg>
        <pc:inkChg chg="add del">
          <ac:chgData name="Hasibul Islam" userId="7a1954ca182d2d6d" providerId="LiveId" clId="{AB5D5BC0-1C2C-4C40-988C-43D8F8AD2D8C}" dt="2023-03-28T03:26:10.910" v="1944"/>
          <ac:inkMkLst>
            <pc:docMk/>
            <pc:sldMk cId="3223904992" sldId="297"/>
            <ac:inkMk id="5" creationId="{99C990F3-404B-8163-2FD3-52F1088B6860}"/>
          </ac:inkMkLst>
        </pc:inkChg>
        <pc:inkChg chg="add del">
          <ac:chgData name="Hasibul Islam" userId="7a1954ca182d2d6d" providerId="LiveId" clId="{AB5D5BC0-1C2C-4C40-988C-43D8F8AD2D8C}" dt="2023-03-28T03:26:11.969" v="1945"/>
          <ac:inkMkLst>
            <pc:docMk/>
            <pc:sldMk cId="3223904992" sldId="297"/>
            <ac:inkMk id="7" creationId="{2403563F-D817-0021-F939-F975404D233E}"/>
          </ac:inkMkLst>
        </pc:inkChg>
      </pc:sldChg>
      <pc:sldChg chg="addSp delSp modSp mod">
        <pc:chgData name="Hasibul Islam" userId="7a1954ca182d2d6d" providerId="LiveId" clId="{AB5D5BC0-1C2C-4C40-988C-43D8F8AD2D8C}" dt="2023-03-28T03:26:17" v="1949"/>
        <pc:sldMkLst>
          <pc:docMk/>
          <pc:sldMk cId="3850949254" sldId="300"/>
        </pc:sldMkLst>
        <pc:grpChg chg="del mod">
          <ac:chgData name="Hasibul Islam" userId="7a1954ca182d2d6d" providerId="LiveId" clId="{AB5D5BC0-1C2C-4C40-988C-43D8F8AD2D8C}" dt="2023-03-28T03:26:15.445" v="1947"/>
          <ac:grpSpMkLst>
            <pc:docMk/>
            <pc:sldMk cId="3850949254" sldId="300"/>
            <ac:grpSpMk id="8" creationId="{02A0442B-E3B0-E763-B265-9FD2196B9D99}"/>
          </ac:grpSpMkLst>
        </pc:grpChg>
        <pc:inkChg chg="add del">
          <ac:chgData name="Hasibul Islam" userId="7a1954ca182d2d6d" providerId="LiveId" clId="{AB5D5BC0-1C2C-4C40-988C-43D8F8AD2D8C}" dt="2023-03-28T03:26:14.249" v="1946"/>
          <ac:inkMkLst>
            <pc:docMk/>
            <pc:sldMk cId="3850949254" sldId="300"/>
            <ac:inkMk id="4" creationId="{1493C5F5-6A29-5956-1F3E-A25F67174689}"/>
          </ac:inkMkLst>
        </pc:inkChg>
        <pc:inkChg chg="add del mod">
          <ac:chgData name="Hasibul Islam" userId="7a1954ca182d2d6d" providerId="LiveId" clId="{AB5D5BC0-1C2C-4C40-988C-43D8F8AD2D8C}" dt="2023-03-28T03:26:15.445" v="1947"/>
          <ac:inkMkLst>
            <pc:docMk/>
            <pc:sldMk cId="3850949254" sldId="300"/>
            <ac:inkMk id="5" creationId="{3698C1D0-C681-1084-C8A7-D4D0A4A1E3A6}"/>
          </ac:inkMkLst>
        </pc:inkChg>
        <pc:inkChg chg="add del mod">
          <ac:chgData name="Hasibul Islam" userId="7a1954ca182d2d6d" providerId="LiveId" clId="{AB5D5BC0-1C2C-4C40-988C-43D8F8AD2D8C}" dt="2023-03-28T03:26:16.099" v="1948"/>
          <ac:inkMkLst>
            <pc:docMk/>
            <pc:sldMk cId="3850949254" sldId="300"/>
            <ac:inkMk id="7" creationId="{FF0A6795-EA37-942B-AE97-BB4A72722247}"/>
          </ac:inkMkLst>
        </pc:inkChg>
        <pc:inkChg chg="add del">
          <ac:chgData name="Hasibul Islam" userId="7a1954ca182d2d6d" providerId="LiveId" clId="{AB5D5BC0-1C2C-4C40-988C-43D8F8AD2D8C}" dt="2023-03-28T03:26:17" v="1949"/>
          <ac:inkMkLst>
            <pc:docMk/>
            <pc:sldMk cId="3850949254" sldId="300"/>
            <ac:inkMk id="9" creationId="{74FE3E60-49ED-6065-92CB-336D9490FEFE}"/>
          </ac:inkMkLst>
        </pc:inkChg>
      </pc:sldChg>
      <pc:sldChg chg="modSp mod">
        <pc:chgData name="Hasibul Islam" userId="7a1954ca182d2d6d" providerId="LiveId" clId="{AB5D5BC0-1C2C-4C40-988C-43D8F8AD2D8C}" dt="2023-03-28T05:11:31.943" v="2904" actId="20577"/>
        <pc:sldMkLst>
          <pc:docMk/>
          <pc:sldMk cId="353986734" sldId="301"/>
        </pc:sldMkLst>
        <pc:spChg chg="mod">
          <ac:chgData name="Hasibul Islam" userId="7a1954ca182d2d6d" providerId="LiveId" clId="{AB5D5BC0-1C2C-4C40-988C-43D8F8AD2D8C}" dt="2023-03-28T05:11:31.943" v="2904" actId="20577"/>
          <ac:spMkLst>
            <pc:docMk/>
            <pc:sldMk cId="353986734" sldId="301"/>
            <ac:spMk id="5" creationId="{646E4023-894D-E6BF-2F3E-3DBBF877E2C9}"/>
          </ac:spMkLst>
        </pc:spChg>
      </pc:sldChg>
      <pc:sldChg chg="modSp mod">
        <pc:chgData name="Hasibul Islam" userId="7a1954ca182d2d6d" providerId="LiveId" clId="{AB5D5BC0-1C2C-4C40-988C-43D8F8AD2D8C}" dt="2023-03-28T05:12:41.734" v="3016" actId="20577"/>
        <pc:sldMkLst>
          <pc:docMk/>
          <pc:sldMk cId="4080925672" sldId="302"/>
        </pc:sldMkLst>
        <pc:spChg chg="mod">
          <ac:chgData name="Hasibul Islam" userId="7a1954ca182d2d6d" providerId="LiveId" clId="{AB5D5BC0-1C2C-4C40-988C-43D8F8AD2D8C}" dt="2023-03-28T05:12:41.734" v="3016" actId="20577"/>
          <ac:spMkLst>
            <pc:docMk/>
            <pc:sldMk cId="4080925672" sldId="302"/>
            <ac:spMk id="2" creationId="{BEC5C799-C39E-2217-29E1-014052B7CFD6}"/>
          </ac:spMkLst>
        </pc:spChg>
      </pc:sldChg>
      <pc:sldChg chg="modSp mod">
        <pc:chgData name="Hasibul Islam" userId="7a1954ca182d2d6d" providerId="LiveId" clId="{AB5D5BC0-1C2C-4C40-988C-43D8F8AD2D8C}" dt="2023-03-28T05:13:42.036" v="3021" actId="20577"/>
        <pc:sldMkLst>
          <pc:docMk/>
          <pc:sldMk cId="3480807023" sldId="304"/>
        </pc:sldMkLst>
        <pc:spChg chg="mod">
          <ac:chgData name="Hasibul Islam" userId="7a1954ca182d2d6d" providerId="LiveId" clId="{AB5D5BC0-1C2C-4C40-988C-43D8F8AD2D8C}" dt="2023-03-28T05:13:42.036" v="3021" actId="20577"/>
          <ac:spMkLst>
            <pc:docMk/>
            <pc:sldMk cId="3480807023" sldId="304"/>
            <ac:spMk id="8" creationId="{6C9C27BD-12BC-A005-0D10-B6460FCF8EE1}"/>
          </ac:spMkLst>
        </pc:spChg>
      </pc:sldChg>
      <pc:sldChg chg="modSp mod">
        <pc:chgData name="Hasibul Islam" userId="7a1954ca182d2d6d" providerId="LiveId" clId="{AB5D5BC0-1C2C-4C40-988C-43D8F8AD2D8C}" dt="2023-03-28T05:13:46.936" v="3024" actId="20577"/>
        <pc:sldMkLst>
          <pc:docMk/>
          <pc:sldMk cId="2895242438" sldId="305"/>
        </pc:sldMkLst>
        <pc:spChg chg="mod">
          <ac:chgData name="Hasibul Islam" userId="7a1954ca182d2d6d" providerId="LiveId" clId="{AB5D5BC0-1C2C-4C40-988C-43D8F8AD2D8C}" dt="2023-03-28T05:13:46.936" v="3024" actId="20577"/>
          <ac:spMkLst>
            <pc:docMk/>
            <pc:sldMk cId="2895242438" sldId="305"/>
            <ac:spMk id="8" creationId="{6C9C27BD-12BC-A005-0D10-B6460FCF8EE1}"/>
          </ac:spMkLst>
        </pc:spChg>
      </pc:sldChg>
      <pc:sldChg chg="modSp del mod">
        <pc:chgData name="Hasibul Islam" userId="7a1954ca182d2d6d" providerId="LiveId" clId="{AB5D5BC0-1C2C-4C40-988C-43D8F8AD2D8C}" dt="2023-03-28T05:10:24.278" v="2839" actId="47"/>
        <pc:sldMkLst>
          <pc:docMk/>
          <pc:sldMk cId="2727510495" sldId="306"/>
        </pc:sldMkLst>
        <pc:spChg chg="mod">
          <ac:chgData name="Hasibul Islam" userId="7a1954ca182d2d6d" providerId="LiveId" clId="{AB5D5BC0-1C2C-4C40-988C-43D8F8AD2D8C}" dt="2023-03-28T05:10:21.931" v="2838" actId="21"/>
          <ac:spMkLst>
            <pc:docMk/>
            <pc:sldMk cId="2727510495" sldId="306"/>
            <ac:spMk id="3" creationId="{B584280B-E28E-7DB2-05BA-3C9F23868010}"/>
          </ac:spMkLst>
        </pc:spChg>
      </pc:sldChg>
      <pc:sldChg chg="add">
        <pc:chgData name="Hasibul Islam" userId="7a1954ca182d2d6d" providerId="LiveId" clId="{AB5D5BC0-1C2C-4C40-988C-43D8F8AD2D8C}" dt="2023-03-28T03:24:07.071" v="1891"/>
        <pc:sldMkLst>
          <pc:docMk/>
          <pc:sldMk cId="126024975" sldId="307"/>
        </pc:sldMkLst>
      </pc:sldChg>
      <pc:sldChg chg="del">
        <pc:chgData name="Hasibul Islam" userId="7a1954ca182d2d6d" providerId="LiveId" clId="{AB5D5BC0-1C2C-4C40-988C-43D8F8AD2D8C}" dt="2023-03-28T03:23:57.636" v="1890" actId="2696"/>
        <pc:sldMkLst>
          <pc:docMk/>
          <pc:sldMk cId="474008562" sldId="307"/>
        </pc:sldMkLst>
      </pc:sldChg>
      <pc:sldChg chg="del">
        <pc:chgData name="Hasibul Islam" userId="7a1954ca182d2d6d" providerId="LiveId" clId="{AB5D5BC0-1C2C-4C40-988C-43D8F8AD2D8C}" dt="2023-03-28T03:23:57.636" v="1890" actId="2696"/>
        <pc:sldMkLst>
          <pc:docMk/>
          <pc:sldMk cId="3095670176" sldId="308"/>
        </pc:sldMkLst>
      </pc:sldChg>
      <pc:sldChg chg="add">
        <pc:chgData name="Hasibul Islam" userId="7a1954ca182d2d6d" providerId="LiveId" clId="{AB5D5BC0-1C2C-4C40-988C-43D8F8AD2D8C}" dt="2023-03-28T03:24:07.071" v="1891"/>
        <pc:sldMkLst>
          <pc:docMk/>
          <pc:sldMk cId="3291416511" sldId="308"/>
        </pc:sldMkLst>
      </pc:sldChg>
      <pc:sldChg chg="addSp delSp modSp new mod">
        <pc:chgData name="Hasibul Islam" userId="7a1954ca182d2d6d" providerId="LiveId" clId="{AB5D5BC0-1C2C-4C40-988C-43D8F8AD2D8C}" dt="2023-03-28T02:56:47.631" v="1514" actId="14100"/>
        <pc:sldMkLst>
          <pc:docMk/>
          <pc:sldMk cId="2649857800" sldId="310"/>
        </pc:sldMkLst>
        <pc:spChg chg="mod">
          <ac:chgData name="Hasibul Islam" userId="7a1954ca182d2d6d" providerId="LiveId" clId="{AB5D5BC0-1C2C-4C40-988C-43D8F8AD2D8C}" dt="2023-03-25T05:00:08.118" v="55" actId="20577"/>
          <ac:spMkLst>
            <pc:docMk/>
            <pc:sldMk cId="2649857800" sldId="310"/>
            <ac:spMk id="2" creationId="{D5D42D95-1D4E-DFA4-3D35-1DBB3CC65523}"/>
          </ac:spMkLst>
        </pc:spChg>
        <pc:spChg chg="del">
          <ac:chgData name="Hasibul Islam" userId="7a1954ca182d2d6d" providerId="LiveId" clId="{AB5D5BC0-1C2C-4C40-988C-43D8F8AD2D8C}" dt="2023-03-25T05:00:13.344" v="56" actId="478"/>
          <ac:spMkLst>
            <pc:docMk/>
            <pc:sldMk cId="2649857800" sldId="310"/>
            <ac:spMk id="3" creationId="{8FA21F5A-C9B1-648E-BD6C-F83FA6AA884C}"/>
          </ac:spMkLst>
        </pc:spChg>
        <pc:spChg chg="add del mod">
          <ac:chgData name="Hasibul Islam" userId="7a1954ca182d2d6d" providerId="LiveId" clId="{AB5D5BC0-1C2C-4C40-988C-43D8F8AD2D8C}" dt="2023-03-25T05:00:32.336" v="60"/>
          <ac:spMkLst>
            <pc:docMk/>
            <pc:sldMk cId="2649857800" sldId="310"/>
            <ac:spMk id="4" creationId="{399FD40F-CEAB-5F0B-B08B-40454E8A20F3}"/>
          </ac:spMkLst>
        </pc:spChg>
        <pc:spChg chg="add del mod">
          <ac:chgData name="Hasibul Islam" userId="7a1954ca182d2d6d" providerId="LiveId" clId="{AB5D5BC0-1C2C-4C40-988C-43D8F8AD2D8C}" dt="2023-03-25T05:21:18.981" v="599" actId="478"/>
          <ac:spMkLst>
            <pc:docMk/>
            <pc:sldMk cId="2649857800" sldId="310"/>
            <ac:spMk id="5" creationId="{54996E97-1FAE-BE4D-9BE0-C774C9D76237}"/>
          </ac:spMkLst>
        </pc:spChg>
        <pc:spChg chg="add del mod">
          <ac:chgData name="Hasibul Islam" userId="7a1954ca182d2d6d" providerId="LiveId" clId="{AB5D5BC0-1C2C-4C40-988C-43D8F8AD2D8C}" dt="2023-03-28T02:37:49.514" v="1334" actId="478"/>
          <ac:spMkLst>
            <pc:docMk/>
            <pc:sldMk cId="2649857800" sldId="310"/>
            <ac:spMk id="6" creationId="{8BC78909-D213-E85B-13DC-BC474E6E7305}"/>
          </ac:spMkLst>
        </pc:spChg>
        <pc:spChg chg="add del mod">
          <ac:chgData name="Hasibul Islam" userId="7a1954ca182d2d6d" providerId="LiveId" clId="{AB5D5BC0-1C2C-4C40-988C-43D8F8AD2D8C}" dt="2023-03-28T02:37:51.774" v="1335" actId="478"/>
          <ac:spMkLst>
            <pc:docMk/>
            <pc:sldMk cId="2649857800" sldId="310"/>
            <ac:spMk id="7" creationId="{6AFB2823-986E-B004-CBD2-80B08B58C000}"/>
          </ac:spMkLst>
        </pc:spChg>
        <pc:spChg chg="add mod">
          <ac:chgData name="Hasibul Islam" userId="7a1954ca182d2d6d" providerId="LiveId" clId="{AB5D5BC0-1C2C-4C40-988C-43D8F8AD2D8C}" dt="2023-03-28T02:55:12.787" v="1458" actId="1076"/>
          <ac:spMkLst>
            <pc:docMk/>
            <pc:sldMk cId="2649857800" sldId="310"/>
            <ac:spMk id="52" creationId="{DBA9E7C9-D05C-5F66-3140-9C107047603D}"/>
          </ac:spMkLst>
        </pc:spChg>
        <pc:spChg chg="add mod">
          <ac:chgData name="Hasibul Islam" userId="7a1954ca182d2d6d" providerId="LiveId" clId="{AB5D5BC0-1C2C-4C40-988C-43D8F8AD2D8C}" dt="2023-03-28T02:56:00.066" v="1483" actId="207"/>
          <ac:spMkLst>
            <pc:docMk/>
            <pc:sldMk cId="2649857800" sldId="310"/>
            <ac:spMk id="53" creationId="{6CD44172-0A79-F4C9-7D50-9FA01EB2A580}"/>
          </ac:spMkLst>
        </pc:spChg>
        <pc:spChg chg="add mod">
          <ac:chgData name="Hasibul Islam" userId="7a1954ca182d2d6d" providerId="LiveId" clId="{AB5D5BC0-1C2C-4C40-988C-43D8F8AD2D8C}" dt="2023-03-28T02:55:54.489" v="1482" actId="207"/>
          <ac:spMkLst>
            <pc:docMk/>
            <pc:sldMk cId="2649857800" sldId="310"/>
            <ac:spMk id="54" creationId="{69F2A541-A5A9-884F-21EC-511F8783C2D2}"/>
          </ac:spMkLst>
        </pc:spChg>
        <pc:spChg chg="add mod">
          <ac:chgData name="Hasibul Islam" userId="7a1954ca182d2d6d" providerId="LiveId" clId="{AB5D5BC0-1C2C-4C40-988C-43D8F8AD2D8C}" dt="2023-03-28T02:56:06.263" v="1485" actId="1076"/>
          <ac:spMkLst>
            <pc:docMk/>
            <pc:sldMk cId="2649857800" sldId="310"/>
            <ac:spMk id="55" creationId="{49117E92-74C2-DD6A-1878-AD26FE33FB9C}"/>
          </ac:spMkLst>
        </pc:spChg>
        <pc:spChg chg="add mod">
          <ac:chgData name="Hasibul Islam" userId="7a1954ca182d2d6d" providerId="LiveId" clId="{AB5D5BC0-1C2C-4C40-988C-43D8F8AD2D8C}" dt="2023-03-28T02:56:13.326" v="1487" actId="1076"/>
          <ac:spMkLst>
            <pc:docMk/>
            <pc:sldMk cId="2649857800" sldId="310"/>
            <ac:spMk id="56" creationId="{016CCE2C-2B4A-87D4-8354-D512886BCAE1}"/>
          </ac:spMkLst>
        </pc:spChg>
        <pc:spChg chg="add mod">
          <ac:chgData name="Hasibul Islam" userId="7a1954ca182d2d6d" providerId="LiveId" clId="{AB5D5BC0-1C2C-4C40-988C-43D8F8AD2D8C}" dt="2023-03-28T02:56:38.188" v="1510" actId="1076"/>
          <ac:spMkLst>
            <pc:docMk/>
            <pc:sldMk cId="2649857800" sldId="310"/>
            <ac:spMk id="57" creationId="{50693E52-F5DA-EAE5-24E6-EE42C888B381}"/>
          </ac:spMkLst>
        </pc:spChg>
        <pc:spChg chg="add mod">
          <ac:chgData name="Hasibul Islam" userId="7a1954ca182d2d6d" providerId="LiveId" clId="{AB5D5BC0-1C2C-4C40-988C-43D8F8AD2D8C}" dt="2023-03-28T02:56:42.200" v="1512" actId="1076"/>
          <ac:spMkLst>
            <pc:docMk/>
            <pc:sldMk cId="2649857800" sldId="310"/>
            <ac:spMk id="58" creationId="{C136213E-BE31-F697-581A-EA21B55E8647}"/>
          </ac:spMkLst>
        </pc:spChg>
        <pc:picChg chg="add mod">
          <ac:chgData name="Hasibul Islam" userId="7a1954ca182d2d6d" providerId="LiveId" clId="{AB5D5BC0-1C2C-4C40-988C-43D8F8AD2D8C}" dt="2023-03-28T02:49:41.371" v="1372" actId="1076"/>
          <ac:picMkLst>
            <pc:docMk/>
            <pc:sldMk cId="2649857800" sldId="310"/>
            <ac:picMk id="4" creationId="{F4459DB9-F7A7-BBB1-370F-4A63C3DBEDB8}"/>
          </ac:picMkLst>
        </pc:picChg>
        <pc:picChg chg="add mod">
          <ac:chgData name="Hasibul Islam" userId="7a1954ca182d2d6d" providerId="LiveId" clId="{AB5D5BC0-1C2C-4C40-988C-43D8F8AD2D8C}" dt="2023-03-28T02:50:59.761" v="1401" actId="1076"/>
          <ac:picMkLst>
            <pc:docMk/>
            <pc:sldMk cId="2649857800" sldId="310"/>
            <ac:picMk id="8" creationId="{75067317-ACA6-E228-DA7B-0178E0CE32F6}"/>
          </ac:picMkLst>
        </pc:picChg>
        <pc:picChg chg="add mod">
          <ac:chgData name="Hasibul Islam" userId="7a1954ca182d2d6d" providerId="LiveId" clId="{AB5D5BC0-1C2C-4C40-988C-43D8F8AD2D8C}" dt="2023-03-28T02:50:58.574" v="1400" actId="1076"/>
          <ac:picMkLst>
            <pc:docMk/>
            <pc:sldMk cId="2649857800" sldId="310"/>
            <ac:picMk id="10" creationId="{A93CBA2B-7C10-4747-7352-59C90C6C56BD}"/>
          </ac:picMkLst>
        </pc:picChg>
        <pc:picChg chg="add mod">
          <ac:chgData name="Hasibul Islam" userId="7a1954ca182d2d6d" providerId="LiveId" clId="{AB5D5BC0-1C2C-4C40-988C-43D8F8AD2D8C}" dt="2023-03-28T02:51:01.163" v="1402" actId="1076"/>
          <ac:picMkLst>
            <pc:docMk/>
            <pc:sldMk cId="2649857800" sldId="310"/>
            <ac:picMk id="12" creationId="{6FAF04E6-751E-8594-0532-81AFEF09A06C}"/>
          </ac:picMkLst>
        </pc:picChg>
        <pc:picChg chg="add mod">
          <ac:chgData name="Hasibul Islam" userId="7a1954ca182d2d6d" providerId="LiveId" clId="{AB5D5BC0-1C2C-4C40-988C-43D8F8AD2D8C}" dt="2023-03-28T02:51:04.398" v="1404" actId="1076"/>
          <ac:picMkLst>
            <pc:docMk/>
            <pc:sldMk cId="2649857800" sldId="310"/>
            <ac:picMk id="14" creationId="{9A035262-6AC7-8633-FABC-CAAA09DFDE64}"/>
          </ac:picMkLst>
        </pc:picChg>
        <pc:picChg chg="add mod">
          <ac:chgData name="Hasibul Islam" userId="7a1954ca182d2d6d" providerId="LiveId" clId="{AB5D5BC0-1C2C-4C40-988C-43D8F8AD2D8C}" dt="2023-03-28T02:51:08.013" v="1406" actId="1076"/>
          <ac:picMkLst>
            <pc:docMk/>
            <pc:sldMk cId="2649857800" sldId="310"/>
            <ac:picMk id="16" creationId="{CA49D1BD-64CB-CC52-3952-05811D8E5C64}"/>
          </ac:picMkLst>
        </pc:picChg>
        <pc:picChg chg="add mod">
          <ac:chgData name="Hasibul Islam" userId="7a1954ca182d2d6d" providerId="LiveId" clId="{AB5D5BC0-1C2C-4C40-988C-43D8F8AD2D8C}" dt="2023-03-28T02:51:06.205" v="1405" actId="1076"/>
          <ac:picMkLst>
            <pc:docMk/>
            <pc:sldMk cId="2649857800" sldId="310"/>
            <ac:picMk id="18" creationId="{737333FD-AE5B-EE97-4D38-C7ACB4EFC602}"/>
          </ac:picMkLst>
        </pc:picChg>
        <pc:picChg chg="add mod">
          <ac:chgData name="Hasibul Islam" userId="7a1954ca182d2d6d" providerId="LiveId" clId="{AB5D5BC0-1C2C-4C40-988C-43D8F8AD2D8C}" dt="2023-03-28T02:51:54.347" v="1418" actId="14100"/>
          <ac:picMkLst>
            <pc:docMk/>
            <pc:sldMk cId="2649857800" sldId="310"/>
            <ac:picMk id="20" creationId="{9BFE398C-2A12-B3E8-9992-B3C4175A94D0}"/>
          </ac:picMkLst>
        </pc:picChg>
        <pc:picChg chg="add mod">
          <ac:chgData name="Hasibul Islam" userId="7a1954ca182d2d6d" providerId="LiveId" clId="{AB5D5BC0-1C2C-4C40-988C-43D8F8AD2D8C}" dt="2023-03-28T02:51:39.117" v="1414" actId="1076"/>
          <ac:picMkLst>
            <pc:docMk/>
            <pc:sldMk cId="2649857800" sldId="310"/>
            <ac:picMk id="22" creationId="{D98B8F0A-32A1-84B0-BFF8-F7448F5F910B}"/>
          </ac:picMkLst>
        </pc:picChg>
        <pc:picChg chg="add mod">
          <ac:chgData name="Hasibul Islam" userId="7a1954ca182d2d6d" providerId="LiveId" clId="{AB5D5BC0-1C2C-4C40-988C-43D8F8AD2D8C}" dt="2023-03-28T02:51:36.509" v="1413" actId="1076"/>
          <ac:picMkLst>
            <pc:docMk/>
            <pc:sldMk cId="2649857800" sldId="310"/>
            <ac:picMk id="24" creationId="{4BC9D144-5F0F-5FB5-F066-273908EAAC3C}"/>
          </ac:picMkLst>
        </pc:picChg>
        <pc:picChg chg="add mod">
          <ac:chgData name="Hasibul Islam" userId="7a1954ca182d2d6d" providerId="LiveId" clId="{AB5D5BC0-1C2C-4C40-988C-43D8F8AD2D8C}" dt="2023-03-28T02:56:47.631" v="1514" actId="14100"/>
          <ac:picMkLst>
            <pc:docMk/>
            <pc:sldMk cId="2649857800" sldId="310"/>
            <ac:picMk id="26" creationId="{5F5DC15D-F31D-A696-EF87-DC20C611D0DA}"/>
          </ac:picMkLst>
        </pc:picChg>
        <pc:picChg chg="add mod">
          <ac:chgData name="Hasibul Islam" userId="7a1954ca182d2d6d" providerId="LiveId" clId="{AB5D5BC0-1C2C-4C40-988C-43D8F8AD2D8C}" dt="2023-03-28T02:54:46.576" v="1440" actId="1076"/>
          <ac:picMkLst>
            <pc:docMk/>
            <pc:sldMk cId="2649857800" sldId="310"/>
            <ac:picMk id="49" creationId="{3BD566FE-9BE3-74E8-A15F-AA62FB1B9CE0}"/>
          </ac:picMkLst>
        </pc:picChg>
        <pc:cxnChg chg="add">
          <ac:chgData name="Hasibul Islam" userId="7a1954ca182d2d6d" providerId="LiveId" clId="{AB5D5BC0-1C2C-4C40-988C-43D8F8AD2D8C}" dt="2023-03-28T02:53:13.641" v="1424" actId="11529"/>
          <ac:cxnSpMkLst>
            <pc:docMk/>
            <pc:sldMk cId="2649857800" sldId="310"/>
            <ac:cxnSpMk id="28" creationId="{5C89AD07-8764-4645-7DC2-E3D57D839462}"/>
          </ac:cxnSpMkLst>
        </pc:cxnChg>
        <pc:cxnChg chg="add">
          <ac:chgData name="Hasibul Islam" userId="7a1954ca182d2d6d" providerId="LiveId" clId="{AB5D5BC0-1C2C-4C40-988C-43D8F8AD2D8C}" dt="2023-03-28T02:53:34.500" v="1425" actId="11529"/>
          <ac:cxnSpMkLst>
            <pc:docMk/>
            <pc:sldMk cId="2649857800" sldId="310"/>
            <ac:cxnSpMk id="30" creationId="{5B9E33BD-C23A-52F7-48F1-7E9FE71EC117}"/>
          </ac:cxnSpMkLst>
        </pc:cxnChg>
        <pc:cxnChg chg="add mod">
          <ac:chgData name="Hasibul Islam" userId="7a1954ca182d2d6d" providerId="LiveId" clId="{AB5D5BC0-1C2C-4C40-988C-43D8F8AD2D8C}" dt="2023-03-28T02:53:43.631" v="1427" actId="14100"/>
          <ac:cxnSpMkLst>
            <pc:docMk/>
            <pc:sldMk cId="2649857800" sldId="310"/>
            <ac:cxnSpMk id="32" creationId="{F0B97C7C-9A65-8626-9368-BAF6B2037031}"/>
          </ac:cxnSpMkLst>
        </pc:cxnChg>
        <pc:cxnChg chg="add">
          <ac:chgData name="Hasibul Islam" userId="7a1954ca182d2d6d" providerId="LiveId" clId="{AB5D5BC0-1C2C-4C40-988C-43D8F8AD2D8C}" dt="2023-03-28T02:53:50.147" v="1428" actId="11529"/>
          <ac:cxnSpMkLst>
            <pc:docMk/>
            <pc:sldMk cId="2649857800" sldId="310"/>
            <ac:cxnSpMk id="35" creationId="{EE842CD4-91BA-C6DB-6AF3-67AA65AB7B0A}"/>
          </ac:cxnSpMkLst>
        </pc:cxnChg>
        <pc:cxnChg chg="add">
          <ac:chgData name="Hasibul Islam" userId="7a1954ca182d2d6d" providerId="LiveId" clId="{AB5D5BC0-1C2C-4C40-988C-43D8F8AD2D8C}" dt="2023-03-28T02:53:55.421" v="1429" actId="11529"/>
          <ac:cxnSpMkLst>
            <pc:docMk/>
            <pc:sldMk cId="2649857800" sldId="310"/>
            <ac:cxnSpMk id="37" creationId="{1E1A8526-724B-6A93-7423-634125DB8942}"/>
          </ac:cxnSpMkLst>
        </pc:cxnChg>
        <pc:cxnChg chg="add">
          <ac:chgData name="Hasibul Islam" userId="7a1954ca182d2d6d" providerId="LiveId" clId="{AB5D5BC0-1C2C-4C40-988C-43D8F8AD2D8C}" dt="2023-03-28T02:53:59.974" v="1430" actId="11529"/>
          <ac:cxnSpMkLst>
            <pc:docMk/>
            <pc:sldMk cId="2649857800" sldId="310"/>
            <ac:cxnSpMk id="39" creationId="{06285FBB-EE92-C7BE-7C75-302AF8C2A2EA}"/>
          </ac:cxnSpMkLst>
        </pc:cxnChg>
        <pc:cxnChg chg="add">
          <ac:chgData name="Hasibul Islam" userId="7a1954ca182d2d6d" providerId="LiveId" clId="{AB5D5BC0-1C2C-4C40-988C-43D8F8AD2D8C}" dt="2023-03-28T02:54:04.050" v="1431" actId="11529"/>
          <ac:cxnSpMkLst>
            <pc:docMk/>
            <pc:sldMk cId="2649857800" sldId="310"/>
            <ac:cxnSpMk id="41" creationId="{1889367F-1BFD-47F5-2060-0B51C14211E9}"/>
          </ac:cxnSpMkLst>
        </pc:cxnChg>
        <pc:cxnChg chg="add">
          <ac:chgData name="Hasibul Islam" userId="7a1954ca182d2d6d" providerId="LiveId" clId="{AB5D5BC0-1C2C-4C40-988C-43D8F8AD2D8C}" dt="2023-03-28T02:54:10.479" v="1432" actId="11529"/>
          <ac:cxnSpMkLst>
            <pc:docMk/>
            <pc:sldMk cId="2649857800" sldId="310"/>
            <ac:cxnSpMk id="43" creationId="{82C17F89-C7C2-DA5D-2E4C-BF638F1C2C53}"/>
          </ac:cxnSpMkLst>
        </pc:cxnChg>
        <pc:cxnChg chg="add">
          <ac:chgData name="Hasibul Islam" userId="7a1954ca182d2d6d" providerId="LiveId" clId="{AB5D5BC0-1C2C-4C40-988C-43D8F8AD2D8C}" dt="2023-03-28T02:54:14.373" v="1433" actId="11529"/>
          <ac:cxnSpMkLst>
            <pc:docMk/>
            <pc:sldMk cId="2649857800" sldId="310"/>
            <ac:cxnSpMk id="45" creationId="{7C6B43F8-B334-1331-0300-AE9C0DD88714}"/>
          </ac:cxnSpMkLst>
        </pc:cxnChg>
        <pc:cxnChg chg="add">
          <ac:chgData name="Hasibul Islam" userId="7a1954ca182d2d6d" providerId="LiveId" clId="{AB5D5BC0-1C2C-4C40-988C-43D8F8AD2D8C}" dt="2023-03-28T02:54:22.370" v="1434" actId="11529"/>
          <ac:cxnSpMkLst>
            <pc:docMk/>
            <pc:sldMk cId="2649857800" sldId="310"/>
            <ac:cxnSpMk id="47" creationId="{828BC569-C368-51B5-2E1E-1489B65AD7A6}"/>
          </ac:cxnSpMkLst>
        </pc:cxnChg>
        <pc:cxnChg chg="add mod">
          <ac:chgData name="Hasibul Islam" userId="7a1954ca182d2d6d" providerId="LiveId" clId="{AB5D5BC0-1C2C-4C40-988C-43D8F8AD2D8C}" dt="2023-03-28T02:56:47.631" v="1514" actId="14100"/>
          <ac:cxnSpMkLst>
            <pc:docMk/>
            <pc:sldMk cId="2649857800" sldId="310"/>
            <ac:cxnSpMk id="51" creationId="{A68AC099-B72F-5203-3D62-10626B24A01E}"/>
          </ac:cxnSpMkLst>
        </pc:cxnChg>
      </pc:sldChg>
      <pc:sldChg chg="addSp delSp modSp new mod">
        <pc:chgData name="Hasibul Islam" userId="7a1954ca182d2d6d" providerId="LiveId" clId="{AB5D5BC0-1C2C-4C40-988C-43D8F8AD2D8C}" dt="2023-03-25T05:11:07.665" v="421" actId="20577"/>
        <pc:sldMkLst>
          <pc:docMk/>
          <pc:sldMk cId="2228436278" sldId="311"/>
        </pc:sldMkLst>
        <pc:spChg chg="mod">
          <ac:chgData name="Hasibul Islam" userId="7a1954ca182d2d6d" providerId="LiveId" clId="{AB5D5BC0-1C2C-4C40-988C-43D8F8AD2D8C}" dt="2023-03-25T05:08:35.927" v="93" actId="20577"/>
          <ac:spMkLst>
            <pc:docMk/>
            <pc:sldMk cId="2228436278" sldId="311"/>
            <ac:spMk id="2" creationId="{09F91544-7FB8-C9C7-AAA6-B93DAF43E7D8}"/>
          </ac:spMkLst>
        </pc:spChg>
        <pc:spChg chg="del mod">
          <ac:chgData name="Hasibul Islam" userId="7a1954ca182d2d6d" providerId="LiveId" clId="{AB5D5BC0-1C2C-4C40-988C-43D8F8AD2D8C}" dt="2023-03-25T05:08:42.803" v="95" actId="478"/>
          <ac:spMkLst>
            <pc:docMk/>
            <pc:sldMk cId="2228436278" sldId="311"/>
            <ac:spMk id="3" creationId="{322DAB0B-834B-6ACE-21D0-03CEC57E73AF}"/>
          </ac:spMkLst>
        </pc:spChg>
        <pc:spChg chg="add mod">
          <ac:chgData name="Hasibul Islam" userId="7a1954ca182d2d6d" providerId="LiveId" clId="{AB5D5BC0-1C2C-4C40-988C-43D8F8AD2D8C}" dt="2023-03-25T05:11:07.665" v="421" actId="20577"/>
          <ac:spMkLst>
            <pc:docMk/>
            <pc:sldMk cId="2228436278" sldId="311"/>
            <ac:spMk id="4" creationId="{B0ECE145-A142-C1EE-67D6-F712152D246E}"/>
          </ac:spMkLst>
        </pc:spChg>
      </pc:sldChg>
      <pc:sldChg chg="addSp delSp modSp add mod">
        <pc:chgData name="Hasibul Islam" userId="7a1954ca182d2d6d" providerId="LiveId" clId="{AB5D5BC0-1C2C-4C40-988C-43D8F8AD2D8C}" dt="2023-03-28T03:03:43.552" v="1614" actId="1076"/>
        <pc:sldMkLst>
          <pc:docMk/>
          <pc:sldMk cId="3361942895" sldId="312"/>
        </pc:sldMkLst>
        <pc:spChg chg="add mod">
          <ac:chgData name="Hasibul Islam" userId="7a1954ca182d2d6d" providerId="LiveId" clId="{AB5D5BC0-1C2C-4C40-988C-43D8F8AD2D8C}" dt="2023-03-28T03:00:43.031" v="1548" actId="207"/>
          <ac:spMkLst>
            <pc:docMk/>
            <pc:sldMk cId="3361942895" sldId="312"/>
            <ac:spMk id="6" creationId="{FA022AA3-BA8E-52FB-2EB2-56474FDFDF2C}"/>
          </ac:spMkLst>
        </pc:spChg>
        <pc:spChg chg="add mod">
          <ac:chgData name="Hasibul Islam" userId="7a1954ca182d2d6d" providerId="LiveId" clId="{AB5D5BC0-1C2C-4C40-988C-43D8F8AD2D8C}" dt="2023-03-28T03:00:38.563" v="1547" actId="113"/>
          <ac:spMkLst>
            <pc:docMk/>
            <pc:sldMk cId="3361942895" sldId="312"/>
            <ac:spMk id="7" creationId="{4ED422F7-8D5D-4585-A8E3-D383C65E0BD9}"/>
          </ac:spMkLst>
        </pc:spChg>
        <pc:spChg chg="add mod">
          <ac:chgData name="Hasibul Islam" userId="7a1954ca182d2d6d" providerId="LiveId" clId="{AB5D5BC0-1C2C-4C40-988C-43D8F8AD2D8C}" dt="2023-03-28T03:01:25.971" v="1569" actId="20577"/>
          <ac:spMkLst>
            <pc:docMk/>
            <pc:sldMk cId="3361942895" sldId="312"/>
            <ac:spMk id="11" creationId="{D10DA464-FE00-7C04-4183-BCC29D032050}"/>
          </ac:spMkLst>
        </pc:spChg>
        <pc:spChg chg="add mod">
          <ac:chgData name="Hasibul Islam" userId="7a1954ca182d2d6d" providerId="LiveId" clId="{AB5D5BC0-1C2C-4C40-988C-43D8F8AD2D8C}" dt="2023-03-28T03:03:38.187" v="1612" actId="1076"/>
          <ac:spMkLst>
            <pc:docMk/>
            <pc:sldMk cId="3361942895" sldId="312"/>
            <ac:spMk id="15" creationId="{36B8EE34-C80E-97C9-9E37-F03BF15BC1C3}"/>
          </ac:spMkLst>
        </pc:spChg>
        <pc:spChg chg="add mod">
          <ac:chgData name="Hasibul Islam" userId="7a1954ca182d2d6d" providerId="LiveId" clId="{AB5D5BC0-1C2C-4C40-988C-43D8F8AD2D8C}" dt="2023-03-28T03:03:34.389" v="1611" actId="1076"/>
          <ac:spMkLst>
            <pc:docMk/>
            <pc:sldMk cId="3361942895" sldId="312"/>
            <ac:spMk id="17" creationId="{AE44D023-1E70-9F1F-AFA7-26E9E0E28937}"/>
          </ac:spMkLst>
        </pc:spChg>
        <pc:spChg chg="add mod">
          <ac:chgData name="Hasibul Islam" userId="7a1954ca182d2d6d" providerId="LiveId" clId="{AB5D5BC0-1C2C-4C40-988C-43D8F8AD2D8C}" dt="2023-03-28T03:03:43.552" v="1614" actId="1076"/>
          <ac:spMkLst>
            <pc:docMk/>
            <pc:sldMk cId="3361942895" sldId="312"/>
            <ac:spMk id="25" creationId="{E721C636-320F-12C4-498E-6F55FED713D1}"/>
          </ac:spMkLst>
        </pc:spChg>
        <pc:spChg chg="mod">
          <ac:chgData name="Hasibul Islam" userId="7a1954ca182d2d6d" providerId="LiveId" clId="{AB5D5BC0-1C2C-4C40-988C-43D8F8AD2D8C}" dt="2023-03-28T03:03:12.949" v="1583" actId="1076"/>
          <ac:spMkLst>
            <pc:docMk/>
            <pc:sldMk cId="3361942895" sldId="312"/>
            <ac:spMk id="58" creationId="{C136213E-BE31-F697-581A-EA21B55E8647}"/>
          </ac:spMkLst>
        </pc:spChg>
        <pc:picChg chg="add mod">
          <ac:chgData name="Hasibul Islam" userId="7a1954ca182d2d6d" providerId="LiveId" clId="{AB5D5BC0-1C2C-4C40-988C-43D8F8AD2D8C}" dt="2023-03-28T02:58:43.989" v="1518" actId="207"/>
          <ac:picMkLst>
            <pc:docMk/>
            <pc:sldMk cId="3361942895" sldId="312"/>
            <ac:picMk id="5" creationId="{CCD1BC1A-9C79-75BF-190C-D11ADE554524}"/>
          </ac:picMkLst>
        </pc:picChg>
        <pc:picChg chg="add mod">
          <ac:chgData name="Hasibul Islam" userId="7a1954ca182d2d6d" providerId="LiveId" clId="{AB5D5BC0-1C2C-4C40-988C-43D8F8AD2D8C}" dt="2023-03-28T03:01:11.536" v="1555" actId="1076"/>
          <ac:picMkLst>
            <pc:docMk/>
            <pc:sldMk cId="3361942895" sldId="312"/>
            <ac:picMk id="9" creationId="{E92F6CC0-1648-A8FC-FFBB-2FD57C0D38CB}"/>
          </ac:picMkLst>
        </pc:picChg>
        <pc:picChg chg="mod">
          <ac:chgData name="Hasibul Islam" userId="7a1954ca182d2d6d" providerId="LiveId" clId="{AB5D5BC0-1C2C-4C40-988C-43D8F8AD2D8C}" dt="2023-03-28T03:03:17.472" v="1585" actId="1076"/>
          <ac:picMkLst>
            <pc:docMk/>
            <pc:sldMk cId="3361942895" sldId="312"/>
            <ac:picMk id="26" creationId="{5F5DC15D-F31D-A696-EF87-DC20C611D0DA}"/>
          </ac:picMkLst>
        </pc:picChg>
        <pc:cxnChg chg="add del mod">
          <ac:chgData name="Hasibul Islam" userId="7a1954ca182d2d6d" providerId="LiveId" clId="{AB5D5BC0-1C2C-4C40-988C-43D8F8AD2D8C}" dt="2023-03-28T03:01:45.274" v="1573"/>
          <ac:cxnSpMkLst>
            <pc:docMk/>
            <pc:sldMk cId="3361942895" sldId="312"/>
            <ac:cxnSpMk id="13" creationId="{4C7BAE7A-0CAC-0217-BEBE-30F9E27240BA}"/>
          </ac:cxnSpMkLst>
        </pc:cxnChg>
        <pc:cxnChg chg="mod">
          <ac:chgData name="Hasibul Islam" userId="7a1954ca182d2d6d" providerId="LiveId" clId="{AB5D5BC0-1C2C-4C40-988C-43D8F8AD2D8C}" dt="2023-03-28T03:03:15.798" v="1584" actId="14100"/>
          <ac:cxnSpMkLst>
            <pc:docMk/>
            <pc:sldMk cId="3361942895" sldId="312"/>
            <ac:cxnSpMk id="51" creationId="{A68AC099-B72F-5203-3D62-10626B24A01E}"/>
          </ac:cxnSpMkLst>
        </pc:cxnChg>
      </pc:sldChg>
      <pc:sldChg chg="modSp add mod">
        <pc:chgData name="Hasibul Islam" userId="7a1954ca182d2d6d" providerId="LiveId" clId="{AB5D5BC0-1C2C-4C40-988C-43D8F8AD2D8C}" dt="2023-03-28T03:20:26.050" v="1884" actId="207"/>
        <pc:sldMkLst>
          <pc:docMk/>
          <pc:sldMk cId="610720085" sldId="313"/>
        </pc:sldMkLst>
        <pc:spChg chg="mod">
          <ac:chgData name="Hasibul Islam" userId="7a1954ca182d2d6d" providerId="LiveId" clId="{AB5D5BC0-1C2C-4C40-988C-43D8F8AD2D8C}" dt="2023-03-28T03:20:26.050" v="1884" actId="207"/>
          <ac:spMkLst>
            <pc:docMk/>
            <pc:sldMk cId="610720085" sldId="313"/>
            <ac:spMk id="4" creationId="{F658EA0A-6256-B35D-A703-FB051E96CB11}"/>
          </ac:spMkLst>
        </pc:spChg>
      </pc:sldChg>
      <pc:sldChg chg="modSp add mod">
        <pc:chgData name="Hasibul Islam" userId="7a1954ca182d2d6d" providerId="LiveId" clId="{AB5D5BC0-1C2C-4C40-988C-43D8F8AD2D8C}" dt="2023-03-28T04:03:41.998" v="2837" actId="6549"/>
        <pc:sldMkLst>
          <pc:docMk/>
          <pc:sldMk cId="3691168837" sldId="314"/>
        </pc:sldMkLst>
        <pc:spChg chg="mod">
          <ac:chgData name="Hasibul Islam" userId="7a1954ca182d2d6d" providerId="LiveId" clId="{AB5D5BC0-1C2C-4C40-988C-43D8F8AD2D8C}" dt="2023-03-28T04:03:41.998" v="2837" actId="6549"/>
          <ac:spMkLst>
            <pc:docMk/>
            <pc:sldMk cId="3691168837" sldId="314"/>
            <ac:spMk id="13" creationId="{CAFFDBFE-4C0A-3E95-EA0B-590F12DDE1ED}"/>
          </ac:spMkLst>
        </pc:spChg>
      </pc:sldChg>
      <pc:sldChg chg="addSp delSp modSp add mod">
        <pc:chgData name="Hasibul Islam" userId="7a1954ca182d2d6d" providerId="LiveId" clId="{AB5D5BC0-1C2C-4C40-988C-43D8F8AD2D8C}" dt="2023-04-02T03:31:26.838" v="3801" actId="11529"/>
        <pc:sldMkLst>
          <pc:docMk/>
          <pc:sldMk cId="2370727041" sldId="315"/>
        </pc:sldMkLst>
        <pc:spChg chg="add mod">
          <ac:chgData name="Hasibul Islam" userId="7a1954ca182d2d6d" providerId="LiveId" clId="{AB5D5BC0-1C2C-4C40-988C-43D8F8AD2D8C}" dt="2023-04-02T03:31:19.036" v="3800" actId="1076"/>
          <ac:spMkLst>
            <pc:docMk/>
            <pc:sldMk cId="2370727041" sldId="315"/>
            <ac:spMk id="2" creationId="{4FEA149B-7468-BE63-5F28-21BCFF083A64}"/>
          </ac:spMkLst>
        </pc:spChg>
        <pc:spChg chg="add del mod">
          <ac:chgData name="Hasibul Islam" userId="7a1954ca182d2d6d" providerId="LiveId" clId="{AB5D5BC0-1C2C-4C40-988C-43D8F8AD2D8C}" dt="2023-04-02T03:25:46.367" v="3679" actId="6549"/>
          <ac:spMkLst>
            <pc:docMk/>
            <pc:sldMk cId="2370727041" sldId="315"/>
            <ac:spMk id="5" creationId="{646E4023-894D-E6BF-2F3E-3DBBF877E2C9}"/>
          </ac:spMkLst>
        </pc:spChg>
        <pc:spChg chg="mod">
          <ac:chgData name="Hasibul Islam" userId="7a1954ca182d2d6d" providerId="LiveId" clId="{AB5D5BC0-1C2C-4C40-988C-43D8F8AD2D8C}" dt="2023-04-02T03:29:01.502" v="3680" actId="207"/>
          <ac:spMkLst>
            <pc:docMk/>
            <pc:sldMk cId="2370727041" sldId="315"/>
            <ac:spMk id="8" creationId="{6C9C27BD-12BC-A005-0D10-B6460FCF8EE1}"/>
          </ac:spMkLst>
        </pc:spChg>
        <pc:cxnChg chg="add">
          <ac:chgData name="Hasibul Islam" userId="7a1954ca182d2d6d" providerId="LiveId" clId="{AB5D5BC0-1C2C-4C40-988C-43D8F8AD2D8C}" dt="2023-04-02T03:31:26.838" v="3801" actId="11529"/>
          <ac:cxnSpMkLst>
            <pc:docMk/>
            <pc:sldMk cId="2370727041" sldId="315"/>
            <ac:cxnSpMk id="7" creationId="{4718E5FC-1403-F161-DDCF-408C0BA3FBF7}"/>
          </ac:cxnSpMkLst>
        </pc:cxnChg>
      </pc:sldChg>
      <pc:sldChg chg="addSp modSp add mod">
        <pc:chgData name="Hasibul Islam" userId="7a1954ca182d2d6d" providerId="LiveId" clId="{AB5D5BC0-1C2C-4C40-988C-43D8F8AD2D8C}" dt="2023-04-02T03:31:38.960" v="3802" actId="11529"/>
        <pc:sldMkLst>
          <pc:docMk/>
          <pc:sldMk cId="4176264790" sldId="316"/>
        </pc:sldMkLst>
        <pc:spChg chg="add mod">
          <ac:chgData name="Hasibul Islam" userId="7a1954ca182d2d6d" providerId="LiveId" clId="{AB5D5BC0-1C2C-4C40-988C-43D8F8AD2D8C}" dt="2023-04-02T03:31:00.603" v="3798" actId="20577"/>
          <ac:spMkLst>
            <pc:docMk/>
            <pc:sldMk cId="4176264790" sldId="316"/>
            <ac:spMk id="2" creationId="{5403C6AA-966B-8934-66D7-34F229A336B6}"/>
          </ac:spMkLst>
        </pc:spChg>
        <pc:spChg chg="mod">
          <ac:chgData name="Hasibul Islam" userId="7a1954ca182d2d6d" providerId="LiveId" clId="{AB5D5BC0-1C2C-4C40-988C-43D8F8AD2D8C}" dt="2023-04-02T03:25:01.911" v="3632" actId="20577"/>
          <ac:spMkLst>
            <pc:docMk/>
            <pc:sldMk cId="4176264790" sldId="316"/>
            <ac:spMk id="5" creationId="{646E4023-894D-E6BF-2F3E-3DBBF877E2C9}"/>
          </ac:spMkLst>
        </pc:spChg>
        <pc:spChg chg="mod">
          <ac:chgData name="Hasibul Islam" userId="7a1954ca182d2d6d" providerId="LiveId" clId="{AB5D5BC0-1C2C-4C40-988C-43D8F8AD2D8C}" dt="2023-04-02T03:29:32.229" v="3682" actId="1076"/>
          <ac:spMkLst>
            <pc:docMk/>
            <pc:sldMk cId="4176264790" sldId="316"/>
            <ac:spMk id="8" creationId="{6C9C27BD-12BC-A005-0D10-B6460FCF8EE1}"/>
          </ac:spMkLst>
        </pc:spChg>
        <pc:cxnChg chg="add">
          <ac:chgData name="Hasibul Islam" userId="7a1954ca182d2d6d" providerId="LiveId" clId="{AB5D5BC0-1C2C-4C40-988C-43D8F8AD2D8C}" dt="2023-04-02T03:31:38.960" v="3802" actId="11529"/>
          <ac:cxnSpMkLst>
            <pc:docMk/>
            <pc:sldMk cId="4176264790" sldId="316"/>
            <ac:cxnSpMk id="7" creationId="{8ECDD105-A86C-E25D-4104-43745B23FB75}"/>
          </ac:cxnSpMkLst>
        </pc:cxnChg>
      </pc:sldChg>
      <pc:sldChg chg="new del">
        <pc:chgData name="Hasibul Islam" userId="7a1954ca182d2d6d" providerId="LiveId" clId="{AB5D5BC0-1C2C-4C40-988C-43D8F8AD2D8C}" dt="2023-03-28T05:24:30.789" v="3385" actId="47"/>
        <pc:sldMkLst>
          <pc:docMk/>
          <pc:sldMk cId="2856828677" sldId="317"/>
        </pc:sldMkLst>
      </pc:sldChg>
      <pc:sldChg chg="delSp modSp add mod">
        <pc:chgData name="Hasibul Islam" userId="7a1954ca182d2d6d" providerId="LiveId" clId="{AB5D5BC0-1C2C-4C40-988C-43D8F8AD2D8C}" dt="2023-03-28T05:26:02.426" v="3578" actId="20577"/>
        <pc:sldMkLst>
          <pc:docMk/>
          <pc:sldMk cId="328078593" sldId="318"/>
        </pc:sldMkLst>
        <pc:spChg chg="mod">
          <ac:chgData name="Hasibul Islam" userId="7a1954ca182d2d6d" providerId="LiveId" clId="{AB5D5BC0-1C2C-4C40-988C-43D8F8AD2D8C}" dt="2023-03-28T05:26:02.426" v="3578" actId="20577"/>
          <ac:spMkLst>
            <pc:docMk/>
            <pc:sldMk cId="328078593" sldId="318"/>
            <ac:spMk id="5" creationId="{646E4023-894D-E6BF-2F3E-3DBBF877E2C9}"/>
          </ac:spMkLst>
        </pc:spChg>
        <pc:spChg chg="del mod">
          <ac:chgData name="Hasibul Islam" userId="7a1954ca182d2d6d" providerId="LiveId" clId="{AB5D5BC0-1C2C-4C40-988C-43D8F8AD2D8C}" dt="2023-03-28T05:24:38.962" v="3387" actId="478"/>
          <ac:spMkLst>
            <pc:docMk/>
            <pc:sldMk cId="328078593" sldId="318"/>
            <ac:spMk id="8" creationId="{6C9C27BD-12BC-A005-0D10-B6460FCF8EE1}"/>
          </ac:spMkLst>
        </pc:spChg>
      </pc:sldChg>
    </pc:docChg>
  </pc:docChgLst>
  <pc:docChgLst>
    <pc:chgData name="Stanley Rodrick" userId="8969fbcc-7c96-46fb-a663-9e2e5920ff04" providerId="ADAL" clId="{26598148-E615-0843-B225-B2DC3D5143A1}"/>
    <pc:docChg chg="undo custSel addSld delSld modSld sldOrd">
      <pc:chgData name="Stanley Rodrick" userId="8969fbcc-7c96-46fb-a663-9e2e5920ff04" providerId="ADAL" clId="{26598148-E615-0843-B225-B2DC3D5143A1}" dt="2022-12-04T18:30:00.378" v="1201" actId="20577"/>
      <pc:docMkLst>
        <pc:docMk/>
      </pc:docMkLst>
      <pc:sldChg chg="modSp mod">
        <pc:chgData name="Stanley Rodrick" userId="8969fbcc-7c96-46fb-a663-9e2e5920ff04" providerId="ADAL" clId="{26598148-E615-0843-B225-B2DC3D5143A1}" dt="2022-11-19T17:42:22.276" v="3" actId="1076"/>
        <pc:sldMkLst>
          <pc:docMk/>
          <pc:sldMk cId="673074856" sldId="256"/>
        </pc:sldMkLst>
        <pc:spChg chg="mod">
          <ac:chgData name="Stanley Rodrick" userId="8969fbcc-7c96-46fb-a663-9e2e5920ff04" providerId="ADAL" clId="{26598148-E615-0843-B225-B2DC3D5143A1}" dt="2022-11-19T17:42:22.276" v="3" actId="1076"/>
          <ac:spMkLst>
            <pc:docMk/>
            <pc:sldMk cId="673074856" sldId="256"/>
            <ac:spMk id="5" creationId="{BFF23BA8-17CD-CC72-04F1-DAF50A1ED519}"/>
          </ac:spMkLst>
        </pc:spChg>
      </pc:sldChg>
      <pc:sldChg chg="delSp">
        <pc:chgData name="Stanley Rodrick" userId="8969fbcc-7c96-46fb-a663-9e2e5920ff04" providerId="ADAL" clId="{26598148-E615-0843-B225-B2DC3D5143A1}" dt="2022-11-19T17:42:28.823" v="4" actId="478"/>
        <pc:sldMkLst>
          <pc:docMk/>
          <pc:sldMk cId="3911358294" sldId="257"/>
        </pc:sldMkLst>
        <pc:picChg chg="del">
          <ac:chgData name="Stanley Rodrick" userId="8969fbcc-7c96-46fb-a663-9e2e5920ff04" providerId="ADAL" clId="{26598148-E615-0843-B225-B2DC3D5143A1}" dt="2022-11-19T17:42:28.823" v="4" actId="478"/>
          <ac:picMkLst>
            <pc:docMk/>
            <pc:sldMk cId="3911358294" sldId="257"/>
            <ac:picMk id="1026" creationId="{DC403803-B5F1-6816-1D65-94F85DEA5BC8}"/>
          </ac:picMkLst>
        </pc:picChg>
      </pc:sldChg>
      <pc:sldChg chg="modSp mod">
        <pc:chgData name="Stanley Rodrick" userId="8969fbcc-7c96-46fb-a663-9e2e5920ff04" providerId="ADAL" clId="{26598148-E615-0843-B225-B2DC3D5143A1}" dt="2022-11-28T14:42:16.510" v="9" actId="207"/>
        <pc:sldMkLst>
          <pc:docMk/>
          <pc:sldMk cId="2613463170" sldId="265"/>
        </pc:sldMkLst>
        <pc:spChg chg="mod">
          <ac:chgData name="Stanley Rodrick" userId="8969fbcc-7c96-46fb-a663-9e2e5920ff04" providerId="ADAL" clId="{26598148-E615-0843-B225-B2DC3D5143A1}" dt="2022-11-28T14:42:16.510" v="9" actId="207"/>
          <ac:spMkLst>
            <pc:docMk/>
            <pc:sldMk cId="2613463170" sldId="265"/>
            <ac:spMk id="4" creationId="{F658EA0A-6256-B35D-A703-FB051E96CB11}"/>
          </ac:spMkLst>
        </pc:spChg>
      </pc:sldChg>
      <pc:sldChg chg="modSp mod">
        <pc:chgData name="Stanley Rodrick" userId="8969fbcc-7c96-46fb-a663-9e2e5920ff04" providerId="ADAL" clId="{26598148-E615-0843-B225-B2DC3D5143A1}" dt="2022-12-01T14:50:05.430" v="1175" actId="207"/>
        <pc:sldMkLst>
          <pc:docMk/>
          <pc:sldMk cId="3524051836" sldId="266"/>
        </pc:sldMkLst>
        <pc:spChg chg="mod">
          <ac:chgData name="Stanley Rodrick" userId="8969fbcc-7c96-46fb-a663-9e2e5920ff04" providerId="ADAL" clId="{26598148-E615-0843-B225-B2DC3D5143A1}" dt="2022-12-01T14:50:05.430" v="1175" actId="207"/>
          <ac:spMkLst>
            <pc:docMk/>
            <pc:sldMk cId="3524051836" sldId="266"/>
            <ac:spMk id="4" creationId="{F658EA0A-6256-B35D-A703-FB051E96CB11}"/>
          </ac:spMkLst>
        </pc:spChg>
      </pc:sldChg>
      <pc:sldChg chg="modSp mod">
        <pc:chgData name="Stanley Rodrick" userId="8969fbcc-7c96-46fb-a663-9e2e5920ff04" providerId="ADAL" clId="{26598148-E615-0843-B225-B2DC3D5143A1}" dt="2022-11-28T14:43:39.610" v="18" actId="20577"/>
        <pc:sldMkLst>
          <pc:docMk/>
          <pc:sldMk cId="3104545111" sldId="267"/>
        </pc:sldMkLst>
        <pc:spChg chg="mod">
          <ac:chgData name="Stanley Rodrick" userId="8969fbcc-7c96-46fb-a663-9e2e5920ff04" providerId="ADAL" clId="{26598148-E615-0843-B225-B2DC3D5143A1}" dt="2022-11-28T14:43:39.610" v="18" actId="20577"/>
          <ac:spMkLst>
            <pc:docMk/>
            <pc:sldMk cId="3104545111" sldId="267"/>
            <ac:spMk id="4" creationId="{F658EA0A-6256-B35D-A703-FB051E96CB11}"/>
          </ac:spMkLst>
        </pc:spChg>
      </pc:sldChg>
      <pc:sldChg chg="delSp modSp add mod">
        <pc:chgData name="Stanley Rodrick" userId="8969fbcc-7c96-46fb-a663-9e2e5920ff04" providerId="ADAL" clId="{26598148-E615-0843-B225-B2DC3D5143A1}" dt="2022-11-28T14:54:26.401" v="51" actId="255"/>
        <pc:sldMkLst>
          <pc:docMk/>
          <pc:sldMk cId="2732874267" sldId="269"/>
        </pc:sldMkLst>
        <pc:spChg chg="mod">
          <ac:chgData name="Stanley Rodrick" userId="8969fbcc-7c96-46fb-a663-9e2e5920ff04" providerId="ADAL" clId="{26598148-E615-0843-B225-B2DC3D5143A1}" dt="2022-11-28T14:54:26.401" v="51" actId="255"/>
          <ac:spMkLst>
            <pc:docMk/>
            <pc:sldMk cId="2732874267" sldId="269"/>
            <ac:spMk id="4" creationId="{F658EA0A-6256-B35D-A703-FB051E96CB11}"/>
          </ac:spMkLst>
        </pc:spChg>
        <pc:spChg chg="mod">
          <ac:chgData name="Stanley Rodrick" userId="8969fbcc-7c96-46fb-a663-9e2e5920ff04" providerId="ADAL" clId="{26598148-E615-0843-B225-B2DC3D5143A1}" dt="2022-11-28T14:52:58.847" v="27" actId="255"/>
          <ac:spMkLst>
            <pc:docMk/>
            <pc:sldMk cId="2732874267" sldId="269"/>
            <ac:spMk id="6" creationId="{225BE52F-D0B9-2668-3031-9BC9EF48FF32}"/>
          </ac:spMkLst>
        </pc:spChg>
        <pc:spChg chg="del">
          <ac:chgData name="Stanley Rodrick" userId="8969fbcc-7c96-46fb-a663-9e2e5920ff04" providerId="ADAL" clId="{26598148-E615-0843-B225-B2DC3D5143A1}" dt="2022-11-28T14:53:27.148" v="28" actId="478"/>
          <ac:spMkLst>
            <pc:docMk/>
            <pc:sldMk cId="2732874267" sldId="269"/>
            <ac:spMk id="7" creationId="{A0D248E2-0C80-420E-78BF-13DB43029131}"/>
          </ac:spMkLst>
        </pc:spChg>
        <pc:picChg chg="del">
          <ac:chgData name="Stanley Rodrick" userId="8969fbcc-7c96-46fb-a663-9e2e5920ff04" providerId="ADAL" clId="{26598148-E615-0843-B225-B2DC3D5143A1}" dt="2022-11-28T14:52:40.822" v="20" actId="478"/>
          <ac:picMkLst>
            <pc:docMk/>
            <pc:sldMk cId="2732874267" sldId="269"/>
            <ac:picMk id="3" creationId="{7C8768F8-D45B-2401-FD2F-4DE734700E42}"/>
          </ac:picMkLst>
        </pc:picChg>
      </pc:sldChg>
      <pc:sldChg chg="modSp add mod">
        <pc:chgData name="Stanley Rodrick" userId="8969fbcc-7c96-46fb-a663-9e2e5920ff04" providerId="ADAL" clId="{26598148-E615-0843-B225-B2DC3D5143A1}" dt="2022-11-28T14:56:57.558" v="132" actId="207"/>
        <pc:sldMkLst>
          <pc:docMk/>
          <pc:sldMk cId="2816548538" sldId="270"/>
        </pc:sldMkLst>
        <pc:spChg chg="mod">
          <ac:chgData name="Stanley Rodrick" userId="8969fbcc-7c96-46fb-a663-9e2e5920ff04" providerId="ADAL" clId="{26598148-E615-0843-B225-B2DC3D5143A1}" dt="2022-11-28T14:56:57.558" v="132" actId="207"/>
          <ac:spMkLst>
            <pc:docMk/>
            <pc:sldMk cId="2816548538" sldId="270"/>
            <ac:spMk id="4" creationId="{F658EA0A-6256-B35D-A703-FB051E96CB11}"/>
          </ac:spMkLst>
        </pc:spChg>
        <pc:spChg chg="mod">
          <ac:chgData name="Stanley Rodrick" userId="8969fbcc-7c96-46fb-a663-9e2e5920ff04" providerId="ADAL" clId="{26598148-E615-0843-B225-B2DC3D5143A1}" dt="2022-11-28T14:54:50.573" v="56" actId="403"/>
          <ac:spMkLst>
            <pc:docMk/>
            <pc:sldMk cId="2816548538" sldId="270"/>
            <ac:spMk id="6" creationId="{225BE52F-D0B9-2668-3031-9BC9EF48FF32}"/>
          </ac:spMkLst>
        </pc:spChg>
      </pc:sldChg>
      <pc:sldChg chg="modSp add mod">
        <pc:chgData name="Stanley Rodrick" userId="8969fbcc-7c96-46fb-a663-9e2e5920ff04" providerId="ADAL" clId="{26598148-E615-0843-B225-B2DC3D5143A1}" dt="2022-11-28T17:05:22.834" v="1003" actId="123"/>
        <pc:sldMkLst>
          <pc:docMk/>
          <pc:sldMk cId="2197636469" sldId="271"/>
        </pc:sldMkLst>
        <pc:spChg chg="mod">
          <ac:chgData name="Stanley Rodrick" userId="8969fbcc-7c96-46fb-a663-9e2e5920ff04" providerId="ADAL" clId="{26598148-E615-0843-B225-B2DC3D5143A1}" dt="2022-11-28T17:05:22.834" v="1003" actId="123"/>
          <ac:spMkLst>
            <pc:docMk/>
            <pc:sldMk cId="2197636469" sldId="271"/>
            <ac:spMk id="4" creationId="{F658EA0A-6256-B35D-A703-FB051E96CB11}"/>
          </ac:spMkLst>
        </pc:spChg>
      </pc:sldChg>
      <pc:sldChg chg="modSp add mod">
        <pc:chgData name="Stanley Rodrick" userId="8969fbcc-7c96-46fb-a663-9e2e5920ff04" providerId="ADAL" clId="{26598148-E615-0843-B225-B2DC3D5143A1}" dt="2022-11-28T15:02:04.749" v="190" actId="20577"/>
        <pc:sldMkLst>
          <pc:docMk/>
          <pc:sldMk cId="2550901676" sldId="272"/>
        </pc:sldMkLst>
        <pc:spChg chg="mod">
          <ac:chgData name="Stanley Rodrick" userId="8969fbcc-7c96-46fb-a663-9e2e5920ff04" providerId="ADAL" clId="{26598148-E615-0843-B225-B2DC3D5143A1}" dt="2022-11-28T15:02:04.749" v="190" actId="20577"/>
          <ac:spMkLst>
            <pc:docMk/>
            <pc:sldMk cId="2550901676" sldId="272"/>
            <ac:spMk id="4" creationId="{F658EA0A-6256-B35D-A703-FB051E96CB11}"/>
          </ac:spMkLst>
        </pc:spChg>
      </pc:sldChg>
      <pc:sldChg chg="modSp add mod">
        <pc:chgData name="Stanley Rodrick" userId="8969fbcc-7c96-46fb-a663-9e2e5920ff04" providerId="ADAL" clId="{26598148-E615-0843-B225-B2DC3D5143A1}" dt="2022-11-28T15:02:48.313" v="204" actId="255"/>
        <pc:sldMkLst>
          <pc:docMk/>
          <pc:sldMk cId="2661847370" sldId="273"/>
        </pc:sldMkLst>
        <pc:spChg chg="mod">
          <ac:chgData name="Stanley Rodrick" userId="8969fbcc-7c96-46fb-a663-9e2e5920ff04" providerId="ADAL" clId="{26598148-E615-0843-B225-B2DC3D5143A1}" dt="2022-11-28T15:02:48.313" v="204" actId="255"/>
          <ac:spMkLst>
            <pc:docMk/>
            <pc:sldMk cId="2661847370" sldId="273"/>
            <ac:spMk id="4" creationId="{F658EA0A-6256-B35D-A703-FB051E96CB11}"/>
          </ac:spMkLst>
        </pc:spChg>
      </pc:sldChg>
      <pc:sldChg chg="modSp add mod">
        <pc:chgData name="Stanley Rodrick" userId="8969fbcc-7c96-46fb-a663-9e2e5920ff04" providerId="ADAL" clId="{26598148-E615-0843-B225-B2DC3D5143A1}" dt="2022-11-28T17:04:50.184" v="1001" actId="20577"/>
        <pc:sldMkLst>
          <pc:docMk/>
          <pc:sldMk cId="1896928927" sldId="274"/>
        </pc:sldMkLst>
        <pc:spChg chg="mod">
          <ac:chgData name="Stanley Rodrick" userId="8969fbcc-7c96-46fb-a663-9e2e5920ff04" providerId="ADAL" clId="{26598148-E615-0843-B225-B2DC3D5143A1}" dt="2022-11-28T17:04:50.184" v="1001" actId="20577"/>
          <ac:spMkLst>
            <pc:docMk/>
            <pc:sldMk cId="1896928927" sldId="274"/>
            <ac:spMk id="4" creationId="{F658EA0A-6256-B35D-A703-FB051E96CB11}"/>
          </ac:spMkLst>
        </pc:spChg>
      </pc:sldChg>
      <pc:sldChg chg="modSp add mod">
        <pc:chgData name="Stanley Rodrick" userId="8969fbcc-7c96-46fb-a663-9e2e5920ff04" providerId="ADAL" clId="{26598148-E615-0843-B225-B2DC3D5143A1}" dt="2022-11-28T17:03:44.957" v="978" actId="207"/>
        <pc:sldMkLst>
          <pc:docMk/>
          <pc:sldMk cId="3357777425" sldId="275"/>
        </pc:sldMkLst>
        <pc:spChg chg="mod">
          <ac:chgData name="Stanley Rodrick" userId="8969fbcc-7c96-46fb-a663-9e2e5920ff04" providerId="ADAL" clId="{26598148-E615-0843-B225-B2DC3D5143A1}" dt="2022-11-28T17:03:44.957" v="978" actId="207"/>
          <ac:spMkLst>
            <pc:docMk/>
            <pc:sldMk cId="3357777425" sldId="275"/>
            <ac:spMk id="4" creationId="{F658EA0A-6256-B35D-A703-FB051E96CB11}"/>
          </ac:spMkLst>
        </pc:spChg>
      </pc:sldChg>
      <pc:sldChg chg="addSp delSp modSp add mod">
        <pc:chgData name="Stanley Rodrick" userId="8969fbcc-7c96-46fb-a663-9e2e5920ff04" providerId="ADAL" clId="{26598148-E615-0843-B225-B2DC3D5143A1}" dt="2022-11-28T15:10:33.747" v="247" actId="113"/>
        <pc:sldMkLst>
          <pc:docMk/>
          <pc:sldMk cId="1220916973" sldId="276"/>
        </pc:sldMkLst>
        <pc:spChg chg="del">
          <ac:chgData name="Stanley Rodrick" userId="8969fbcc-7c96-46fb-a663-9e2e5920ff04" providerId="ADAL" clId="{26598148-E615-0843-B225-B2DC3D5143A1}" dt="2022-11-28T15:08:02.948" v="228" actId="478"/>
          <ac:spMkLst>
            <pc:docMk/>
            <pc:sldMk cId="1220916973" sldId="276"/>
            <ac:spMk id="4" creationId="{F658EA0A-6256-B35D-A703-FB051E96CB11}"/>
          </ac:spMkLst>
        </pc:spChg>
        <pc:spChg chg="mod">
          <ac:chgData name="Stanley Rodrick" userId="8969fbcc-7c96-46fb-a663-9e2e5920ff04" providerId="ADAL" clId="{26598148-E615-0843-B225-B2DC3D5143A1}" dt="2022-11-28T15:06:08.583" v="227" actId="20577"/>
          <ac:spMkLst>
            <pc:docMk/>
            <pc:sldMk cId="1220916973" sldId="276"/>
            <ac:spMk id="6" creationId="{225BE52F-D0B9-2668-3031-9BC9EF48FF32}"/>
          </ac:spMkLst>
        </pc:spChg>
        <pc:spChg chg="add mod">
          <ac:chgData name="Stanley Rodrick" userId="8969fbcc-7c96-46fb-a663-9e2e5920ff04" providerId="ADAL" clId="{26598148-E615-0843-B225-B2DC3D5143A1}" dt="2022-11-28T15:10:33.747" v="247" actId="113"/>
          <ac:spMkLst>
            <pc:docMk/>
            <pc:sldMk cId="1220916973" sldId="276"/>
            <ac:spMk id="9" creationId="{31AD5D28-5A26-23B6-E201-C409C9967E5A}"/>
          </ac:spMkLst>
        </pc:spChg>
        <pc:picChg chg="add del mod">
          <ac:chgData name="Stanley Rodrick" userId="8969fbcc-7c96-46fb-a663-9e2e5920ff04" providerId="ADAL" clId="{26598148-E615-0843-B225-B2DC3D5143A1}" dt="2022-11-28T15:09:51.797" v="233" actId="478"/>
          <ac:picMkLst>
            <pc:docMk/>
            <pc:sldMk cId="1220916973" sldId="276"/>
            <ac:picMk id="3" creationId="{E2880A84-781C-6CD1-6C64-C7F8128267E7}"/>
          </ac:picMkLst>
        </pc:picChg>
        <pc:picChg chg="add mod">
          <ac:chgData name="Stanley Rodrick" userId="8969fbcc-7c96-46fb-a663-9e2e5920ff04" providerId="ADAL" clId="{26598148-E615-0843-B225-B2DC3D5143A1}" dt="2022-11-28T15:10:06.669" v="239" actId="1076"/>
          <ac:picMkLst>
            <pc:docMk/>
            <pc:sldMk cId="1220916973" sldId="276"/>
            <ac:picMk id="7" creationId="{9CE0F98E-B093-9382-E12F-FB96B3C0D86F}"/>
          </ac:picMkLst>
        </pc:picChg>
      </pc:sldChg>
      <pc:sldChg chg="addSp delSp modSp add del mod">
        <pc:chgData name="Stanley Rodrick" userId="8969fbcc-7c96-46fb-a663-9e2e5920ff04" providerId="ADAL" clId="{26598148-E615-0843-B225-B2DC3D5143A1}" dt="2022-11-28T17:03:01.508" v="973" actId="2696"/>
        <pc:sldMkLst>
          <pc:docMk/>
          <pc:sldMk cId="2713549147" sldId="277"/>
        </pc:sldMkLst>
        <pc:spChg chg="add mod">
          <ac:chgData name="Stanley Rodrick" userId="8969fbcc-7c96-46fb-a663-9e2e5920ff04" providerId="ADAL" clId="{26598148-E615-0843-B225-B2DC3D5143A1}" dt="2022-11-28T15:12:51.092" v="276" actId="403"/>
          <ac:spMkLst>
            <pc:docMk/>
            <pc:sldMk cId="2713549147" sldId="277"/>
            <ac:spMk id="3" creationId="{67A57B44-9B17-0DB1-64FA-116AE67AF7B9}"/>
          </ac:spMkLst>
        </pc:spChg>
        <pc:spChg chg="mod">
          <ac:chgData name="Stanley Rodrick" userId="8969fbcc-7c96-46fb-a663-9e2e5920ff04" providerId="ADAL" clId="{26598148-E615-0843-B225-B2DC3D5143A1}" dt="2022-11-28T15:11:42.198" v="255" actId="20577"/>
          <ac:spMkLst>
            <pc:docMk/>
            <pc:sldMk cId="2713549147" sldId="277"/>
            <ac:spMk id="6" creationId="{225BE52F-D0B9-2668-3031-9BC9EF48FF32}"/>
          </ac:spMkLst>
        </pc:spChg>
        <pc:spChg chg="del">
          <ac:chgData name="Stanley Rodrick" userId="8969fbcc-7c96-46fb-a663-9e2e5920ff04" providerId="ADAL" clId="{26598148-E615-0843-B225-B2DC3D5143A1}" dt="2022-11-28T15:11:27.035" v="250" actId="478"/>
          <ac:spMkLst>
            <pc:docMk/>
            <pc:sldMk cId="2713549147" sldId="277"/>
            <ac:spMk id="9" creationId="{31AD5D28-5A26-23B6-E201-C409C9967E5A}"/>
          </ac:spMkLst>
        </pc:spChg>
        <pc:picChg chg="del">
          <ac:chgData name="Stanley Rodrick" userId="8969fbcc-7c96-46fb-a663-9e2e5920ff04" providerId="ADAL" clId="{26598148-E615-0843-B225-B2DC3D5143A1}" dt="2022-11-28T15:11:25.591" v="249" actId="478"/>
          <ac:picMkLst>
            <pc:docMk/>
            <pc:sldMk cId="2713549147" sldId="277"/>
            <ac:picMk id="7" creationId="{9CE0F98E-B093-9382-E12F-FB96B3C0D86F}"/>
          </ac:picMkLst>
        </pc:picChg>
      </pc:sldChg>
      <pc:sldChg chg="modSp add mod">
        <pc:chgData name="Stanley Rodrick" userId="8969fbcc-7c96-46fb-a663-9e2e5920ff04" providerId="ADAL" clId="{26598148-E615-0843-B225-B2DC3D5143A1}" dt="2022-11-28T17:02:40.774" v="972" actId="207"/>
        <pc:sldMkLst>
          <pc:docMk/>
          <pc:sldMk cId="2897166200" sldId="278"/>
        </pc:sldMkLst>
        <pc:spChg chg="mod">
          <ac:chgData name="Stanley Rodrick" userId="8969fbcc-7c96-46fb-a663-9e2e5920ff04" providerId="ADAL" clId="{26598148-E615-0843-B225-B2DC3D5143A1}" dt="2022-11-28T17:02:40.774" v="972" actId="207"/>
          <ac:spMkLst>
            <pc:docMk/>
            <pc:sldMk cId="2897166200" sldId="278"/>
            <ac:spMk id="3" creationId="{67A57B44-9B17-0DB1-64FA-116AE67AF7B9}"/>
          </ac:spMkLst>
        </pc:spChg>
      </pc:sldChg>
      <pc:sldChg chg="modSp add mod">
        <pc:chgData name="Stanley Rodrick" userId="8969fbcc-7c96-46fb-a663-9e2e5920ff04" providerId="ADAL" clId="{26598148-E615-0843-B225-B2DC3D5143A1}" dt="2022-11-28T15:17:28.503" v="309" actId="20577"/>
        <pc:sldMkLst>
          <pc:docMk/>
          <pc:sldMk cId="4078875606" sldId="279"/>
        </pc:sldMkLst>
        <pc:spChg chg="mod">
          <ac:chgData name="Stanley Rodrick" userId="8969fbcc-7c96-46fb-a663-9e2e5920ff04" providerId="ADAL" clId="{26598148-E615-0843-B225-B2DC3D5143A1}" dt="2022-11-28T15:17:28.503" v="309" actId="20577"/>
          <ac:spMkLst>
            <pc:docMk/>
            <pc:sldMk cId="4078875606" sldId="279"/>
            <ac:spMk id="3" creationId="{67A57B44-9B17-0DB1-64FA-116AE67AF7B9}"/>
          </ac:spMkLst>
        </pc:spChg>
      </pc:sldChg>
      <pc:sldChg chg="modSp add mod ord">
        <pc:chgData name="Stanley Rodrick" userId="8969fbcc-7c96-46fb-a663-9e2e5920ff04" providerId="ADAL" clId="{26598148-E615-0843-B225-B2DC3D5143A1}" dt="2022-12-01T14:44:40.032" v="1109" actId="20578"/>
        <pc:sldMkLst>
          <pc:docMk/>
          <pc:sldMk cId="1149735562" sldId="280"/>
        </pc:sldMkLst>
        <pc:spChg chg="mod">
          <ac:chgData name="Stanley Rodrick" userId="8969fbcc-7c96-46fb-a663-9e2e5920ff04" providerId="ADAL" clId="{26598148-E615-0843-B225-B2DC3D5143A1}" dt="2022-11-28T15:24:33.649" v="408" actId="207"/>
          <ac:spMkLst>
            <pc:docMk/>
            <pc:sldMk cId="1149735562" sldId="280"/>
            <ac:spMk id="3" creationId="{67A57B44-9B17-0DB1-64FA-116AE67AF7B9}"/>
          </ac:spMkLst>
        </pc:spChg>
      </pc:sldChg>
      <pc:sldChg chg="addSp modSp add mod ord">
        <pc:chgData name="Stanley Rodrick" userId="8969fbcc-7c96-46fb-a663-9e2e5920ff04" providerId="ADAL" clId="{26598148-E615-0843-B225-B2DC3D5143A1}" dt="2022-12-01T14:44:43.767" v="1110" actId="20578"/>
        <pc:sldMkLst>
          <pc:docMk/>
          <pc:sldMk cId="1129603595" sldId="281"/>
        </pc:sldMkLst>
        <pc:spChg chg="add mod">
          <ac:chgData name="Stanley Rodrick" userId="8969fbcc-7c96-46fb-a663-9e2e5920ff04" providerId="ADAL" clId="{26598148-E615-0843-B225-B2DC3D5143A1}" dt="2022-11-28T15:21:01.600" v="361" actId="20577"/>
          <ac:spMkLst>
            <pc:docMk/>
            <pc:sldMk cId="1129603595" sldId="281"/>
            <ac:spMk id="2" creationId="{ACDF2315-D52C-DD34-73FC-D35B9AF0A93B}"/>
          </ac:spMkLst>
        </pc:spChg>
        <pc:spChg chg="mod">
          <ac:chgData name="Stanley Rodrick" userId="8969fbcc-7c96-46fb-a663-9e2e5920ff04" providerId="ADAL" clId="{26598148-E615-0843-B225-B2DC3D5143A1}" dt="2022-11-28T15:20:00.208" v="338" actId="20577"/>
          <ac:spMkLst>
            <pc:docMk/>
            <pc:sldMk cId="1129603595" sldId="281"/>
            <ac:spMk id="3" creationId="{67A57B44-9B17-0DB1-64FA-116AE67AF7B9}"/>
          </ac:spMkLst>
        </pc:spChg>
      </pc:sldChg>
      <pc:sldChg chg="addSp delSp modSp add mod ord delAnim modAnim">
        <pc:chgData name="Stanley Rodrick" userId="8969fbcc-7c96-46fb-a663-9e2e5920ff04" providerId="ADAL" clId="{26598148-E615-0843-B225-B2DC3D5143A1}" dt="2022-12-01T14:45:07.699" v="1113" actId="20578"/>
        <pc:sldMkLst>
          <pc:docMk/>
          <pc:sldMk cId="1508240613" sldId="282"/>
        </pc:sldMkLst>
        <pc:spChg chg="del">
          <ac:chgData name="Stanley Rodrick" userId="8969fbcc-7c96-46fb-a663-9e2e5920ff04" providerId="ADAL" clId="{26598148-E615-0843-B225-B2DC3D5143A1}" dt="2022-11-28T15:27:06.335" v="410" actId="478"/>
          <ac:spMkLst>
            <pc:docMk/>
            <pc:sldMk cId="1508240613" sldId="282"/>
            <ac:spMk id="2" creationId="{ACDF2315-D52C-DD34-73FC-D35B9AF0A93B}"/>
          </ac:spMkLst>
        </pc:spChg>
        <pc:spChg chg="del">
          <ac:chgData name="Stanley Rodrick" userId="8969fbcc-7c96-46fb-a663-9e2e5920ff04" providerId="ADAL" clId="{26598148-E615-0843-B225-B2DC3D5143A1}" dt="2022-11-28T15:27:21.013" v="416" actId="478"/>
          <ac:spMkLst>
            <pc:docMk/>
            <pc:sldMk cId="1508240613" sldId="282"/>
            <ac:spMk id="3" creationId="{67A57B44-9B17-0DB1-64FA-116AE67AF7B9}"/>
          </ac:spMkLst>
        </pc:spChg>
        <pc:spChg chg="add del mod">
          <ac:chgData name="Stanley Rodrick" userId="8969fbcc-7c96-46fb-a663-9e2e5920ff04" providerId="ADAL" clId="{26598148-E615-0843-B225-B2DC3D5143A1}" dt="2022-11-28T15:41:31.958" v="565" actId="478"/>
          <ac:spMkLst>
            <pc:docMk/>
            <pc:sldMk cId="1508240613" sldId="282"/>
            <ac:spMk id="4" creationId="{20D59E03-13EA-23F9-09C9-665D80C7FA3B}"/>
          </ac:spMkLst>
        </pc:spChg>
        <pc:spChg chg="mod">
          <ac:chgData name="Stanley Rodrick" userId="8969fbcc-7c96-46fb-a663-9e2e5920ff04" providerId="ADAL" clId="{26598148-E615-0843-B225-B2DC3D5143A1}" dt="2022-11-28T15:27:19.513" v="415" actId="1076"/>
          <ac:spMkLst>
            <pc:docMk/>
            <pc:sldMk cId="1508240613" sldId="282"/>
            <ac:spMk id="6" creationId="{225BE52F-D0B9-2668-3031-9BC9EF48FF32}"/>
          </ac:spMkLst>
        </pc:spChg>
        <pc:spChg chg="add mod">
          <ac:chgData name="Stanley Rodrick" userId="8969fbcc-7c96-46fb-a663-9e2e5920ff04" providerId="ADAL" clId="{26598148-E615-0843-B225-B2DC3D5143A1}" dt="2022-11-28T15:28:22.143" v="431" actId="207"/>
          <ac:spMkLst>
            <pc:docMk/>
            <pc:sldMk cId="1508240613" sldId="282"/>
            <ac:spMk id="7" creationId="{BBB05B48-B566-4706-3A72-93BA676B5B25}"/>
          </ac:spMkLst>
        </pc:spChg>
        <pc:picChg chg="add mod">
          <ac:chgData name="Stanley Rodrick" userId="8969fbcc-7c96-46fb-a663-9e2e5920ff04" providerId="ADAL" clId="{26598148-E615-0843-B225-B2DC3D5143A1}" dt="2022-11-28T15:41:48.146" v="573" actId="1076"/>
          <ac:picMkLst>
            <pc:docMk/>
            <pc:sldMk cId="1508240613" sldId="282"/>
            <ac:picMk id="9" creationId="{012693E2-3392-E718-4C1E-26C80C3912F4}"/>
          </ac:picMkLst>
        </pc:picChg>
      </pc:sldChg>
      <pc:sldChg chg="addSp delSp modSp add del mod">
        <pc:chgData name="Stanley Rodrick" userId="8969fbcc-7c96-46fb-a663-9e2e5920ff04" providerId="ADAL" clId="{26598148-E615-0843-B225-B2DC3D5143A1}" dt="2022-11-28T15:22:44.897" v="378" actId="2696"/>
        <pc:sldMkLst>
          <pc:docMk/>
          <pc:sldMk cId="2908761590" sldId="282"/>
        </pc:sldMkLst>
        <pc:spChg chg="del">
          <ac:chgData name="Stanley Rodrick" userId="8969fbcc-7c96-46fb-a663-9e2e5920ff04" providerId="ADAL" clId="{26598148-E615-0843-B225-B2DC3D5143A1}" dt="2022-11-28T15:21:28.231" v="363" actId="478"/>
          <ac:spMkLst>
            <pc:docMk/>
            <pc:sldMk cId="2908761590" sldId="282"/>
            <ac:spMk id="3" creationId="{67A57B44-9B17-0DB1-64FA-116AE67AF7B9}"/>
          </ac:spMkLst>
        </pc:spChg>
        <pc:spChg chg="add mod">
          <ac:chgData name="Stanley Rodrick" userId="8969fbcc-7c96-46fb-a663-9e2e5920ff04" providerId="ADAL" clId="{26598148-E615-0843-B225-B2DC3D5143A1}" dt="2022-11-28T15:22:40.415" v="377" actId="14100"/>
          <ac:spMkLst>
            <pc:docMk/>
            <pc:sldMk cId="2908761590" sldId="282"/>
            <ac:spMk id="4" creationId="{9D375871-EDC7-8B62-6306-2EBF38CEF3A2}"/>
          </ac:spMkLst>
        </pc:spChg>
        <pc:spChg chg="add mod">
          <ac:chgData name="Stanley Rodrick" userId="8969fbcc-7c96-46fb-a663-9e2e5920ff04" providerId="ADAL" clId="{26598148-E615-0843-B225-B2DC3D5143A1}" dt="2022-11-28T15:22:05.797" v="373" actId="767"/>
          <ac:spMkLst>
            <pc:docMk/>
            <pc:sldMk cId="2908761590" sldId="282"/>
            <ac:spMk id="5" creationId="{715E1ADB-254F-115E-7E2A-BDD22B91AD44}"/>
          </ac:spMkLst>
        </pc:spChg>
        <pc:picChg chg="add mod">
          <ac:chgData name="Stanley Rodrick" userId="8969fbcc-7c96-46fb-a663-9e2e5920ff04" providerId="ADAL" clId="{26598148-E615-0843-B225-B2DC3D5143A1}" dt="2022-11-28T15:21:54.697" v="371" actId="14100"/>
          <ac:picMkLst>
            <pc:docMk/>
            <pc:sldMk cId="2908761590" sldId="282"/>
            <ac:picMk id="2" creationId="{12B7DE12-FCCA-2F34-8482-08C134F296C1}"/>
          </ac:picMkLst>
        </pc:picChg>
      </pc:sldChg>
      <pc:sldChg chg="addSp delSp modSp add del mod delAnim">
        <pc:chgData name="Stanley Rodrick" userId="8969fbcc-7c96-46fb-a663-9e2e5920ff04" providerId="ADAL" clId="{26598148-E615-0843-B225-B2DC3D5143A1}" dt="2022-11-28T15:43:50.650" v="601" actId="2696"/>
        <pc:sldMkLst>
          <pc:docMk/>
          <pc:sldMk cId="615643894" sldId="283"/>
        </pc:sldMkLst>
        <pc:spChg chg="mod">
          <ac:chgData name="Stanley Rodrick" userId="8969fbcc-7c96-46fb-a663-9e2e5920ff04" providerId="ADAL" clId="{26598148-E615-0843-B225-B2DC3D5143A1}" dt="2022-11-28T15:31:37.495" v="474" actId="20577"/>
          <ac:spMkLst>
            <pc:docMk/>
            <pc:sldMk cId="615643894" sldId="283"/>
            <ac:spMk id="3" creationId="{DA22C513-E1F9-18C0-8A65-9AFD253990A2}"/>
          </ac:spMkLst>
        </pc:spChg>
        <pc:spChg chg="del">
          <ac:chgData name="Stanley Rodrick" userId="8969fbcc-7c96-46fb-a663-9e2e5920ff04" providerId="ADAL" clId="{26598148-E615-0843-B225-B2DC3D5143A1}" dt="2022-11-28T15:30:12.016" v="448" actId="478"/>
          <ac:spMkLst>
            <pc:docMk/>
            <pc:sldMk cId="615643894" sldId="283"/>
            <ac:spMk id="4" creationId="{20D59E03-13EA-23F9-09C9-665D80C7FA3B}"/>
          </ac:spMkLst>
        </pc:spChg>
        <pc:spChg chg="mod">
          <ac:chgData name="Stanley Rodrick" userId="8969fbcc-7c96-46fb-a663-9e2e5920ff04" providerId="ADAL" clId="{26598148-E615-0843-B225-B2DC3D5143A1}" dt="2022-11-28T15:30:25.490" v="452" actId="1076"/>
          <ac:spMkLst>
            <pc:docMk/>
            <pc:sldMk cId="615643894" sldId="283"/>
            <ac:spMk id="5" creationId="{C5071522-73FE-5928-7F19-ACEBB7A1CC66}"/>
          </ac:spMkLst>
        </pc:spChg>
        <pc:spChg chg="del">
          <ac:chgData name="Stanley Rodrick" userId="8969fbcc-7c96-46fb-a663-9e2e5920ff04" providerId="ADAL" clId="{26598148-E615-0843-B225-B2DC3D5143A1}" dt="2022-11-28T15:30:14.263" v="449" actId="478"/>
          <ac:spMkLst>
            <pc:docMk/>
            <pc:sldMk cId="615643894" sldId="283"/>
            <ac:spMk id="7" creationId="{BBB05B48-B566-4706-3A72-93BA676B5B25}"/>
          </ac:spMkLst>
        </pc:spChg>
        <pc:spChg chg="mod">
          <ac:chgData name="Stanley Rodrick" userId="8969fbcc-7c96-46fb-a663-9e2e5920ff04" providerId="ADAL" clId="{26598148-E615-0843-B225-B2DC3D5143A1}" dt="2022-11-28T15:30:25.490" v="452" actId="1076"/>
          <ac:spMkLst>
            <pc:docMk/>
            <pc:sldMk cId="615643894" sldId="283"/>
            <ac:spMk id="8" creationId="{0F513F16-D12A-A3D7-0647-F51A64F844FD}"/>
          </ac:spMkLst>
        </pc:spChg>
        <pc:spChg chg="mod">
          <ac:chgData name="Stanley Rodrick" userId="8969fbcc-7c96-46fb-a663-9e2e5920ff04" providerId="ADAL" clId="{26598148-E615-0843-B225-B2DC3D5143A1}" dt="2022-11-28T15:30:25.490" v="452" actId="1076"/>
          <ac:spMkLst>
            <pc:docMk/>
            <pc:sldMk cId="615643894" sldId="283"/>
            <ac:spMk id="9" creationId="{8F4771EB-59DC-B835-6E46-1344C7D200FC}"/>
          </ac:spMkLst>
        </pc:spChg>
        <pc:spChg chg="add del mod">
          <ac:chgData name="Stanley Rodrick" userId="8969fbcc-7c96-46fb-a663-9e2e5920ff04" providerId="ADAL" clId="{26598148-E615-0843-B225-B2DC3D5143A1}" dt="2022-11-28T15:43:23.459" v="589" actId="21"/>
          <ac:spMkLst>
            <pc:docMk/>
            <pc:sldMk cId="615643894" sldId="283"/>
            <ac:spMk id="11" creationId="{FE6B02B3-5EC7-2194-A1E7-7DC105F7779E}"/>
          </ac:spMkLst>
        </pc:spChg>
        <pc:spChg chg="mod">
          <ac:chgData name="Stanley Rodrick" userId="8969fbcc-7c96-46fb-a663-9e2e5920ff04" providerId="ADAL" clId="{26598148-E615-0843-B225-B2DC3D5143A1}" dt="2022-11-28T15:30:59.519" v="465" actId="1076"/>
          <ac:spMkLst>
            <pc:docMk/>
            <pc:sldMk cId="615643894" sldId="283"/>
            <ac:spMk id="13" creationId="{F33734CE-035C-6DAE-2009-884B63E46265}"/>
          </ac:spMkLst>
        </pc:spChg>
        <pc:spChg chg="mod">
          <ac:chgData name="Stanley Rodrick" userId="8969fbcc-7c96-46fb-a663-9e2e5920ff04" providerId="ADAL" clId="{26598148-E615-0843-B225-B2DC3D5143A1}" dt="2022-11-28T15:30:59.519" v="465" actId="1076"/>
          <ac:spMkLst>
            <pc:docMk/>
            <pc:sldMk cId="615643894" sldId="283"/>
            <ac:spMk id="14" creationId="{C12B6888-3355-E130-AEC3-95964BE6DB11}"/>
          </ac:spMkLst>
        </pc:spChg>
        <pc:spChg chg="mod">
          <ac:chgData name="Stanley Rodrick" userId="8969fbcc-7c96-46fb-a663-9e2e5920ff04" providerId="ADAL" clId="{26598148-E615-0843-B225-B2DC3D5143A1}" dt="2022-11-28T15:30:59.519" v="465" actId="1076"/>
          <ac:spMkLst>
            <pc:docMk/>
            <pc:sldMk cId="615643894" sldId="283"/>
            <ac:spMk id="15" creationId="{557044DD-94FF-B1E3-06F1-B54383E3FFFB}"/>
          </ac:spMkLst>
        </pc:spChg>
        <pc:spChg chg="mod">
          <ac:chgData name="Stanley Rodrick" userId="8969fbcc-7c96-46fb-a663-9e2e5920ff04" providerId="ADAL" clId="{26598148-E615-0843-B225-B2DC3D5143A1}" dt="2022-11-28T15:30:59.519" v="465" actId="1076"/>
          <ac:spMkLst>
            <pc:docMk/>
            <pc:sldMk cId="615643894" sldId="283"/>
            <ac:spMk id="16" creationId="{9F46A80D-A757-485C-7055-40FFC5DFD0D9}"/>
          </ac:spMkLst>
        </pc:spChg>
        <pc:spChg chg="mod">
          <ac:chgData name="Stanley Rodrick" userId="8969fbcc-7c96-46fb-a663-9e2e5920ff04" providerId="ADAL" clId="{26598148-E615-0843-B225-B2DC3D5143A1}" dt="2022-11-28T15:30:59.519" v="465" actId="1076"/>
          <ac:spMkLst>
            <pc:docMk/>
            <pc:sldMk cId="615643894" sldId="283"/>
            <ac:spMk id="17" creationId="{DA23B5D6-F31C-0D33-252A-D61AD7F1CFF4}"/>
          </ac:spMkLst>
        </pc:spChg>
        <pc:spChg chg="add mod">
          <ac:chgData name="Stanley Rodrick" userId="8969fbcc-7c96-46fb-a663-9e2e5920ff04" providerId="ADAL" clId="{26598148-E615-0843-B225-B2DC3D5143A1}" dt="2022-11-28T15:30:50.938" v="462" actId="404"/>
          <ac:spMkLst>
            <pc:docMk/>
            <pc:sldMk cId="615643894" sldId="283"/>
            <ac:spMk id="18" creationId="{A6AAB83B-8D4A-E155-21FA-E5B5B5F161EF}"/>
          </ac:spMkLst>
        </pc:spChg>
        <pc:grpChg chg="add mod">
          <ac:chgData name="Stanley Rodrick" userId="8969fbcc-7c96-46fb-a663-9e2e5920ff04" providerId="ADAL" clId="{26598148-E615-0843-B225-B2DC3D5143A1}" dt="2022-11-28T15:30:34.570" v="455" actId="14100"/>
          <ac:grpSpMkLst>
            <pc:docMk/>
            <pc:sldMk cId="615643894" sldId="283"/>
            <ac:grpSpMk id="2" creationId="{BDED5443-0B28-B79D-C7E7-23C4D898380E}"/>
          </ac:grpSpMkLst>
        </pc:grpChg>
        <pc:grpChg chg="add mod">
          <ac:chgData name="Stanley Rodrick" userId="8969fbcc-7c96-46fb-a663-9e2e5920ff04" providerId="ADAL" clId="{26598148-E615-0843-B225-B2DC3D5143A1}" dt="2022-11-28T15:30:59.519" v="465" actId="1076"/>
          <ac:grpSpMkLst>
            <pc:docMk/>
            <pc:sldMk cId="615643894" sldId="283"/>
            <ac:grpSpMk id="12" creationId="{6882409C-DBEA-9661-89F5-E20FA18FBA13}"/>
          </ac:grpSpMkLst>
        </pc:grpChg>
        <pc:cxnChg chg="mod">
          <ac:chgData name="Stanley Rodrick" userId="8969fbcc-7c96-46fb-a663-9e2e5920ff04" providerId="ADAL" clId="{26598148-E615-0843-B225-B2DC3D5143A1}" dt="2022-11-28T15:30:25.490" v="452" actId="1076"/>
          <ac:cxnSpMkLst>
            <pc:docMk/>
            <pc:sldMk cId="615643894" sldId="283"/>
            <ac:cxnSpMk id="10" creationId="{2A7CA4C7-6220-1054-7758-C098C40D1E75}"/>
          </ac:cxnSpMkLst>
        </pc:cxnChg>
      </pc:sldChg>
      <pc:sldChg chg="addSp delSp modSp add del mod">
        <pc:chgData name="Stanley Rodrick" userId="8969fbcc-7c96-46fb-a663-9e2e5920ff04" providerId="ADAL" clId="{26598148-E615-0843-B225-B2DC3D5143A1}" dt="2022-11-28T15:38:20.427" v="564" actId="2696"/>
        <pc:sldMkLst>
          <pc:docMk/>
          <pc:sldMk cId="2312967687" sldId="284"/>
        </pc:sldMkLst>
        <pc:spChg chg="mod">
          <ac:chgData name="Stanley Rodrick" userId="8969fbcc-7c96-46fb-a663-9e2e5920ff04" providerId="ADAL" clId="{26598148-E615-0843-B225-B2DC3D5143A1}" dt="2022-11-28T15:32:21.439" v="480" actId="1076"/>
          <ac:spMkLst>
            <pc:docMk/>
            <pc:sldMk cId="2312967687" sldId="284"/>
            <ac:spMk id="7" creationId="{88BD0439-B3DE-2443-2642-5C9817A71FFB}"/>
          </ac:spMkLst>
        </pc:spChg>
        <pc:spChg chg="del">
          <ac:chgData name="Stanley Rodrick" userId="8969fbcc-7c96-46fb-a663-9e2e5920ff04" providerId="ADAL" clId="{26598148-E615-0843-B225-B2DC3D5143A1}" dt="2022-11-28T15:32:03.845" v="476" actId="478"/>
          <ac:spMkLst>
            <pc:docMk/>
            <pc:sldMk cId="2312967687" sldId="284"/>
            <ac:spMk id="11" creationId="{FE6B02B3-5EC7-2194-A1E7-7DC105F7779E}"/>
          </ac:spMkLst>
        </pc:spChg>
        <pc:spChg chg="del">
          <ac:chgData name="Stanley Rodrick" userId="8969fbcc-7c96-46fb-a663-9e2e5920ff04" providerId="ADAL" clId="{26598148-E615-0843-B225-B2DC3D5143A1}" dt="2022-11-28T15:32:05.779" v="477" actId="478"/>
          <ac:spMkLst>
            <pc:docMk/>
            <pc:sldMk cId="2312967687" sldId="284"/>
            <ac:spMk id="18" creationId="{A6AAB83B-8D4A-E155-21FA-E5B5B5F161EF}"/>
          </ac:spMkLst>
        </pc:spChg>
        <pc:spChg chg="mod">
          <ac:chgData name="Stanley Rodrick" userId="8969fbcc-7c96-46fb-a663-9e2e5920ff04" providerId="ADAL" clId="{26598148-E615-0843-B225-B2DC3D5143A1}" dt="2022-11-28T15:32:21.439" v="480" actId="1076"/>
          <ac:spMkLst>
            <pc:docMk/>
            <pc:sldMk cId="2312967687" sldId="284"/>
            <ac:spMk id="19" creationId="{8248B6D6-8AF6-7705-658D-BAF364D4D90A}"/>
          </ac:spMkLst>
        </pc:spChg>
        <pc:spChg chg="mod">
          <ac:chgData name="Stanley Rodrick" userId="8969fbcc-7c96-46fb-a663-9e2e5920ff04" providerId="ADAL" clId="{26598148-E615-0843-B225-B2DC3D5143A1}" dt="2022-11-28T15:32:21.439" v="480" actId="1076"/>
          <ac:spMkLst>
            <pc:docMk/>
            <pc:sldMk cId="2312967687" sldId="284"/>
            <ac:spMk id="20" creationId="{C39B51F7-AD9B-D4A4-C8E6-02F12C75BD22}"/>
          </ac:spMkLst>
        </pc:spChg>
        <pc:spChg chg="mod">
          <ac:chgData name="Stanley Rodrick" userId="8969fbcc-7c96-46fb-a663-9e2e5920ff04" providerId="ADAL" clId="{26598148-E615-0843-B225-B2DC3D5143A1}" dt="2022-11-28T15:32:21.439" v="480" actId="1076"/>
          <ac:spMkLst>
            <pc:docMk/>
            <pc:sldMk cId="2312967687" sldId="284"/>
            <ac:spMk id="21" creationId="{9ECFF780-0E09-051F-DEAB-DAD93CC3B9EC}"/>
          </ac:spMkLst>
        </pc:spChg>
        <pc:spChg chg="add del mod">
          <ac:chgData name="Stanley Rodrick" userId="8969fbcc-7c96-46fb-a663-9e2e5920ff04" providerId="ADAL" clId="{26598148-E615-0843-B225-B2DC3D5143A1}" dt="2022-11-28T15:37:37.406" v="547" actId="21"/>
          <ac:spMkLst>
            <pc:docMk/>
            <pc:sldMk cId="2312967687" sldId="284"/>
            <ac:spMk id="23" creationId="{5F8D5F21-7867-1A58-BB31-90BD0B738351}"/>
          </ac:spMkLst>
        </pc:spChg>
        <pc:spChg chg="mod">
          <ac:chgData name="Stanley Rodrick" userId="8969fbcc-7c96-46fb-a663-9e2e5920ff04" providerId="ADAL" clId="{26598148-E615-0843-B225-B2DC3D5143A1}" dt="2022-11-28T15:33:00.812" v="491" actId="14100"/>
          <ac:spMkLst>
            <pc:docMk/>
            <pc:sldMk cId="2312967687" sldId="284"/>
            <ac:spMk id="25" creationId="{36E9DF91-4773-2AF8-612F-0CB8168A1E9A}"/>
          </ac:spMkLst>
        </pc:spChg>
        <pc:spChg chg="mod">
          <ac:chgData name="Stanley Rodrick" userId="8969fbcc-7c96-46fb-a663-9e2e5920ff04" providerId="ADAL" clId="{26598148-E615-0843-B225-B2DC3D5143A1}" dt="2022-11-28T15:33:00.812" v="491" actId="14100"/>
          <ac:spMkLst>
            <pc:docMk/>
            <pc:sldMk cId="2312967687" sldId="284"/>
            <ac:spMk id="26" creationId="{1DFFEC40-E748-7F6B-268D-1E850F8CDFD2}"/>
          </ac:spMkLst>
        </pc:spChg>
        <pc:spChg chg="mod">
          <ac:chgData name="Stanley Rodrick" userId="8969fbcc-7c96-46fb-a663-9e2e5920ff04" providerId="ADAL" clId="{26598148-E615-0843-B225-B2DC3D5143A1}" dt="2022-11-28T15:33:00.812" v="491" actId="14100"/>
          <ac:spMkLst>
            <pc:docMk/>
            <pc:sldMk cId="2312967687" sldId="284"/>
            <ac:spMk id="27" creationId="{54378C7F-C8C3-13BA-8B6C-7763D4F6DDB9}"/>
          </ac:spMkLst>
        </pc:spChg>
        <pc:spChg chg="mod">
          <ac:chgData name="Stanley Rodrick" userId="8969fbcc-7c96-46fb-a663-9e2e5920ff04" providerId="ADAL" clId="{26598148-E615-0843-B225-B2DC3D5143A1}" dt="2022-11-28T15:33:00.812" v="491" actId="14100"/>
          <ac:spMkLst>
            <pc:docMk/>
            <pc:sldMk cId="2312967687" sldId="284"/>
            <ac:spMk id="28" creationId="{50AEA623-5C43-C1CE-8B18-86051C313C7F}"/>
          </ac:spMkLst>
        </pc:spChg>
        <pc:spChg chg="add mod">
          <ac:chgData name="Stanley Rodrick" userId="8969fbcc-7c96-46fb-a663-9e2e5920ff04" providerId="ADAL" clId="{26598148-E615-0843-B225-B2DC3D5143A1}" dt="2022-11-28T15:33:27.227" v="510" actId="1076"/>
          <ac:spMkLst>
            <pc:docMk/>
            <pc:sldMk cId="2312967687" sldId="284"/>
            <ac:spMk id="29" creationId="{68BC09EE-C2C5-EFFF-1617-EF116061CF0B}"/>
          </ac:spMkLst>
        </pc:spChg>
        <pc:spChg chg="add mod">
          <ac:chgData name="Stanley Rodrick" userId="8969fbcc-7c96-46fb-a663-9e2e5920ff04" providerId="ADAL" clId="{26598148-E615-0843-B225-B2DC3D5143A1}" dt="2022-11-28T15:33:17.325" v="505" actId="14100"/>
          <ac:spMkLst>
            <pc:docMk/>
            <pc:sldMk cId="2312967687" sldId="284"/>
            <ac:spMk id="30" creationId="{69D0AF65-7FB9-85C0-F280-39DDFAA59794}"/>
          </ac:spMkLst>
        </pc:spChg>
        <pc:grpChg chg="del">
          <ac:chgData name="Stanley Rodrick" userId="8969fbcc-7c96-46fb-a663-9e2e5920ff04" providerId="ADAL" clId="{26598148-E615-0843-B225-B2DC3D5143A1}" dt="2022-11-28T15:32:03.845" v="476" actId="478"/>
          <ac:grpSpMkLst>
            <pc:docMk/>
            <pc:sldMk cId="2312967687" sldId="284"/>
            <ac:grpSpMk id="2" creationId="{BDED5443-0B28-B79D-C7E7-23C4D898380E}"/>
          </ac:grpSpMkLst>
        </pc:grpChg>
        <pc:grpChg chg="add mod">
          <ac:chgData name="Stanley Rodrick" userId="8969fbcc-7c96-46fb-a663-9e2e5920ff04" providerId="ADAL" clId="{26598148-E615-0843-B225-B2DC3D5143A1}" dt="2022-11-28T15:32:57.550" v="490" actId="1076"/>
          <ac:grpSpMkLst>
            <pc:docMk/>
            <pc:sldMk cId="2312967687" sldId="284"/>
            <ac:grpSpMk id="4" creationId="{3497DBA7-2BF8-BFC2-A0F1-191BB810CD43}"/>
          </ac:grpSpMkLst>
        </pc:grpChg>
        <pc:grpChg chg="del">
          <ac:chgData name="Stanley Rodrick" userId="8969fbcc-7c96-46fb-a663-9e2e5920ff04" providerId="ADAL" clId="{26598148-E615-0843-B225-B2DC3D5143A1}" dt="2022-11-28T15:32:03.845" v="476" actId="478"/>
          <ac:grpSpMkLst>
            <pc:docMk/>
            <pc:sldMk cId="2312967687" sldId="284"/>
            <ac:grpSpMk id="12" creationId="{6882409C-DBEA-9661-89F5-E20FA18FBA13}"/>
          </ac:grpSpMkLst>
        </pc:grpChg>
        <pc:grpChg chg="add mod">
          <ac:chgData name="Stanley Rodrick" userId="8969fbcc-7c96-46fb-a663-9e2e5920ff04" providerId="ADAL" clId="{26598148-E615-0843-B225-B2DC3D5143A1}" dt="2022-11-28T15:33:00.812" v="491" actId="14100"/>
          <ac:grpSpMkLst>
            <pc:docMk/>
            <pc:sldMk cId="2312967687" sldId="284"/>
            <ac:grpSpMk id="24" creationId="{A1A48183-5192-6DBA-2F83-2673BF480D79}"/>
          </ac:grpSpMkLst>
        </pc:grpChg>
        <pc:cxnChg chg="mod">
          <ac:chgData name="Stanley Rodrick" userId="8969fbcc-7c96-46fb-a663-9e2e5920ff04" providerId="ADAL" clId="{26598148-E615-0843-B225-B2DC3D5143A1}" dt="2022-11-28T15:32:21.439" v="480" actId="1076"/>
          <ac:cxnSpMkLst>
            <pc:docMk/>
            <pc:sldMk cId="2312967687" sldId="284"/>
            <ac:cxnSpMk id="22" creationId="{A7163FC7-4439-839B-7830-8D64D409EA1C}"/>
          </ac:cxnSpMkLst>
        </pc:cxnChg>
      </pc:sldChg>
      <pc:sldChg chg="addSp delSp modSp add mod">
        <pc:chgData name="Stanley Rodrick" userId="8969fbcc-7c96-46fb-a663-9e2e5920ff04" providerId="ADAL" clId="{26598148-E615-0843-B225-B2DC3D5143A1}" dt="2022-11-28T15:35:21.949" v="524" actId="1076"/>
        <pc:sldMkLst>
          <pc:docMk/>
          <pc:sldMk cId="745196951" sldId="285"/>
        </pc:sldMkLst>
        <pc:spChg chg="del">
          <ac:chgData name="Stanley Rodrick" userId="8969fbcc-7c96-46fb-a663-9e2e5920ff04" providerId="ADAL" clId="{26598148-E615-0843-B225-B2DC3D5143A1}" dt="2022-11-28T15:35:02.661" v="512" actId="478"/>
          <ac:spMkLst>
            <pc:docMk/>
            <pc:sldMk cId="745196951" sldId="285"/>
            <ac:spMk id="23" creationId="{5F8D5F21-7867-1A58-BB31-90BD0B738351}"/>
          </ac:spMkLst>
        </pc:spChg>
        <pc:spChg chg="del">
          <ac:chgData name="Stanley Rodrick" userId="8969fbcc-7c96-46fb-a663-9e2e5920ff04" providerId="ADAL" clId="{26598148-E615-0843-B225-B2DC3D5143A1}" dt="2022-11-28T15:35:09.089" v="516" actId="478"/>
          <ac:spMkLst>
            <pc:docMk/>
            <pc:sldMk cId="745196951" sldId="285"/>
            <ac:spMk id="29" creationId="{68BC09EE-C2C5-EFFF-1617-EF116061CF0B}"/>
          </ac:spMkLst>
        </pc:spChg>
        <pc:spChg chg="del">
          <ac:chgData name="Stanley Rodrick" userId="8969fbcc-7c96-46fb-a663-9e2e5920ff04" providerId="ADAL" clId="{26598148-E615-0843-B225-B2DC3D5143A1}" dt="2022-11-28T15:35:07.838" v="515" actId="478"/>
          <ac:spMkLst>
            <pc:docMk/>
            <pc:sldMk cId="745196951" sldId="285"/>
            <ac:spMk id="30" creationId="{69D0AF65-7FB9-85C0-F280-39DDFAA59794}"/>
          </ac:spMkLst>
        </pc:spChg>
        <pc:grpChg chg="del">
          <ac:chgData name="Stanley Rodrick" userId="8969fbcc-7c96-46fb-a663-9e2e5920ff04" providerId="ADAL" clId="{26598148-E615-0843-B225-B2DC3D5143A1}" dt="2022-11-28T15:35:04.461" v="513" actId="478"/>
          <ac:grpSpMkLst>
            <pc:docMk/>
            <pc:sldMk cId="745196951" sldId="285"/>
            <ac:grpSpMk id="4" creationId="{3497DBA7-2BF8-BFC2-A0F1-191BB810CD43}"/>
          </ac:grpSpMkLst>
        </pc:grpChg>
        <pc:grpChg chg="del">
          <ac:chgData name="Stanley Rodrick" userId="8969fbcc-7c96-46fb-a663-9e2e5920ff04" providerId="ADAL" clId="{26598148-E615-0843-B225-B2DC3D5143A1}" dt="2022-11-28T15:35:05.673" v="514" actId="478"/>
          <ac:grpSpMkLst>
            <pc:docMk/>
            <pc:sldMk cId="745196951" sldId="285"/>
            <ac:grpSpMk id="24" creationId="{A1A48183-5192-6DBA-2F83-2673BF480D79}"/>
          </ac:grpSpMkLst>
        </pc:grpChg>
        <pc:picChg chg="add mod">
          <ac:chgData name="Stanley Rodrick" userId="8969fbcc-7c96-46fb-a663-9e2e5920ff04" providerId="ADAL" clId="{26598148-E615-0843-B225-B2DC3D5143A1}" dt="2022-11-28T15:35:21.949" v="524" actId="1076"/>
          <ac:picMkLst>
            <pc:docMk/>
            <pc:sldMk cId="745196951" sldId="285"/>
            <ac:picMk id="3" creationId="{BB9A6A18-6C61-0D35-4237-81DBE891FAE8}"/>
          </ac:picMkLst>
        </pc:picChg>
      </pc:sldChg>
      <pc:sldChg chg="addSp delSp modSp add mod ord">
        <pc:chgData name="Stanley Rodrick" userId="8969fbcc-7c96-46fb-a663-9e2e5920ff04" providerId="ADAL" clId="{26598148-E615-0843-B225-B2DC3D5143A1}" dt="2022-11-28T15:45:48.015" v="610" actId="20577"/>
        <pc:sldMkLst>
          <pc:docMk/>
          <pc:sldMk cId="157466704" sldId="286"/>
        </pc:sldMkLst>
        <pc:spChg chg="add del mod">
          <ac:chgData name="Stanley Rodrick" userId="8969fbcc-7c96-46fb-a663-9e2e5920ff04" providerId="ADAL" clId="{26598148-E615-0843-B225-B2DC3D5143A1}" dt="2022-11-28T15:42:39.782" v="576" actId="478"/>
          <ac:spMkLst>
            <pc:docMk/>
            <pc:sldMk cId="157466704" sldId="286"/>
            <ac:spMk id="7" creationId="{16F1FD91-69EF-0F26-B0FC-0ABBD3828EAC}"/>
          </ac:spMkLst>
        </pc:spChg>
        <pc:spChg chg="add del mod">
          <ac:chgData name="Stanley Rodrick" userId="8969fbcc-7c96-46fb-a663-9e2e5920ff04" providerId="ADAL" clId="{26598148-E615-0843-B225-B2DC3D5143A1}" dt="2022-11-28T15:38:09.322" v="562"/>
          <ac:spMkLst>
            <pc:docMk/>
            <pc:sldMk cId="157466704" sldId="286"/>
            <ac:spMk id="8" creationId="{349421D3-38DF-8E89-AB8F-0AB36E6B0877}"/>
          </ac:spMkLst>
        </pc:spChg>
        <pc:spChg chg="add mod">
          <ac:chgData name="Stanley Rodrick" userId="8969fbcc-7c96-46fb-a663-9e2e5920ff04" providerId="ADAL" clId="{26598148-E615-0843-B225-B2DC3D5143A1}" dt="2022-11-28T15:43:48.307" v="600" actId="1076"/>
          <ac:spMkLst>
            <pc:docMk/>
            <pc:sldMk cId="157466704" sldId="286"/>
            <ac:spMk id="13" creationId="{CAFFDBFE-4C0A-3E95-EA0B-590F12DDE1ED}"/>
          </ac:spMkLst>
        </pc:spChg>
        <pc:spChg chg="add mod">
          <ac:chgData name="Stanley Rodrick" userId="8969fbcc-7c96-46fb-a663-9e2e5920ff04" providerId="ADAL" clId="{26598148-E615-0843-B225-B2DC3D5143A1}" dt="2022-11-28T15:45:48.015" v="610" actId="20577"/>
          <ac:spMkLst>
            <pc:docMk/>
            <pc:sldMk cId="157466704" sldId="286"/>
            <ac:spMk id="15" creationId="{2FBD97A3-D180-0FEB-D280-45EFE21F006F}"/>
          </ac:spMkLst>
        </pc:spChg>
        <pc:picChg chg="del">
          <ac:chgData name="Stanley Rodrick" userId="8969fbcc-7c96-46fb-a663-9e2e5920ff04" providerId="ADAL" clId="{26598148-E615-0843-B225-B2DC3D5143A1}" dt="2022-11-28T15:36:27.526" v="526" actId="478"/>
          <ac:picMkLst>
            <pc:docMk/>
            <pc:sldMk cId="157466704" sldId="286"/>
            <ac:picMk id="3" creationId="{BB9A6A18-6C61-0D35-4237-81DBE891FAE8}"/>
          </ac:picMkLst>
        </pc:picChg>
        <pc:picChg chg="add del mod modCrop">
          <ac:chgData name="Stanley Rodrick" userId="8969fbcc-7c96-46fb-a663-9e2e5920ff04" providerId="ADAL" clId="{26598148-E615-0843-B225-B2DC3D5143A1}" dt="2022-11-28T15:42:37.271" v="575" actId="478"/>
          <ac:picMkLst>
            <pc:docMk/>
            <pc:sldMk cId="157466704" sldId="286"/>
            <ac:picMk id="4" creationId="{1609FBC2-F4DD-706E-04F6-0E4C7130136B}"/>
          </ac:picMkLst>
        </pc:picChg>
        <pc:picChg chg="add del mod modCrop">
          <ac:chgData name="Stanley Rodrick" userId="8969fbcc-7c96-46fb-a663-9e2e5920ff04" providerId="ADAL" clId="{26598148-E615-0843-B225-B2DC3D5143A1}" dt="2022-11-28T15:42:41.986" v="577" actId="478"/>
          <ac:picMkLst>
            <pc:docMk/>
            <pc:sldMk cId="157466704" sldId="286"/>
            <ac:picMk id="5" creationId="{128E30DB-06FE-0AAC-E8A7-A12E58F9704E}"/>
          </ac:picMkLst>
        </pc:picChg>
        <pc:picChg chg="add mod">
          <ac:chgData name="Stanley Rodrick" userId="8969fbcc-7c96-46fb-a663-9e2e5920ff04" providerId="ADAL" clId="{26598148-E615-0843-B225-B2DC3D5143A1}" dt="2022-11-28T15:42:51.831" v="583" actId="1076"/>
          <ac:picMkLst>
            <pc:docMk/>
            <pc:sldMk cId="157466704" sldId="286"/>
            <ac:picMk id="10" creationId="{C99C5E65-A48A-7E60-DF93-17F4929E0B90}"/>
          </ac:picMkLst>
        </pc:picChg>
        <pc:picChg chg="add mod">
          <ac:chgData name="Stanley Rodrick" userId="8969fbcc-7c96-46fb-a663-9e2e5920ff04" providerId="ADAL" clId="{26598148-E615-0843-B225-B2DC3D5143A1}" dt="2022-11-28T15:45:34.813" v="604" actId="1076"/>
          <ac:picMkLst>
            <pc:docMk/>
            <pc:sldMk cId="157466704" sldId="286"/>
            <ac:picMk id="12" creationId="{AAD57D27-A3AE-A4C3-1DC0-F342D630C2F2}"/>
          </ac:picMkLst>
        </pc:picChg>
      </pc:sldChg>
      <pc:sldChg chg="add">
        <pc:chgData name="Stanley Rodrick" userId="8969fbcc-7c96-46fb-a663-9e2e5920ff04" providerId="ADAL" clId="{26598148-E615-0843-B225-B2DC3D5143A1}" dt="2022-11-28T15:42:34.134" v="574" actId="2890"/>
        <pc:sldMkLst>
          <pc:docMk/>
          <pc:sldMk cId="1139394258" sldId="287"/>
        </pc:sldMkLst>
      </pc:sldChg>
      <pc:sldChg chg="addSp delSp modSp add mod">
        <pc:chgData name="Stanley Rodrick" userId="8969fbcc-7c96-46fb-a663-9e2e5920ff04" providerId="ADAL" clId="{26598148-E615-0843-B225-B2DC3D5143A1}" dt="2022-11-28T15:49:01.192" v="643" actId="255"/>
        <pc:sldMkLst>
          <pc:docMk/>
          <pc:sldMk cId="2426042253" sldId="288"/>
        </pc:sldMkLst>
        <pc:spChg chg="add mod">
          <ac:chgData name="Stanley Rodrick" userId="8969fbcc-7c96-46fb-a663-9e2e5920ff04" providerId="ADAL" clId="{26598148-E615-0843-B225-B2DC3D5143A1}" dt="2022-11-28T15:49:01.192" v="643" actId="255"/>
          <ac:spMkLst>
            <pc:docMk/>
            <pc:sldMk cId="2426042253" sldId="288"/>
            <ac:spMk id="3" creationId="{8949AC81-A3FB-E1C3-D07A-4AD32642E528}"/>
          </ac:spMkLst>
        </pc:spChg>
        <pc:spChg chg="del">
          <ac:chgData name="Stanley Rodrick" userId="8969fbcc-7c96-46fb-a663-9e2e5920ff04" providerId="ADAL" clId="{26598148-E615-0843-B225-B2DC3D5143A1}" dt="2022-11-28T15:46:53.038" v="612" actId="478"/>
          <ac:spMkLst>
            <pc:docMk/>
            <pc:sldMk cId="2426042253" sldId="288"/>
            <ac:spMk id="7" creationId="{16F1FD91-69EF-0F26-B0FC-0ABBD3828EAC}"/>
          </ac:spMkLst>
        </pc:spChg>
        <pc:picChg chg="mod">
          <ac:chgData name="Stanley Rodrick" userId="8969fbcc-7c96-46fb-a663-9e2e5920ff04" providerId="ADAL" clId="{26598148-E615-0843-B225-B2DC3D5143A1}" dt="2022-11-28T15:48:57.947" v="642" actId="1076"/>
          <ac:picMkLst>
            <pc:docMk/>
            <pc:sldMk cId="2426042253" sldId="288"/>
            <ac:picMk id="4" creationId="{1609FBC2-F4DD-706E-04F6-0E4C7130136B}"/>
          </ac:picMkLst>
        </pc:picChg>
        <pc:picChg chg="mod">
          <ac:chgData name="Stanley Rodrick" userId="8969fbcc-7c96-46fb-a663-9e2e5920ff04" providerId="ADAL" clId="{26598148-E615-0843-B225-B2DC3D5143A1}" dt="2022-11-28T15:48:57.947" v="642" actId="1076"/>
          <ac:picMkLst>
            <pc:docMk/>
            <pc:sldMk cId="2426042253" sldId="288"/>
            <ac:picMk id="5" creationId="{128E30DB-06FE-0AAC-E8A7-A12E58F9704E}"/>
          </ac:picMkLst>
        </pc:picChg>
      </pc:sldChg>
      <pc:sldChg chg="addSp modSp add mod">
        <pc:chgData name="Stanley Rodrick" userId="8969fbcc-7c96-46fb-a663-9e2e5920ff04" providerId="ADAL" clId="{26598148-E615-0843-B225-B2DC3D5143A1}" dt="2022-11-28T15:53:25.147" v="670" actId="1076"/>
        <pc:sldMkLst>
          <pc:docMk/>
          <pc:sldMk cId="3934291160" sldId="289"/>
        </pc:sldMkLst>
        <pc:spChg chg="add mod">
          <ac:chgData name="Stanley Rodrick" userId="8969fbcc-7c96-46fb-a663-9e2e5920ff04" providerId="ADAL" clId="{26598148-E615-0843-B225-B2DC3D5143A1}" dt="2022-11-28T15:51:54.155" v="657" actId="207"/>
          <ac:spMkLst>
            <pc:docMk/>
            <pc:sldMk cId="3934291160" sldId="289"/>
            <ac:spMk id="4" creationId="{255C6EB8-C6F3-D40A-B902-1B661F254639}"/>
          </ac:spMkLst>
        </pc:spChg>
        <pc:picChg chg="mod">
          <ac:chgData name="Stanley Rodrick" userId="8969fbcc-7c96-46fb-a663-9e2e5920ff04" providerId="ADAL" clId="{26598148-E615-0843-B225-B2DC3D5143A1}" dt="2022-11-28T15:51:27.025" v="646" actId="1076"/>
          <ac:picMkLst>
            <pc:docMk/>
            <pc:sldMk cId="3934291160" sldId="289"/>
            <ac:picMk id="3" creationId="{BB9A6A18-6C61-0D35-4237-81DBE891FAE8}"/>
          </ac:picMkLst>
        </pc:picChg>
        <pc:picChg chg="add mod modCrop">
          <ac:chgData name="Stanley Rodrick" userId="8969fbcc-7c96-46fb-a663-9e2e5920ff04" providerId="ADAL" clId="{26598148-E615-0843-B225-B2DC3D5143A1}" dt="2022-11-28T15:53:25.147" v="670" actId="1076"/>
          <ac:picMkLst>
            <pc:docMk/>
            <pc:sldMk cId="3934291160" sldId="289"/>
            <ac:picMk id="7" creationId="{96AC4A59-18D9-3C35-603F-04EFF1E2FD5F}"/>
          </ac:picMkLst>
        </pc:picChg>
        <pc:picChg chg="add mod modCrop">
          <ac:chgData name="Stanley Rodrick" userId="8969fbcc-7c96-46fb-a663-9e2e5920ff04" providerId="ADAL" clId="{26598148-E615-0843-B225-B2DC3D5143A1}" dt="2022-11-28T15:53:08.712" v="667" actId="1076"/>
          <ac:picMkLst>
            <pc:docMk/>
            <pc:sldMk cId="3934291160" sldId="289"/>
            <ac:picMk id="8" creationId="{61E0ED9F-D6ED-0F71-3231-C5EC4B47F525}"/>
          </ac:picMkLst>
        </pc:picChg>
      </pc:sldChg>
      <pc:sldChg chg="addSp delSp modSp add mod">
        <pc:chgData name="Stanley Rodrick" userId="8969fbcc-7c96-46fb-a663-9e2e5920ff04" providerId="ADAL" clId="{26598148-E615-0843-B225-B2DC3D5143A1}" dt="2022-12-04T18:28:48.587" v="1178" actId="57"/>
        <pc:sldMkLst>
          <pc:docMk/>
          <pc:sldMk cId="2496992262" sldId="290"/>
        </pc:sldMkLst>
        <pc:spChg chg="mod">
          <ac:chgData name="Stanley Rodrick" userId="8969fbcc-7c96-46fb-a663-9e2e5920ff04" providerId="ADAL" clId="{26598148-E615-0843-B225-B2DC3D5143A1}" dt="2022-11-28T15:56:30.397" v="710" actId="207"/>
          <ac:spMkLst>
            <pc:docMk/>
            <pc:sldMk cId="2496992262" sldId="290"/>
            <ac:spMk id="4" creationId="{255C6EB8-C6F3-D40A-B902-1B661F254639}"/>
          </ac:spMkLst>
        </pc:spChg>
        <pc:spChg chg="mod">
          <ac:chgData name="Stanley Rodrick" userId="8969fbcc-7c96-46fb-a663-9e2e5920ff04" providerId="ADAL" clId="{26598148-E615-0843-B225-B2DC3D5143A1}" dt="2022-12-04T18:28:48.587" v="1178" actId="57"/>
          <ac:spMkLst>
            <pc:docMk/>
            <pc:sldMk cId="2496992262" sldId="290"/>
            <ac:spMk id="12" creationId="{01C204C4-C26C-E32D-6307-5C4B4BC652BF}"/>
          </ac:spMkLst>
        </pc:spChg>
        <pc:picChg chg="add mod">
          <ac:chgData name="Stanley Rodrick" userId="8969fbcc-7c96-46fb-a663-9e2e5920ff04" providerId="ADAL" clId="{26598148-E615-0843-B225-B2DC3D5143A1}" dt="2022-11-28T15:56:14.564" v="708" actId="1076"/>
          <ac:picMkLst>
            <pc:docMk/>
            <pc:sldMk cId="2496992262" sldId="290"/>
            <ac:picMk id="5" creationId="{B5EE5C6D-9257-9294-E2C8-4E347DC3C9A9}"/>
          </ac:picMkLst>
        </pc:picChg>
        <pc:picChg chg="del">
          <ac:chgData name="Stanley Rodrick" userId="8969fbcc-7c96-46fb-a663-9e2e5920ff04" providerId="ADAL" clId="{26598148-E615-0843-B225-B2DC3D5143A1}" dt="2022-11-28T15:54:31.030" v="673" actId="478"/>
          <ac:picMkLst>
            <pc:docMk/>
            <pc:sldMk cId="2496992262" sldId="290"/>
            <ac:picMk id="7" creationId="{96AC4A59-18D9-3C35-603F-04EFF1E2FD5F}"/>
          </ac:picMkLst>
        </pc:picChg>
        <pc:picChg chg="del">
          <ac:chgData name="Stanley Rodrick" userId="8969fbcc-7c96-46fb-a663-9e2e5920ff04" providerId="ADAL" clId="{26598148-E615-0843-B225-B2DC3D5143A1}" dt="2022-11-28T15:54:30.204" v="672" actId="478"/>
          <ac:picMkLst>
            <pc:docMk/>
            <pc:sldMk cId="2496992262" sldId="290"/>
            <ac:picMk id="8" creationId="{61E0ED9F-D6ED-0F71-3231-C5EC4B47F525}"/>
          </ac:picMkLst>
        </pc:picChg>
      </pc:sldChg>
      <pc:sldChg chg="addSp delSp modSp add mod">
        <pc:chgData name="Stanley Rodrick" userId="8969fbcc-7c96-46fb-a663-9e2e5920ff04" providerId="ADAL" clId="{26598148-E615-0843-B225-B2DC3D5143A1}" dt="2022-11-28T15:58:39.463" v="727" actId="27614"/>
        <pc:sldMkLst>
          <pc:docMk/>
          <pc:sldMk cId="4159155974" sldId="291"/>
        </pc:sldMkLst>
        <pc:spChg chg="mod">
          <ac:chgData name="Stanley Rodrick" userId="8969fbcc-7c96-46fb-a663-9e2e5920ff04" providerId="ADAL" clId="{26598148-E615-0843-B225-B2DC3D5143A1}" dt="2022-11-28T15:58:11.680" v="724" actId="20577"/>
          <ac:spMkLst>
            <pc:docMk/>
            <pc:sldMk cId="4159155974" sldId="291"/>
            <ac:spMk id="4" creationId="{255C6EB8-C6F3-D40A-B902-1B661F254639}"/>
          </ac:spMkLst>
        </pc:spChg>
        <pc:picChg chg="del">
          <ac:chgData name="Stanley Rodrick" userId="8969fbcc-7c96-46fb-a663-9e2e5920ff04" providerId="ADAL" clId="{26598148-E615-0843-B225-B2DC3D5143A1}" dt="2022-11-28T15:57:29.487" v="712" actId="478"/>
          <ac:picMkLst>
            <pc:docMk/>
            <pc:sldMk cId="4159155974" sldId="291"/>
            <ac:picMk id="5" creationId="{B5EE5C6D-9257-9294-E2C8-4E347DC3C9A9}"/>
          </ac:picMkLst>
        </pc:picChg>
        <pc:picChg chg="add mod">
          <ac:chgData name="Stanley Rodrick" userId="8969fbcc-7c96-46fb-a663-9e2e5920ff04" providerId="ADAL" clId="{26598148-E615-0843-B225-B2DC3D5143A1}" dt="2022-11-28T15:58:39.463" v="727" actId="27614"/>
          <ac:picMkLst>
            <pc:docMk/>
            <pc:sldMk cId="4159155974" sldId="291"/>
            <ac:picMk id="7" creationId="{45E6170D-4099-87B9-68AD-EA62A50DDD0D}"/>
          </ac:picMkLst>
        </pc:picChg>
      </pc:sldChg>
      <pc:sldChg chg="addSp delSp modSp add mod">
        <pc:chgData name="Stanley Rodrick" userId="8969fbcc-7c96-46fb-a663-9e2e5920ff04" providerId="ADAL" clId="{26598148-E615-0843-B225-B2DC3D5143A1}" dt="2022-11-28T16:01:44.696" v="743" actId="478"/>
        <pc:sldMkLst>
          <pc:docMk/>
          <pc:sldMk cId="2199185387" sldId="292"/>
        </pc:sldMkLst>
        <pc:spChg chg="del mod">
          <ac:chgData name="Stanley Rodrick" userId="8969fbcc-7c96-46fb-a663-9e2e5920ff04" providerId="ADAL" clId="{26598148-E615-0843-B225-B2DC3D5143A1}" dt="2022-11-28T15:59:52.134" v="731" actId="478"/>
          <ac:spMkLst>
            <pc:docMk/>
            <pc:sldMk cId="2199185387" sldId="292"/>
            <ac:spMk id="4" creationId="{255C6EB8-C6F3-D40A-B902-1B661F254639}"/>
          </ac:spMkLst>
        </pc:spChg>
        <pc:picChg chg="del">
          <ac:chgData name="Stanley Rodrick" userId="8969fbcc-7c96-46fb-a663-9e2e5920ff04" providerId="ADAL" clId="{26598148-E615-0843-B225-B2DC3D5143A1}" dt="2022-11-28T15:59:53.294" v="732" actId="478"/>
          <ac:picMkLst>
            <pc:docMk/>
            <pc:sldMk cId="2199185387" sldId="292"/>
            <ac:picMk id="3" creationId="{BB9A6A18-6C61-0D35-4237-81DBE891FAE8}"/>
          </ac:picMkLst>
        </pc:picChg>
        <pc:picChg chg="add mod">
          <ac:chgData name="Stanley Rodrick" userId="8969fbcc-7c96-46fb-a663-9e2e5920ff04" providerId="ADAL" clId="{26598148-E615-0843-B225-B2DC3D5143A1}" dt="2022-11-28T16:00:09.928" v="739" actId="14100"/>
          <ac:picMkLst>
            <pc:docMk/>
            <pc:sldMk cId="2199185387" sldId="292"/>
            <ac:picMk id="5" creationId="{B6278EB9-CAE9-644D-0719-F0580D437F27}"/>
          </ac:picMkLst>
        </pc:picChg>
        <pc:picChg chg="del">
          <ac:chgData name="Stanley Rodrick" userId="8969fbcc-7c96-46fb-a663-9e2e5920ff04" providerId="ADAL" clId="{26598148-E615-0843-B225-B2DC3D5143A1}" dt="2022-11-28T15:59:49.957" v="730" actId="478"/>
          <ac:picMkLst>
            <pc:docMk/>
            <pc:sldMk cId="2199185387" sldId="292"/>
            <ac:picMk id="7" creationId="{45E6170D-4099-87B9-68AD-EA62A50DDD0D}"/>
          </ac:picMkLst>
        </pc:picChg>
        <pc:picChg chg="add del mod">
          <ac:chgData name="Stanley Rodrick" userId="8969fbcc-7c96-46fb-a663-9e2e5920ff04" providerId="ADAL" clId="{26598148-E615-0843-B225-B2DC3D5143A1}" dt="2022-11-28T16:01:44.696" v="743" actId="478"/>
          <ac:picMkLst>
            <pc:docMk/>
            <pc:sldMk cId="2199185387" sldId="292"/>
            <ac:picMk id="9" creationId="{2644000D-9144-EBE8-4B34-3E4CA59A3DCD}"/>
          </ac:picMkLst>
        </pc:picChg>
      </pc:sldChg>
      <pc:sldChg chg="delSp modSp add mod">
        <pc:chgData name="Stanley Rodrick" userId="8969fbcc-7c96-46fb-a663-9e2e5920ff04" providerId="ADAL" clId="{26598148-E615-0843-B225-B2DC3D5143A1}" dt="2022-11-28T16:01:56.314" v="747" actId="1076"/>
        <pc:sldMkLst>
          <pc:docMk/>
          <pc:sldMk cId="1172100330" sldId="293"/>
        </pc:sldMkLst>
        <pc:picChg chg="del">
          <ac:chgData name="Stanley Rodrick" userId="8969fbcc-7c96-46fb-a663-9e2e5920ff04" providerId="ADAL" clId="{26598148-E615-0843-B225-B2DC3D5143A1}" dt="2022-11-28T16:01:48.783" v="744" actId="478"/>
          <ac:picMkLst>
            <pc:docMk/>
            <pc:sldMk cId="1172100330" sldId="293"/>
            <ac:picMk id="5" creationId="{B6278EB9-CAE9-644D-0719-F0580D437F27}"/>
          </ac:picMkLst>
        </pc:picChg>
        <pc:picChg chg="mod">
          <ac:chgData name="Stanley Rodrick" userId="8969fbcc-7c96-46fb-a663-9e2e5920ff04" providerId="ADAL" clId="{26598148-E615-0843-B225-B2DC3D5143A1}" dt="2022-11-28T16:01:56.314" v="747" actId="1076"/>
          <ac:picMkLst>
            <pc:docMk/>
            <pc:sldMk cId="1172100330" sldId="293"/>
            <ac:picMk id="9" creationId="{2644000D-9144-EBE8-4B34-3E4CA59A3DCD}"/>
          </ac:picMkLst>
        </pc:picChg>
      </pc:sldChg>
      <pc:sldChg chg="addSp delSp modSp add mod">
        <pc:chgData name="Stanley Rodrick" userId="8969fbcc-7c96-46fb-a663-9e2e5920ff04" providerId="ADAL" clId="{26598148-E615-0843-B225-B2DC3D5143A1}" dt="2022-11-28T16:29:53.372" v="756" actId="1076"/>
        <pc:sldMkLst>
          <pc:docMk/>
          <pc:sldMk cId="855266695" sldId="294"/>
        </pc:sldMkLst>
        <pc:picChg chg="add mod">
          <ac:chgData name="Stanley Rodrick" userId="8969fbcc-7c96-46fb-a663-9e2e5920ff04" providerId="ADAL" clId="{26598148-E615-0843-B225-B2DC3D5143A1}" dt="2022-11-28T16:29:53.372" v="756" actId="1076"/>
          <ac:picMkLst>
            <pc:docMk/>
            <pc:sldMk cId="855266695" sldId="294"/>
            <ac:picMk id="3" creationId="{3FCBAE4D-35CD-8B19-D22B-C01C974C098B}"/>
          </ac:picMkLst>
        </pc:picChg>
        <pc:picChg chg="del">
          <ac:chgData name="Stanley Rodrick" userId="8969fbcc-7c96-46fb-a663-9e2e5920ff04" providerId="ADAL" clId="{26598148-E615-0843-B225-B2DC3D5143A1}" dt="2022-11-28T16:29:33.272" v="749" actId="478"/>
          <ac:picMkLst>
            <pc:docMk/>
            <pc:sldMk cId="855266695" sldId="294"/>
            <ac:picMk id="9" creationId="{2644000D-9144-EBE8-4B34-3E4CA59A3DCD}"/>
          </ac:picMkLst>
        </pc:picChg>
      </pc:sldChg>
      <pc:sldChg chg="addSp delSp modSp add mod ord">
        <pc:chgData name="Stanley Rodrick" userId="8969fbcc-7c96-46fb-a663-9e2e5920ff04" providerId="ADAL" clId="{26598148-E615-0843-B225-B2DC3D5143A1}" dt="2022-11-28T17:01:06.530" v="964" actId="20578"/>
        <pc:sldMkLst>
          <pc:docMk/>
          <pc:sldMk cId="545364023" sldId="295"/>
        </pc:sldMkLst>
        <pc:spChg chg="add mod">
          <ac:chgData name="Stanley Rodrick" userId="8969fbcc-7c96-46fb-a663-9e2e5920ff04" providerId="ADAL" clId="{26598148-E615-0843-B225-B2DC3D5143A1}" dt="2022-11-28T16:51:33.216" v="813" actId="255"/>
          <ac:spMkLst>
            <pc:docMk/>
            <pc:sldMk cId="545364023" sldId="295"/>
            <ac:spMk id="2" creationId="{F7062833-12B4-EDB4-2923-21C3D6B80151}"/>
          </ac:spMkLst>
        </pc:spChg>
        <pc:spChg chg="add mod">
          <ac:chgData name="Stanley Rodrick" userId="8969fbcc-7c96-46fb-a663-9e2e5920ff04" providerId="ADAL" clId="{26598148-E615-0843-B225-B2DC3D5143A1}" dt="2022-11-28T16:52:19.386" v="847" actId="255"/>
          <ac:spMkLst>
            <pc:docMk/>
            <pc:sldMk cId="545364023" sldId="295"/>
            <ac:spMk id="4" creationId="{73CECD71-A4A5-4034-22A9-C8AF76863316}"/>
          </ac:spMkLst>
        </pc:spChg>
        <pc:picChg chg="del">
          <ac:chgData name="Stanley Rodrick" userId="8969fbcc-7c96-46fb-a663-9e2e5920ff04" providerId="ADAL" clId="{26598148-E615-0843-B225-B2DC3D5143A1}" dt="2022-11-28T16:48:44.159" v="758" actId="478"/>
          <ac:picMkLst>
            <pc:docMk/>
            <pc:sldMk cId="545364023" sldId="295"/>
            <ac:picMk id="3" creationId="{3FCBAE4D-35CD-8B19-D22B-C01C974C098B}"/>
          </ac:picMkLst>
        </pc:picChg>
      </pc:sldChg>
      <pc:sldChg chg="addSp delSp modSp add mod ord">
        <pc:chgData name="Stanley Rodrick" userId="8969fbcc-7c96-46fb-a663-9e2e5920ff04" providerId="ADAL" clId="{26598148-E615-0843-B225-B2DC3D5143A1}" dt="2022-11-28T17:01:14.287" v="965" actId="20578"/>
        <pc:sldMkLst>
          <pc:docMk/>
          <pc:sldMk cId="1495873261" sldId="296"/>
        </pc:sldMkLst>
        <pc:spChg chg="del">
          <ac:chgData name="Stanley Rodrick" userId="8969fbcc-7c96-46fb-a663-9e2e5920ff04" providerId="ADAL" clId="{26598148-E615-0843-B225-B2DC3D5143A1}" dt="2022-11-28T16:52:37.781" v="849" actId="478"/>
          <ac:spMkLst>
            <pc:docMk/>
            <pc:sldMk cId="1495873261" sldId="296"/>
            <ac:spMk id="4" creationId="{73CECD71-A4A5-4034-22A9-C8AF76863316}"/>
          </ac:spMkLst>
        </pc:spChg>
        <pc:spChg chg="add mod">
          <ac:chgData name="Stanley Rodrick" userId="8969fbcc-7c96-46fb-a663-9e2e5920ff04" providerId="ADAL" clId="{26598148-E615-0843-B225-B2DC3D5143A1}" dt="2022-11-28T16:54:08.561" v="882" actId="1076"/>
          <ac:spMkLst>
            <pc:docMk/>
            <pc:sldMk cId="1495873261" sldId="296"/>
            <ac:spMk id="5" creationId="{949AEF6F-C201-B616-FCA1-54BAB8CA6242}"/>
          </ac:spMkLst>
        </pc:spChg>
        <pc:spChg chg="add mod">
          <ac:chgData name="Stanley Rodrick" userId="8969fbcc-7c96-46fb-a663-9e2e5920ff04" providerId="ADAL" clId="{26598148-E615-0843-B225-B2DC3D5143A1}" dt="2022-11-28T16:54:10.292" v="883" actId="1076"/>
          <ac:spMkLst>
            <pc:docMk/>
            <pc:sldMk cId="1495873261" sldId="296"/>
            <ac:spMk id="8" creationId="{5EB348A5-7726-D9FC-1F8C-FD546C92A4ED}"/>
          </ac:spMkLst>
        </pc:spChg>
      </pc:sldChg>
      <pc:sldChg chg="addSp delSp modSp add mod ord">
        <pc:chgData name="Stanley Rodrick" userId="8969fbcc-7c96-46fb-a663-9e2e5920ff04" providerId="ADAL" clId="{26598148-E615-0843-B225-B2DC3D5143A1}" dt="2022-11-28T17:01:17.342" v="966" actId="20578"/>
        <pc:sldMkLst>
          <pc:docMk/>
          <pc:sldMk cId="3223904992" sldId="297"/>
        </pc:sldMkLst>
        <pc:spChg chg="del">
          <ac:chgData name="Stanley Rodrick" userId="8969fbcc-7c96-46fb-a663-9e2e5920ff04" providerId="ADAL" clId="{26598148-E615-0843-B225-B2DC3D5143A1}" dt="2022-11-28T16:57:40.472" v="922" actId="478"/>
          <ac:spMkLst>
            <pc:docMk/>
            <pc:sldMk cId="3223904992" sldId="297"/>
            <ac:spMk id="2" creationId="{F7062833-12B4-EDB4-2923-21C3D6B80151}"/>
          </ac:spMkLst>
        </pc:spChg>
        <pc:spChg chg="add mod">
          <ac:chgData name="Stanley Rodrick" userId="8969fbcc-7c96-46fb-a663-9e2e5920ff04" providerId="ADAL" clId="{26598148-E615-0843-B225-B2DC3D5143A1}" dt="2022-11-28T17:00:54.179" v="963" actId="20577"/>
          <ac:spMkLst>
            <pc:docMk/>
            <pc:sldMk cId="3223904992" sldId="297"/>
            <ac:spMk id="4" creationId="{C877C67B-FD92-2E15-5862-E46CE482C29A}"/>
          </ac:spMkLst>
        </pc:spChg>
        <pc:spChg chg="del">
          <ac:chgData name="Stanley Rodrick" userId="8969fbcc-7c96-46fb-a663-9e2e5920ff04" providerId="ADAL" clId="{26598148-E615-0843-B225-B2DC3D5143A1}" dt="2022-11-28T16:54:44.574" v="886" actId="478"/>
          <ac:spMkLst>
            <pc:docMk/>
            <pc:sldMk cId="3223904992" sldId="297"/>
            <ac:spMk id="5" creationId="{949AEF6F-C201-B616-FCA1-54BAB8CA6242}"/>
          </ac:spMkLst>
        </pc:spChg>
        <pc:spChg chg="del">
          <ac:chgData name="Stanley Rodrick" userId="8969fbcc-7c96-46fb-a663-9e2e5920ff04" providerId="ADAL" clId="{26598148-E615-0843-B225-B2DC3D5143A1}" dt="2022-11-28T16:54:42.919" v="885" actId="478"/>
          <ac:spMkLst>
            <pc:docMk/>
            <pc:sldMk cId="3223904992" sldId="297"/>
            <ac:spMk id="8" creationId="{5EB348A5-7726-D9FC-1F8C-FD546C92A4ED}"/>
          </ac:spMkLst>
        </pc:spChg>
        <pc:spChg chg="add mod">
          <ac:chgData name="Stanley Rodrick" userId="8969fbcc-7c96-46fb-a663-9e2e5920ff04" providerId="ADAL" clId="{26598148-E615-0843-B225-B2DC3D5143A1}" dt="2022-11-28T16:57:53.920" v="925" actId="1076"/>
          <ac:spMkLst>
            <pc:docMk/>
            <pc:sldMk cId="3223904992" sldId="297"/>
            <ac:spMk id="9" creationId="{A452B2B7-9997-DBFE-107B-663D2A386460}"/>
          </ac:spMkLst>
        </pc:spChg>
        <pc:spChg chg="add mod">
          <ac:chgData name="Stanley Rodrick" userId="8969fbcc-7c96-46fb-a663-9e2e5920ff04" providerId="ADAL" clId="{26598148-E615-0843-B225-B2DC3D5143A1}" dt="2022-11-28T17:00:47.274" v="961" actId="20577"/>
          <ac:spMkLst>
            <pc:docMk/>
            <pc:sldMk cId="3223904992" sldId="297"/>
            <ac:spMk id="11" creationId="{5235147B-DEF0-4549-0AFE-5B29FA3028B9}"/>
          </ac:spMkLst>
        </pc:spChg>
      </pc:sldChg>
      <pc:sldChg chg="modSp mod">
        <pc:chgData name="Stanley Rodrick" userId="8969fbcc-7c96-46fb-a663-9e2e5920ff04" providerId="ADAL" clId="{26598148-E615-0843-B225-B2DC3D5143A1}" dt="2022-11-29T14:15:18.051" v="1004" actId="20577"/>
        <pc:sldMkLst>
          <pc:docMk/>
          <pc:sldMk cId="3850949254" sldId="300"/>
        </pc:sldMkLst>
        <pc:spChg chg="mod">
          <ac:chgData name="Stanley Rodrick" userId="8969fbcc-7c96-46fb-a663-9e2e5920ff04" providerId="ADAL" clId="{26598148-E615-0843-B225-B2DC3D5143A1}" dt="2022-11-29T14:15:18.051" v="1004" actId="20577"/>
          <ac:spMkLst>
            <pc:docMk/>
            <pc:sldMk cId="3850949254" sldId="300"/>
            <ac:spMk id="2" creationId="{A54DAD47-FB44-8CB9-2D65-4CF553DB80AA}"/>
          </ac:spMkLst>
        </pc:spChg>
      </pc:sldChg>
      <pc:sldChg chg="modSp mod">
        <pc:chgData name="Stanley Rodrick" userId="8969fbcc-7c96-46fb-a663-9e2e5920ff04" providerId="ADAL" clId="{26598148-E615-0843-B225-B2DC3D5143A1}" dt="2022-12-04T18:29:35.367" v="1188" actId="20577"/>
        <pc:sldMkLst>
          <pc:docMk/>
          <pc:sldMk cId="353986734" sldId="301"/>
        </pc:sldMkLst>
        <pc:spChg chg="mod">
          <ac:chgData name="Stanley Rodrick" userId="8969fbcc-7c96-46fb-a663-9e2e5920ff04" providerId="ADAL" clId="{26598148-E615-0843-B225-B2DC3D5143A1}" dt="2022-12-04T18:29:35.367" v="1188" actId="20577"/>
          <ac:spMkLst>
            <pc:docMk/>
            <pc:sldMk cId="353986734" sldId="301"/>
            <ac:spMk id="5" creationId="{646E4023-894D-E6BF-2F3E-3DBBF877E2C9}"/>
          </ac:spMkLst>
        </pc:spChg>
      </pc:sldChg>
      <pc:sldChg chg="modSp mod">
        <pc:chgData name="Stanley Rodrick" userId="8969fbcc-7c96-46fb-a663-9e2e5920ff04" providerId="ADAL" clId="{26598148-E615-0843-B225-B2DC3D5143A1}" dt="2022-12-04T18:30:00.378" v="1201" actId="20577"/>
        <pc:sldMkLst>
          <pc:docMk/>
          <pc:sldMk cId="2727510495" sldId="306"/>
        </pc:sldMkLst>
        <pc:spChg chg="mod">
          <ac:chgData name="Stanley Rodrick" userId="8969fbcc-7c96-46fb-a663-9e2e5920ff04" providerId="ADAL" clId="{26598148-E615-0843-B225-B2DC3D5143A1}" dt="2022-12-04T18:30:00.378" v="1201" actId="20577"/>
          <ac:spMkLst>
            <pc:docMk/>
            <pc:sldMk cId="2727510495" sldId="306"/>
            <ac:spMk id="3" creationId="{B584280B-E28E-7DB2-05BA-3C9F23868010}"/>
          </ac:spMkLst>
        </pc:spChg>
      </pc:sldChg>
      <pc:sldChg chg="modSp add mod ord">
        <pc:chgData name="Stanley Rodrick" userId="8969fbcc-7c96-46fb-a663-9e2e5920ff04" providerId="ADAL" clId="{26598148-E615-0843-B225-B2DC3D5143A1}" dt="2022-12-01T14:45:21.848" v="1114" actId="20578"/>
        <pc:sldMkLst>
          <pc:docMk/>
          <pc:sldMk cId="474008562" sldId="307"/>
        </pc:sldMkLst>
        <pc:spChg chg="mod">
          <ac:chgData name="Stanley Rodrick" userId="8969fbcc-7c96-46fb-a663-9e2e5920ff04" providerId="ADAL" clId="{26598148-E615-0843-B225-B2DC3D5143A1}" dt="2022-12-01T14:42:13.704" v="1067" actId="108"/>
          <ac:spMkLst>
            <pc:docMk/>
            <pc:sldMk cId="474008562" sldId="307"/>
            <ac:spMk id="3" creationId="{67A57B44-9B17-0DB1-64FA-116AE67AF7B9}"/>
          </ac:spMkLst>
        </pc:spChg>
        <pc:spChg chg="mod">
          <ac:chgData name="Stanley Rodrick" userId="8969fbcc-7c96-46fb-a663-9e2e5920ff04" providerId="ADAL" clId="{26598148-E615-0843-B225-B2DC3D5143A1}" dt="2022-12-01T14:44:05.389" v="1105" actId="403"/>
          <ac:spMkLst>
            <pc:docMk/>
            <pc:sldMk cId="474008562" sldId="307"/>
            <ac:spMk id="6" creationId="{225BE52F-D0B9-2668-3031-9BC9EF48FF32}"/>
          </ac:spMkLst>
        </pc:spChg>
      </pc:sldChg>
      <pc:sldChg chg="addSp delSp modSp add mod ord">
        <pc:chgData name="Stanley Rodrick" userId="8969fbcc-7c96-46fb-a663-9e2e5920ff04" providerId="ADAL" clId="{26598148-E615-0843-B225-B2DC3D5143A1}" dt="2022-12-01T14:45:21.848" v="1114" actId="20578"/>
        <pc:sldMkLst>
          <pc:docMk/>
          <pc:sldMk cId="3095670176" sldId="308"/>
        </pc:sldMkLst>
        <pc:spChg chg="mod">
          <ac:chgData name="Stanley Rodrick" userId="8969fbcc-7c96-46fb-a663-9e2e5920ff04" providerId="ADAL" clId="{26598148-E615-0843-B225-B2DC3D5143A1}" dt="2022-12-01T14:43:43.334" v="1082" actId="207"/>
          <ac:spMkLst>
            <pc:docMk/>
            <pc:sldMk cId="3095670176" sldId="308"/>
            <ac:spMk id="3" creationId="{67A57B44-9B17-0DB1-64FA-116AE67AF7B9}"/>
          </ac:spMkLst>
        </pc:spChg>
        <pc:spChg chg="add del mod">
          <ac:chgData name="Stanley Rodrick" userId="8969fbcc-7c96-46fb-a663-9e2e5920ff04" providerId="ADAL" clId="{26598148-E615-0843-B225-B2DC3D5143A1}" dt="2022-12-01T14:44:14.639" v="1107" actId="478"/>
          <ac:spMkLst>
            <pc:docMk/>
            <pc:sldMk cId="3095670176" sldId="308"/>
            <ac:spMk id="4" creationId="{5FDBCC3A-D7B5-7DAA-FE07-A6E8B24937E3}"/>
          </ac:spMkLst>
        </pc:spChg>
        <pc:spChg chg="add mod">
          <ac:chgData name="Stanley Rodrick" userId="8969fbcc-7c96-46fb-a663-9e2e5920ff04" providerId="ADAL" clId="{26598148-E615-0843-B225-B2DC3D5143A1}" dt="2022-12-01T14:44:15.484" v="1108"/>
          <ac:spMkLst>
            <pc:docMk/>
            <pc:sldMk cId="3095670176" sldId="308"/>
            <ac:spMk id="5" creationId="{2AA4148C-390C-BA1F-A30C-E9D1BD416CDD}"/>
          </ac:spMkLst>
        </pc:spChg>
        <pc:spChg chg="del">
          <ac:chgData name="Stanley Rodrick" userId="8969fbcc-7c96-46fb-a663-9e2e5920ff04" providerId="ADAL" clId="{26598148-E615-0843-B225-B2DC3D5143A1}" dt="2022-12-01T14:44:12.526" v="1106" actId="478"/>
          <ac:spMkLst>
            <pc:docMk/>
            <pc:sldMk cId="3095670176" sldId="308"/>
            <ac:spMk id="6" creationId="{225BE52F-D0B9-2668-3031-9BC9EF48FF32}"/>
          </ac:spMkLst>
        </pc:spChg>
      </pc:sldChg>
      <pc:sldChg chg="addSp delSp modSp add mod">
        <pc:chgData name="Stanley Rodrick" userId="8969fbcc-7c96-46fb-a663-9e2e5920ff04" providerId="ADAL" clId="{26598148-E615-0843-B225-B2DC3D5143A1}" dt="2022-12-01T14:49:30.336" v="1173" actId="1076"/>
        <pc:sldMkLst>
          <pc:docMk/>
          <pc:sldMk cId="2193774773" sldId="309"/>
        </pc:sldMkLst>
        <pc:spChg chg="del">
          <ac:chgData name="Stanley Rodrick" userId="8969fbcc-7c96-46fb-a663-9e2e5920ff04" providerId="ADAL" clId="{26598148-E615-0843-B225-B2DC3D5143A1}" dt="2022-12-01T14:47:48.463" v="1116" actId="478"/>
          <ac:spMkLst>
            <pc:docMk/>
            <pc:sldMk cId="2193774773" sldId="309"/>
            <ac:spMk id="3" creationId="{B584280B-E28E-7DB2-05BA-3C9F23868010}"/>
          </ac:spMkLst>
        </pc:spChg>
        <pc:spChg chg="del">
          <ac:chgData name="Stanley Rodrick" userId="8969fbcc-7c96-46fb-a663-9e2e5920ff04" providerId="ADAL" clId="{26598148-E615-0843-B225-B2DC3D5143A1}" dt="2022-12-01T14:47:52.823" v="1119" actId="478"/>
          <ac:spMkLst>
            <pc:docMk/>
            <pc:sldMk cId="2193774773" sldId="309"/>
            <ac:spMk id="4" creationId="{07CB058D-D09B-2B08-4842-70BA3B8CFDD2}"/>
          </ac:spMkLst>
        </pc:spChg>
        <pc:spChg chg="add del mod">
          <ac:chgData name="Stanley Rodrick" userId="8969fbcc-7c96-46fb-a663-9e2e5920ff04" providerId="ADAL" clId="{26598148-E615-0843-B225-B2DC3D5143A1}" dt="2022-12-01T14:47:51.639" v="1118" actId="478"/>
          <ac:spMkLst>
            <pc:docMk/>
            <pc:sldMk cId="2193774773" sldId="309"/>
            <ac:spMk id="5" creationId="{57C0D323-94AB-F5BD-09A5-71F94B5AF0FD}"/>
          </ac:spMkLst>
        </pc:spChg>
        <pc:spChg chg="del">
          <ac:chgData name="Stanley Rodrick" userId="8969fbcc-7c96-46fb-a663-9e2e5920ff04" providerId="ADAL" clId="{26598148-E615-0843-B225-B2DC3D5143A1}" dt="2022-12-01T14:47:50.083" v="1117" actId="478"/>
          <ac:spMkLst>
            <pc:docMk/>
            <pc:sldMk cId="2193774773" sldId="309"/>
            <ac:spMk id="6" creationId="{225BE52F-D0B9-2668-3031-9BC9EF48FF32}"/>
          </ac:spMkLst>
        </pc:spChg>
        <pc:spChg chg="add mod">
          <ac:chgData name="Stanley Rodrick" userId="8969fbcc-7c96-46fb-a663-9e2e5920ff04" providerId="ADAL" clId="{26598148-E615-0843-B225-B2DC3D5143A1}" dt="2022-12-01T14:49:30.336" v="1173" actId="1076"/>
          <ac:spMkLst>
            <pc:docMk/>
            <pc:sldMk cId="2193774773" sldId="309"/>
            <ac:spMk id="7" creationId="{80038178-661F-235F-2F1F-3EAF38BF881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5T05:38:20.337"/>
    </inkml:context>
    <inkml:brush xml:id="br0">
      <inkml:brushProperty name="width" value="0.05" units="cm"/>
      <inkml:brushProperty name="height" value="0.05" units="cm"/>
      <inkml:brushProperty name="color" value="#E71224"/>
    </inkml:brush>
  </inkml:definitions>
  <inkml:trace contextRef="#ctx0" brushRef="#br0">1 34 24575,'0'-14'0,"0"-5"-8191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0:50.397"/>
    </inkml:context>
    <inkml:brush xml:id="br0">
      <inkml:brushProperty name="width" value="0.05" units="cm"/>
      <inkml:brushProperty name="height" value="0.05" units="cm"/>
      <inkml:brushProperty name="color" value="#E71224"/>
    </inkml:brush>
  </inkml:definitions>
  <inkml:trace contextRef="#ctx0" brushRef="#br0">1 5980 24575,'3'1'0,"1"0"0,-1 1 0,1-1 0,-1 1 0,1 0 0,-1 0 0,0 0 0,0 1 0,0-1 0,0 1 0,-1-1 0,6 7 0,3 2 0,27 26 0,-29-27 0,1 0 0,0 0 0,1-1 0,0-1 0,20 12 0,-21-15 0,-3 0 0,1-1 0,-1 0 0,1-1 0,0 0 0,0 0 0,0 0 0,0-1 0,0 0 0,11 0 0,-19-2 0,1-1 0,0 1 0,0 0 0,0-1 0,0 1 0,0-1 0,-1 1 0,1-1 0,0 0 0,0 1 0,-1-1 0,1 0 0,0 0 0,-1 1 0,1-1 0,-1 0 0,1 0 0,-1 0 0,0 0 0,1 0 0,-1 1 0,0-1 0,1 0 0,-1 0 0,0 0 0,0 0 0,0 0 0,0 0 0,0-1 0,0-36 0,0 30 0,-4-751 0,5 475 0,-3 257 0,-8-49 0,-1-13 0,8-390 0,6 245 0,-3-566 0,12 650 0,0-6 0,0-163 0,-1-137 0,-13 281 0,2-1148 0,-1 1311 0,-1 0 0,0 0 0,0 0 0,-1 1 0,0-1 0,-7-12 0,5 11 0,1 0 0,0 0 0,0-1 0,-1-19 0,3-74 0,3 68 0,-9-72 0,0 30 0,3-148 0,5 211 0,7 22 0,7 12 0,-4-4 0,22 22 0,2-2 0,1-1 0,54 36 0,86 58 0,-138-99 0,-21-13 0,0-2 0,1 0 0,21 9 0,-8-4 0,-1 2 0,-1 0 0,0 2 0,-2 1 0,30 31 0,-48-46 0,4 5 0,-1 0 0,1-1 0,25 17 0,-16-13 0,0 1 0,-1 1 0,0 1 0,17 20 0,66 83 0,-65-74 0,24 32 0,80 87 0,-100-117 0,-2 1 0,-3 3 0,55 97 0,-33-50 0,-17-24 0,-29-50 0,1 0 0,1-1 0,32 39 0,-30-42 0,-1 2 0,-1 0 0,16 32 0,22 32 0,-27-50 0,1-2 0,2-1 0,2-1 0,0-2 0,42 31 0,-53-44 0,0 0 0,30 37 0,-32-33 0,1-2 0,30 26 0,-20-23 0,1-1 0,-1 1 0,-1 2 0,-2 1 0,38 45 0,-51-55 0,2 0 0,0-1 0,1 0 0,0-1 0,20 12 0,21 19 0,82 67 0,50 17 0,-148-104 0,1-1 0,53 21 0,47 27 0,-125-60 0,-2 0 0,1 2 0,-2-1 0,0 2 0,16 20 0,27 28 0,131 121 0,-138-131 0,-33-33 0,2 0 0,24 19 0,-30-27-115,0 0-1,-1 1 1,-1 1 0,0 0-1,10 17 1,-14-20-558,2 1-6153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5T05:38:20.337"/>
    </inkml:context>
    <inkml:brush xml:id="br0">
      <inkml:brushProperty name="width" value="0.05" units="cm"/>
      <inkml:brushProperty name="height" value="0.05" units="cm"/>
      <inkml:brushProperty name="color" value="#E71224"/>
    </inkml:brush>
  </inkml:definitions>
  <inkml:trace contextRef="#ctx0" brushRef="#br0">1 34 24575,'0'-14'0,"0"-5"-8191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5T05:41:55.22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5T06:38:38.705"/>
    </inkml:context>
    <inkml:brush xml:id="br0">
      <inkml:brushProperty name="width" value="0.1" units="cm"/>
      <inkml:brushProperty name="height" value="0.1" units="cm"/>
      <inkml:brushProperty name="color" value="#AE198D"/>
      <inkml:brushProperty name="inkEffects" value="galaxy"/>
      <inkml:brushProperty name="anchorX" value="-10506.19824"/>
      <inkml:brushProperty name="anchorY" value="-4623.7417"/>
      <inkml:brushProperty name="scaleFactor" value="0.5"/>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0:14.266"/>
    </inkml:context>
    <inkml:brush xml:id="br0">
      <inkml:brushProperty name="width" value="0.05" units="cm"/>
      <inkml:brushProperty name="height" value="0.05" units="cm"/>
      <inkml:brushProperty name="color" value="#E71224"/>
    </inkml:brush>
  </inkml:definitions>
  <inkml:trace contextRef="#ctx0" brushRef="#br0">1 1 24575,'0'3'0,"0"10"0,0 6 0,0 6 0,0 4 0,0 0 0,0 0 0,0-3 0,0 0 0,0-3 0,0 0 0,0-1 0,0 0 0,0 0 0,0 0 0,0-4-8191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0:43.926"/>
    </inkml:context>
    <inkml:brush xml:id="br0">
      <inkml:brushProperty name="width" value="0.05" units="cm"/>
      <inkml:brushProperty name="height" value="0.05" units="cm"/>
      <inkml:brushProperty name="color" value="#E71224"/>
    </inkml:brush>
  </inkml:definitions>
  <inkml:trace contextRef="#ctx0" brushRef="#br0">0 45 24575,'2004'0'0,"-1963"-2"0,0-2 0,56-13 0,-58 10 0,0 0 0,65-1 0,2328 11 0,-1281-5 0,-563 2-1365,-567 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4:29.480"/>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0 24575,'0'0'0,"4"9"0,1 0 0,3 4 0,5 3 0,-1 3 0,2-3 0,2 2 0,-2 0 0,1-3 0,-2 0 0,0-3 0,2-3 0,-2 1 0,-3-2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4:29.526"/>
    </inkml:context>
    <inkml:brush xml:id="br0">
      <inkml:brushProperty name="width" value="0.1" units="cm"/>
      <inkml:brushProperty name="height" value="0.1" units="cm"/>
      <inkml:brushProperty name="color" value="#AE198D"/>
      <inkml:brushProperty name="inkEffects" value="galaxy"/>
      <inkml:brushProperty name="anchorX" value="-1181.26392"/>
      <inkml:brushProperty name="anchorY" value="-1202.37244"/>
      <inkml:brushProperty name="scaleFactor" value="0.5"/>
    </inkml:brush>
  </inkml:definitions>
  <inkml:trace contextRef="#ctx0" brushRef="#br0">0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4:36.071"/>
    </inkml:context>
    <inkml:brush xml:id="br0">
      <inkml:brushProperty name="width" value="0.1" units="cm"/>
      <inkml:brushProperty name="height" value="0.1" units="cm"/>
      <inkml:brushProperty name="color" value="#AE198D"/>
      <inkml:brushProperty name="inkEffects" value="galaxy"/>
      <inkml:brushProperty name="anchorX" value="-2197.26392"/>
      <inkml:brushProperty name="anchorY" value="-2218.37256"/>
      <inkml:brushProperty name="scaleFactor" value="0.5"/>
    </inkml:brush>
  </inkml:definitions>
  <inkml:trace contextRef="#ctx0" brushRef="#br0">1 0 24575,'0'0'0,"0"4"0,4 1 0,5 4 0,5-1 0,3 0 0,-1 1 0,5 8 0,6-1 0,-3 2 0,4 6 0,4 1 0,4 5 0,-1 0 0,-2-5 0,-3-2 0,1-1 0,-5-1 0,-3-5 0,3-5 0,-1 1 0,0 1 0,4-2 0,-5 2 0,-1-2 0,-1-3 0,-5 2 0,-5-2 0,-4 2 0,0 4 0,3 2 0,2 2 0,0 2 0,1 2 0,2 0 0,3-4 0,0 0 0,2 0 0,1-3 0,0-5 0,-4 2 0,0 1 0,-4 2 0,0-2 0,1-2 0,-3 1 0,2-3 0,-3 2 0,2-1 0,1 1 0,3 3 0,2 3 0,1-3 0,1-2 0,-3 0 0,0 2 0,0-2 0,1 1 0,1-2 0,-4 2 0,0-3 0,-3 2 0,1-2 0,1-2 0,-2 2 0,1-2 0,1-2 0,3-2 0,-3 3 0,1-1 0,-4 3 0,2 4 0,1-2 0,2 3 0,2-2 0,-3 1 0,-4 2 0,1-2 0,1-2 0,-2 0 0,1 2 0,2 3 0,3 2 0,-4 2 0,2-4 0,1 2 0,-3 0 0,1-4 0,1 2 0,-2 0 0,1 1 0,1-2 0,1 1 0,3 1 0,0-3 0,-3 1 0,1 1 0,-1 2 0,2-4 0,1 2 0,1 1 0,0 1 0,-4 2 0,1 1 0,-1-4 0,-2 0 0,0 1 0,1-4 0,1-3 0,2 0 0,2 2 0,-5 3 0,2-3 0,0 2 0,-4 2 0,1 1 0,1 1 0,2 2 0,1 1 0,1 0 0,-3 0 0,1 0 0,-1-4 0,-2 0 0,0 0 0,-4 0 0,2-2 0,2-1 0,-3 2 0,2-3 0,-2 0 0,1 2 0,2-3 0,-3 2 0,2-3 0,-2 1 0,1-3 0,-3 3 0,2-4 0,3-1 0,-3-3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4:36.118"/>
    </inkml:context>
    <inkml:brush xml:id="br0">
      <inkml:brushProperty name="width" value="0.1" units="cm"/>
      <inkml:brushProperty name="height" value="0.1" units="cm"/>
      <inkml:brushProperty name="color" value="#AE198D"/>
      <inkml:brushProperty name="inkEffects" value="galaxy"/>
      <inkml:brushProperty name="anchorX" value="-5599.7876"/>
      <inkml:brushProperty name="anchorY" value="-5263.11279"/>
      <inkml:brushProperty name="scaleFactor" value="0.5"/>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5T05:41:55.22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4:37.900"/>
    </inkml:context>
    <inkml:brush xml:id="br0">
      <inkml:brushProperty name="width" value="0.1" units="cm"/>
      <inkml:brushProperty name="height" value="0.1" units="cm"/>
      <inkml:brushProperty name="color" value="#AE198D"/>
      <inkml:brushProperty name="inkEffects" value="galaxy"/>
      <inkml:brushProperty name="anchorX" value="-6615.7876"/>
      <inkml:brushProperty name="anchorY" value="-6279.11279"/>
      <inkml:brushProperty name="scaleFactor" value="0.5"/>
    </inkml:brush>
  </inkml:definitions>
  <inkml:trace contextRef="#ctx0" brushRef="#br0">0 1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4:44.215"/>
    </inkml:context>
    <inkml:brush xml:id="br0">
      <inkml:brushProperty name="width" value="0.1" units="cm"/>
      <inkml:brushProperty name="height" value="0.1" units="cm"/>
      <inkml:brushProperty name="color" value="#AE198D"/>
      <inkml:brushProperty name="inkEffects" value="galaxy"/>
      <inkml:brushProperty name="anchorX" value="-7631.7876"/>
      <inkml:brushProperty name="anchorY" value="-7295.11328"/>
      <inkml:brushProperty name="scaleFactor" value="0.5"/>
    </inkml:brush>
  </inkml:definitions>
  <inkml:trace contextRef="#ctx0" brushRef="#br0">45 5395 24575,'0'0'0,"0"-4"0,0-5 0,0-5 0,0-3 0,0-7 0,0-2 0,0-1 0,5 0 0,-1 1 0,1-3 0,-2-3 0,0 0 0,3 1 0,0 3 0,-2 1 0,0 3 0,-1 1 0,-2 0 0,0-3 0,-1 0 0,0 0 0,0-4 0,0 1 0,0 0 0,-1 3 0,1 1 0,5 1 0,-1 1 0,0 1 0,0-5 0,-1 1 0,-1 0 0,-1 0 0,-1 2 0,0 0 0,4 1 0,1 0 0,4 1 0,-1 0 0,-1 0 0,-1 0 0,-3 1 0,-1-1 0,-1 0 0,0 0 0,-2 0 0,1-5 0,0 0 0,-1 1 0,1-5 0,0 2 0,0-4 0,0 2 0,0 2 0,0 1 0,0-2 0,0-3 0,0 1 0,0 2 0,0-3 0,4 7 0,1 1 0,-1 3 0,0 1 0,-1-4 0,-2-5 0,0 0 0,0 0 0,-1 2 0,0 2 0,-1 1 0,1 1 0,0 2 0,0 0 0,0 0 0,0-4 0,0 0 0,0-1 0,0-3 0,0 1 0,0 1 0,0-3 0,0 1 0,0-3 0,0 2 0,0-3 0,0 2 0,0 2 0,0 2 0,0 3 0,0-3 0,0 0 0,0 2 0,0 0 0,0 2 0,0-4 0,0 1 0,0 0 0,0-3 0,0 1 0,0 1 0,0 2 0,0 0 0,0 3 0,0 0 0,0 0 0,0 2 0,0-6 0,0 1 0,0 0 0,0-4 0,0 1 0,0 0 0,0-2 0,0 1 0,0-2 0,0 0 0,0-1 0,0-4 0,0-2 0,0 2 0,0 4 0,0-2 0,-4-1 0,-1-2 0,1 2 0,0 3 0,1 3 0,1-1 0,1-2 0,1 1 0,0-3 0,0 2 0,0-1 0,1-3 0,-1 2 0,0-2 0,0 4 0,0-3 0,0 4 0,0 2 0,0-2 0,0 2 0,0 2 0,0-3 0,0 2 0,-4-3 0,-1-4 0,1 3 0,0 1 0,1 3 0,2 2 0,0 3 0,0 1 0,1-4 0,0 1 0,0 0 0,1-4 0,-1 1 0,0-3 0,0 1 0,0 1 0,0-2 0,0 2 0,0 1 0,0-2 0,-4 2 0,-1-4 0,-4 2 0,0 2 0,2 2 0,2 2 0,1-4 0,2 2 0,1 0 0,-4 2 0,1 0 0,0 2 0,-4 0 0,-3 1 0,0 0 0,2 0 0,3 0 0,1 0 0,-2 5 0,2-1 0,0 1 0,2-1 0,0-2 0,2 0 0,0-1 0,1-1 0,1 0 0,-1 0 0,0 0 0,0-1 0,0 1 0,0 4 0,1 9 0,-1 9 0,4 13 0,0 7 0,5 4 0,4 2 0,3 0 0,3 4 0,2-1 0,-4-1 0,6-1 0,0-1 0,0-7 0,1 4 0,-1-1 0,5 1 0,-5 0 0,-1 4 0,0-4 0,-6-1 0,1 0 0,-1-6 0,2 1 0,-3 0 0,1 0 0,0 3 0,-2 0 0,0 1 0,2 5 0,2-4 0,-3 0 0,1 0 0,1-1 0,-3 0 0,1 1 0,1-5 0,-3 0 0,2 1 0,-4 0 0,2 1 0,7 6 0,1 5 0,7 1 0,0-5 0,-3 3 0,-2-3 0,-2-4 0,0 2 0,0 0 0,-1-5 0,2 0 0,-1-1 0,1 1 0,0 6 0,0 0 0,0-4 0,0 0 0,-4-1 0,0-4 0,-1-1 0,-3 2 0,1 0 0,1-2 0,-3 1 0,6 5 0,1-3 0,-2 6 0,5 0 0,0 1 0,1 4 0,0 0 0,-5-1 0,0-6 0,-1-1 0,-3-2 0,-1 0 0,2 1 0,2 5 0,1 0 0,1 1 0,1 0 0,-3 3 0,-1 4 0,1-1 0,0 3 0,7 3 0,0-3 0,-4-2 0,0-3 0,-1-3 0,0-3 0,-3-1 0,-1-1 0,1-5 0,-3 0 0,-4 5 0,-3 0 0,1 2 0,3 0 0,3-1 0,-2 1 0,3-1 0,1 4 0,3-5 0,-4 5 0,2-2 0,0 1 0,1-1 0,-2 3 0,0 0 0,1-1 0,1 4 0,-3-2 0,1 3 0,1 0 0,-3-3 0,-4-2 0,2-1 0,-4 2 0,3 4 0,3-1 0,-3 4 0,3-2 0,-2-3 0,-4-2 0,-2 3 0,2-7 0,3 3 0,3-1 0,-2-1 0,3-1 0,2 0 0,1 3 0,2 5 0,1-1 0,1-1 0,-4-2 0,-1-1 0,1-7 0,-3-1 0,-4-1 0,0 0 0,6-3 0,3 4 0,-2 2 0,0-3 0,2 5 0,0 4 0,4 2 0,2-1 0,5 0 0,-5-3 0,-1 0 0,-2-6 0,-5-1 0,-1-1 0,-5 2 0,1-4 0,1-4 0,-2 1 0,-3 1 0,2-2 0,2 2 0,3 2 0,-3 2 0,2 2 0,2 2 0,1-4 0,2-3 0,1-1 0,-4 1 0,1-2 0,0-3 0,-4 1 0,1-2 0,1 3 0,1-2 0,-2 3 0,1-3 0,1 3 0,-3 3 0,5 1 0,6-1 0,-2 0 0,4 3 0,4-4 0,-4 1 0,3-3 0,-2 1 0,0-2 0,-3 1 0,-1-2 0,-1-3 0,0 3 0,-5 2 0,-1-2 0,0 3 0,2-2 0,0 2 0,1 2 0,1-2 0,1-3 0,-5 2 0,1-4 0,0 3 0,0-2 0,-3 3 0,1-3 0,5 3 0,-3 3 0,6 2 0,0-3 0,1-2 0,4 0 0,4 2 0,0 2 0,3 2 0,2 2 0,-7 1 0,2-3 0,-4 0 0,-1-1 0,-2-2 0,-2 0 0,-6 1 0,0-3 0,-5-2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2T04:22:32.685"/>
    </inkml:context>
    <inkml:brush xml:id="br0">
      <inkml:brushProperty name="width" value="0.1" units="cm"/>
      <inkml:brushProperty name="height" value="0.1" units="cm"/>
      <inkml:brushProperty name="color" value="#AE198D"/>
      <inkml:brushProperty name="inkEffects" value="galaxy"/>
      <inkml:brushProperty name="anchorX" value="-21508.73047"/>
      <inkml:brushProperty name="anchorY" value="-13747.50977"/>
      <inkml:brushProperty name="scaleFactor" value="0.5"/>
    </inkml:brush>
  </inkml:definitions>
  <inkml:trace contextRef="#ctx0" brushRef="#br0">0 0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3:09.305"/>
    </inkml:context>
    <inkml:brush xml:id="br0">
      <inkml:brushProperty name="width" value="0.05" units="cm"/>
      <inkml:brushProperty name="height" value="0.05" units="cm"/>
      <inkml:brushProperty name="color" value="#E71224"/>
    </inkml:brush>
  </inkml:definitions>
  <inkml:trace contextRef="#ctx0" brushRef="#br0">0 88 24575,'1'-1'0,"-1"0"0,1 0 0,0 0 0,-1 0 0,1 0 0,0 0 0,0 0 0,0 0 0,0 0 0,0 0 0,0 0 0,0 0 0,0 1 0,0-1 0,0 0 0,0 1 0,0-1 0,1 1 0,1-1 0,27-10 0,-29 11 0,46-15 0,1 2 0,0 3 0,0 1 0,1 3 0,54-1 0,1252 10 0,-750-4 0,-460 12 0,4 0 0,6729-14 0,-3584 5 0,-3159 9 0,-2 0 0,1066-12 0,-1153 5 0,1 2 0,-1 1 0,-1 3 0,71 24 0,-92-26 0,9 2 0,1-1 0,0-2 0,0-1 0,1-1 0,44-1 0,514-6-1365,-572 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3:13.354"/>
    </inkml:context>
    <inkml:brush xml:id="br0">
      <inkml:brushProperty name="width" value="0.05" units="cm"/>
      <inkml:brushProperty name="height" value="0.05" units="cm"/>
      <inkml:brushProperty name="color" value="#E71224"/>
    </inkml:brush>
  </inkml:definitions>
  <inkml:trace contextRef="#ctx0" brushRef="#br0">1 1 24575,'1685'0'-1365,"-1664"0"-5461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3:14.799"/>
    </inkml:context>
    <inkml:brush xml:id="br0">
      <inkml:brushProperty name="width" value="0.05" units="cm"/>
      <inkml:brushProperty name="height" value="0.05" units="cm"/>
      <inkml:brushProperty name="color" value="#E71224"/>
    </inkml:brush>
  </inkml:definitions>
  <inkml:trace contextRef="#ctx0" brushRef="#br0">3470 62 24575,'-1'4'0,"0"0"0,0-1 0,-1 1 0,1-1 0,-1 1 0,0-1 0,0 0 0,0 0 0,0 0 0,-1 0 0,1 0 0,-4 3 0,-2 3 0,-21 27 0,-2-1 0,-1-2 0,-44 35 0,50-48 0,0-2 0,-1 0 0,-1-2 0,-1-1 0,-47 17 0,-35 12 0,-43 15 0,131-52 0,0-1 0,-1-2 0,0 0 0,-44 2 0,40-7 0,0 3 0,0 0 0,1 2 0,-49 12 0,39-8 0,-1 0 0,-57 2 0,33-4 0,-59 2 0,-129-7 0,108-3 0,40 4 0,-114-4 0,174-4 0,1-1 0,-43-13 0,29 7 0,25 5 0,1-1 0,-1-2 0,2 0 0,-1-2 0,2-2 0,-36-23 0,36 19 0,0 2 0,-2 1 0,0 0 0,-57-20 0,68 30 0,1-1 0,1-1 0,-1-1 0,-26-19 0,21 13 0,-33-15 0,6-1 0,38 24 0,1 0 0,-1 0 0,-12-5 0,-107-54 0,45 21 0,55 32 6,1 2 0,-51-11-1,22 6-1387,41 11-5444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3:16.265"/>
    </inkml:context>
    <inkml:brush xml:id="br0">
      <inkml:brushProperty name="width" value="0.05" units="cm"/>
      <inkml:brushProperty name="height" value="0.05" units="cm"/>
      <inkml:brushProperty name="color" value="#E71224"/>
    </inkml:brush>
  </inkml:definitions>
  <inkml:trace contextRef="#ctx0" brushRef="#br0">323 509 24575,'-5'-2'0,"1"0"0,-1 0 0,0 0 0,1 0 0,-1-1 0,1 0 0,0 0 0,-7-6 0,8 6 0,-33-26 0,-44-45 0,68 61 0,-1-2 0,2 1 0,0-2 0,1 1 0,0-2 0,-9-20 0,-1-4 0,14 30 0,0 1 0,2-1 0,-1 1 0,-3-15 0,0-3 0,5 22 0,1-1 0,0 1 0,0 0 0,1 0 0,0-1 0,0 1 0,0-1 0,1 1 0,0-1 0,0 0 0,1 1 0,1-11 0,-1 15 0,-1 1 0,1 0 0,0 0 0,-1 0 0,1 0 0,0 0 0,0 0 0,-1 0 0,1 1 0,0-1 0,0 0 0,0 0 0,0 1 0,0-1 0,0 0 0,0 1 0,1-1 0,-1 1 0,0-1 0,0 1 0,0 0 0,0 0 0,1-1 0,-1 1 0,0 0 0,0 0 0,1 0 0,-1 0 0,0 0 0,2 1 0,41 11 0,-29-7 0,7 1 0,-1 0 0,0 2 0,23 11 0,-30-12 0,0-1 0,0 0 0,0-1 0,1-1 0,29 6 0,-11-7 0,55-1 0,-6-1 0,-47 1 0,0-2 0,0-1 0,34-6 0,-56 4-404,-1-1 0,24-10 0,-35 14 251,16-8-6673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5T06:46:10.79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5T06:46:11.761"/>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4:10.667"/>
    </inkml:context>
    <inkml:brush xml:id="br0">
      <inkml:brushProperty name="width" value="0.05" units="cm"/>
      <inkml:brushProperty name="height" value="0.05" units="cm"/>
      <inkml:brushProperty name="color" value="#E71224"/>
    </inkml:brush>
  </inkml:definitions>
  <inkml:trace contextRef="#ctx0" brushRef="#br0">10530 0 24575,'-12'11'0,"-1"-2"0,1 0 0,-2 0 0,1-1 0,-1-1 0,-16 6 0,-12 8 0,-22 12 0,20-12 0,0 3 0,2 1 0,-40 32 0,35-22 0,-2-2 0,-95 46 0,127-70 0,-50 24 0,-102 34 0,-76 9 0,155-49 0,-25 6 0,-182 61 0,224-68 0,-2-3 0,-147 25 0,109-30 0,-127 39 0,49-6 0,-86 28 0,146-36 0,-1-5 0,-2-6 0,-232 25 0,84-10 0,107-13 0,-307 25 0,330-43 0,-217 36 0,-14 1 0,-122-15 0,-60-32 0,319-9 0,142 3 0,-379 13 0,-54-2 0,330-13 0,-469 2 0,662 1 0,0 0 0,0 1 0,1 0 0,-1 1 0,-18 7 0,-64 30 0,87-36 0,-106 45 0,86-34 0,2 2 0,0 0 0,-37 34 0,19-8 0,32-29 0,0-1 0,-17 13 0,-90 63 0,70-52 0,-81 80 0,16-13 0,103-96 0,1 0 0,-2 0 0,-13 5 0,-21 13 0,-71 45 0,77-50 0,2 2 0,1 2 0,1 2 0,-38 36 0,-71 73 0,111-98 0,31-32 0,-1 0 0,1-1 0,-1 0 0,-1 0 0,1 0 0,-1 0 0,1-1 0,-1 0 0,-1 0 0,1 0 0,-13 4 0,-11 7-1365,17-5-5461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5T06:38:38.705"/>
    </inkml:context>
    <inkml:brush xml:id="br0">
      <inkml:brushProperty name="width" value="0.1" units="cm"/>
      <inkml:brushProperty name="height" value="0.1" units="cm"/>
      <inkml:brushProperty name="color" value="#AE198D"/>
      <inkml:brushProperty name="inkEffects" value="galaxy"/>
      <inkml:brushProperty name="anchorX" value="-10506.19824"/>
      <inkml:brushProperty name="anchorY" value="-4623.7417"/>
      <inkml:brushProperty name="scaleFactor" value="0.5"/>
    </inkml:brush>
  </inkml:definitions>
  <inkml:trace contextRef="#ctx0" brushRef="#br0">1 0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4:11.976"/>
    </inkml:context>
    <inkml:brush xml:id="br0">
      <inkml:brushProperty name="width" value="0.05" units="cm"/>
      <inkml:brushProperty name="height" value="0.05" units="cm"/>
      <inkml:brushProperty name="color" value="#E71224"/>
    </inkml:brush>
  </inkml:definitions>
  <inkml:trace contextRef="#ctx0" brushRef="#br0">124 0 24575,'0'7'0,"1"0"0,0 0 0,1-1 0,3 12 0,5 21 0,-6 3 0,-3 0 0,-3 51 0,0-75 0,-1 1 0,0-1 0,-1 0 0,-1-1 0,-1 1 0,0-1 0,-14 26 0,2-13 0,4-6 0,1 1 0,-20 49 0,24-52 0,8-20 0,-1 1 0,1 0 0,0-1 0,0 1 0,0-1 0,0 1 0,1 0 0,-1 0 0,0 5 0,2-7 0,-1 0 0,1 0 0,-1 0 0,1-1 0,0 1 0,-1 0 0,1 0 0,0 0 0,0 0 0,-1-1 0,1 1 0,0 0 0,0-1 0,0 1 0,0-1 0,0 1 0,0-1 0,0 1 0,0-1 0,0 0 0,0 1 0,0-1 0,0 0 0,0 0 0,0 0 0,0 0 0,1 0 0,-1 0 0,0 0 0,0 0 0,1-1 0,197 0 0,-65-2 0,-96 1 0,44-7 0,34-2 0,-22 13 0,70-4 0,-79-14-1365,-66 13-5461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4:14.037"/>
    </inkml:context>
    <inkml:brush xml:id="br0">
      <inkml:brushProperty name="width" value="0.05" units="cm"/>
      <inkml:brushProperty name="height" value="0.05" units="cm"/>
      <inkml:brushProperty name="color" value="#E71224"/>
    </inkml:brush>
  </inkml:definitions>
  <inkml:trace contextRef="#ctx0" brushRef="#br0">0 2956 24575,'541'0'0,"-499"-3"0,0-1 0,-1-2 0,1-2 0,67-23 0,49-5 0,-103 19 0,128-32 0,46 5 0,-187 36 0,-1-2 0,-1-1 0,1-2 0,-2-2 0,0-2 0,-1-1 0,-1-2 0,-1-2 0,0-1 0,59-52 0,-70 52 0,0 1 0,2 2 0,0 1 0,1 1 0,59-28 0,-32 21 0,0-2 0,-2-2 0,-2-2 0,0-3 0,-3-2 0,57-53 0,-66 52 0,-9 6 0,2 2 0,51-38 0,-20 20 0,-2-3 0,104-112 0,-36 32 0,-100 101 0,-1-2 0,44-63 0,35-77 0,12-18 0,-20 38 0,40-53 0,-99 154 0,78-92 0,-95 114 0,-20 22 0,2 1 0,-1 0 0,0 0 0,1 0 0,0 0 0,8-5 0,72-46 0,109-81 0,-160 110-119,10-8-296,-1-1-1,71-80 1,-100 99-6411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4:15.592"/>
    </inkml:context>
    <inkml:brush xml:id="br0">
      <inkml:brushProperty name="width" value="0.05" units="cm"/>
      <inkml:brushProperty name="height" value="0.05" units="cm"/>
      <inkml:brushProperty name="color" value="#E71224"/>
    </inkml:brush>
  </inkml:definitions>
  <inkml:trace contextRef="#ctx0" brushRef="#br0">0 0 24575,'71'17'0,"34"-10"0,120-7 0,-86-3 0,-98 2 0,-27 0 0,0 0 0,0 1 0,0 0 0,0 2 0,21 3 0,-34-5 0,-1 0 0,1 1 0,-1-1 0,1 0 0,-1 0 0,1 0 0,-1 1 0,0-1 0,1 0 0,-1 0 0,1 1 0,-1-1 0,0 0 0,1 1 0,-1-1 0,0 0 0,1 1 0,-1-1 0,0 1 0,0-1 0,1 0 0,-1 1 0,0-1 0,0 1 0,0-1 0,0 1 0,0-1 0,1 1 0,-1-1 0,0 1 0,0-1 0,0 1 0,0 0 0,-9 18 0,-21 13 0,21-24 0,0 1 0,1 1 0,0-1 0,0 1 0,2 1 0,-1-1 0,-6 15 0,-30 86 0,5-10 0,-36 78 0,27-81 0,25-57 0,3 2 0,-18 53 0,35-86-341,0 0 0,0 0-1,0 15 1,2-7-6485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4:27.03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4:42.55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4:53.80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5:24.19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5T06:48:44.81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7:28.425"/>
    </inkml:context>
    <inkml:brush xml:id="br0">
      <inkml:brushProperty name="width" value="0.05" units="cm"/>
      <inkml:brushProperty name="height" value="0.05" units="cm"/>
      <inkml:brushProperty name="color" value="#E71224"/>
    </inkml:brush>
  </inkml:definitions>
  <inkml:trace contextRef="#ctx0" brushRef="#br0">1 1053 24575,'5'1'0,"-1"-1"0,1 2 0,0-1 0,-1 0 0,1 1 0,-1 0 0,1 0 0,-1 0 0,7 4 0,16 8 0,19 5 0,19 8 0,1-3 0,1-2 0,85 15 0,-75-22 0,79 26 0,-130-35 0,1-1 0,-1-2 0,1 0 0,46-2 0,-34-2 0,44 7 0,2 12 0,-60-11 0,1-2 0,41 4 0,347-7 0,-203-4 0,-125 3 0,96-3 0,-151-2 0,0-1 0,55-18 0,25-5 0,-40 18 0,-14 2 0,101-28 0,-129 28 0,58-7 0,-57 11 0,54-15 0,-8-10 0,-3-2 0,0-5 0,101-66 0,-147 84 0,0-2 0,32-33 0,-38 33 0,1 1 0,1 1 0,40-25 0,103-41 0,30-17 0,-157 76 0,56-46 0,-60 42 0,68-41 0,-21 18 0,-53 32 0,1 2 0,38-18 0,-22 13 0,-2-2 0,-1-2 0,44-35 0,48-31 0,-118 83-341,2 1 0,-1 0-1,21-5 1,-25 9-6485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7:29.68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0:10.716"/>
    </inkml:context>
    <inkml:brush xml:id="br0">
      <inkml:brushProperty name="width" value="0.05" units="cm"/>
      <inkml:brushProperty name="height" value="0.05" units="cm"/>
      <inkml:brushProperty name="color" value="#E71224"/>
    </inkml:brush>
  </inkml:definitions>
  <inkml:trace contextRef="#ctx0" brushRef="#br0">0 1 24575,'34'37'0,"-21"-22"0,0-1 0,18 15 0,-11-15 0,33 19 0,1 0 0,-48-28 0,0 0 0,0 1 0,-1 0 0,1 0 0,-1 0 0,5 9 0,22 25 0,7-6 0,0-2 0,2-2 0,54 30 0,-78-49 0,0 2 0,28 26 0,-27-23 0,33 24 0,3 2 0,-39-29 0,1-1 0,24 15 0,-30-20 0,1 0 0,-1 1 0,17 17 0,-18-16 0,0-1 0,1 0 0,0 0 0,13 8 0,3-3 0,-1 2 0,27 21 0,-7-5 0,-34-24 0,0 0 0,-1 1 0,0 0 0,0 0 0,13 15 0,15 12 106,-15-15-1577,-10-8-5355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7:31.059"/>
    </inkml:context>
    <inkml:brush xml:id="br0">
      <inkml:brushProperty name="width" value="0.05" units="cm"/>
      <inkml:brushProperty name="height" value="0.05" units="cm"/>
      <inkml:brushProperty name="color" value="#E71224"/>
    </inkml:brush>
  </inkml:definitions>
  <inkml:trace contextRef="#ctx0" brushRef="#br0">0 1 24575,'12'145'0,"-1"-2"0,-13-31 0,3 87 0,1-182 0,1-1 0,1 1 0,9 28 0,-7-30 0,-2 0 0,0 1 0,0-1 0,1 27 0,5 87 0,1 24 0,-12-143-136,1 0-1,0-1 1,1 1-1,0 0 1,1 0-1,0-1 1,1 1-1,-1-1 0,8 16 1,-1-9-6690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7:33.473"/>
    </inkml:context>
    <inkml:brush xml:id="br0">
      <inkml:brushProperty name="width" value="0.05" units="cm"/>
      <inkml:brushProperty name="height" value="0.05" units="cm"/>
      <inkml:brushProperty name="color" value="#E71224"/>
    </inkml:brush>
  </inkml:definitions>
  <inkml:trace contextRef="#ctx0" brushRef="#br0">1 0 24575,'1438'0'0,"-1390"4"-1365,-28 1-5461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7:34.331"/>
    </inkml:context>
    <inkml:brush xml:id="br0">
      <inkml:brushProperty name="width" value="0.05" units="cm"/>
      <inkml:brushProperty name="height" value="0.05" units="cm"/>
      <inkml:brushProperty name="color" value="#E71224"/>
    </inkml:brush>
  </inkml:definitions>
  <inkml:trace contextRef="#ctx0" brushRef="#br0">0 0 24575,'9'1'0,"0"0"0,-1 0 0,1 1 0,0 0 0,-1 0 0,0 1 0,1 0 0,7 4 0,67 41 0,-59-32 0,32 14 0,255 133 0,-308-161 0,0-1 0,-1 1 0,1-1 0,-1 1 0,1 0 0,-1 0 0,0 0 0,0 0 0,0 1 0,0-1 0,0 1 0,0-1 0,-1 1 0,1-1 0,1 5 0,-3-5 0,0 0 0,0 0 0,0 0 0,0 0 0,0 0 0,0 0 0,-1-1 0,1 1 0,-1 0 0,1 0 0,-1 0 0,0 0 0,0-1 0,1 1 0,-1 0 0,0-1 0,-1 1 0,1-1 0,0 1 0,0-1 0,-1 1 0,1-1 0,-1 0 0,1 0 0,-4 2 0,-25 18 0,0-2 0,-1-1 0,-1-2 0,-1 0 0,-36 10 0,9-10-1365,36-13-5461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7:36.259"/>
    </inkml:context>
    <inkml:brush xml:id="br0">
      <inkml:brushProperty name="width" value="0.05" units="cm"/>
      <inkml:brushProperty name="height" value="0.05" units="cm"/>
      <inkml:brushProperty name="color" value="#E71224"/>
    </inkml:brush>
  </inkml:definitions>
  <inkml:trace contextRef="#ctx0" brushRef="#br0">1699 2 24575,'-132'-2'0,"-146"5"0,178 6 0,-76 3 0,-818-13-1365,976 1-5461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37:37.545"/>
    </inkml:context>
    <inkml:brush xml:id="br0">
      <inkml:brushProperty name="width" value="0.05" units="cm"/>
      <inkml:brushProperty name="height" value="0.05" units="cm"/>
      <inkml:brushProperty name="color" value="#E71224"/>
    </inkml:brush>
  </inkml:definitions>
  <inkml:trace contextRef="#ctx0" brushRef="#br0">835 1 24575,'-12'0'0,"0"0"0,0 0 0,0 1 0,0 1 0,1 0 0,-1 1 0,0 0 0,1 1 0,0 0 0,0 1 0,0 0 0,0 0 0,-12 10 0,-60 44 0,23-17 0,-89 50 0,111-74 0,-1-2 0,-70 19 0,80-27 0,1 1 0,0 2 0,-46 24 0,73-35 0,-1 1 0,1 0 0,-1 0 0,1-1 0,0 1 0,-1 0 0,1 0 0,0 0 0,0 0 0,-1 1 0,1-1 0,0 0 0,0 0 0,0 1 0,1-1 0,-1 1 0,0-1 0,0 1 0,1-1 0,-1 1 0,1-1 0,-1 1 0,1-1 0,0 1 0,0 0 0,0-1 0,0 1 0,0 0 0,0-1 0,0 1 0,0 0 0,0-1 0,1 1 0,-1-1 0,1 1 0,-1-1 0,1 1 0,0-1 0,0 1 0,-1-1 0,1 1 0,0-1 0,0 0 0,0 0 0,1 1 0,-1-1 0,1 1 0,8 7 0,1 1 0,-1-2 0,1 1 0,17 8 0,-22-13 0,84 45 0,97 70 0,-145-93 0,53 25 0,-20-13 0,-7-9 86,-53-23-449,1 0 0,-1 1 1,21 13-1,-18-7-6463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0:12.188"/>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0:12.611"/>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0:14.266"/>
    </inkml:context>
    <inkml:brush xml:id="br0">
      <inkml:brushProperty name="width" value="0.05" units="cm"/>
      <inkml:brushProperty name="height" value="0.05" units="cm"/>
      <inkml:brushProperty name="color" value="#E71224"/>
    </inkml:brush>
  </inkml:definitions>
  <inkml:trace contextRef="#ctx0" brushRef="#br0">1 1 24575,'0'3'0,"0"10"0,0 6 0,0 6 0,0 4 0,0 0 0,0 0 0,0-3 0,0 0 0,0-3 0,0 0 0,0-1 0,0 0 0,0 0 0,0 0 0,0-4-8191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0:41.997"/>
    </inkml:context>
    <inkml:brush xml:id="br0">
      <inkml:brushProperty name="width" value="0.05" units="cm"/>
      <inkml:brushProperty name="height" value="0.05" units="cm"/>
      <inkml:brushProperty name="color" value="#E71224"/>
    </inkml:brush>
  </inkml:definitions>
  <inkml:trace contextRef="#ctx0" brushRef="#br0">1 0 24575,'0'2'0,"1"0"0,-1 0 0,1 1 0,0-1 0,0 0 0,0 0 0,0-1 0,0 1 0,0 0 0,0 0 0,1 0 0,-1-1 0,1 1 0,-1-1 0,1 1 0,0-1 0,-1 0 0,4 2 0,36 20 0,-40-22 0,285 146 0,-213-113 0,-67-31 0,-1 0 0,1 0 0,-1 0 0,0 0 0,5 5 0,19 11 0,-2-4 0,-1 1 0,-1 1 0,0 1 0,25 24 0,60 69 0,-66-63 0,-37-38 0,1-1 0,0 0 0,0-1 0,1 0 0,0 0 0,0 0 0,19 10 0,83 48 0,-92-55 0,0 1 0,-1 1 0,-1 1 0,0 0 0,16 19 0,-14-14 0,2-1 0,34 25 0,-38-30 0,-1 0 0,0 1 0,-2 0 0,17 21 0,12 10 0,92 70 0,-111-96 0,32 21 0,-38-29 0,-1 1 0,30 27 0,-17-9 0,-17-14 0,1-2 0,0 0 0,2 0 0,-1-1 0,2-1 0,-1-1 0,21 10 0,-12-8-61,-1 1-1,41 32 1,-36-25-1120,-17-12-5645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0T13:20:43.926"/>
    </inkml:context>
    <inkml:brush xml:id="br0">
      <inkml:brushProperty name="width" value="0.05" units="cm"/>
      <inkml:brushProperty name="height" value="0.05" units="cm"/>
      <inkml:brushProperty name="color" value="#E71224"/>
    </inkml:brush>
  </inkml:definitions>
  <inkml:trace contextRef="#ctx0" brushRef="#br0">0 45 24575,'2004'0'0,"-1963"-2"0,0-2 0,56-13 0,-58 10 0,0 0 0,65-1 0,2328 11 0,-1281-5 0,-563 2-1365,-567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1C8EE-CE4F-2B4F-981E-F5EC16CECBBD}" type="datetimeFigureOut">
              <a:rPr lang="en-BD" smtClean="0"/>
              <a:t>04/16/2024</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68015-3DEC-3246-92DD-FFB4F029C6AA}" type="slidenum">
              <a:rPr lang="en-BD" smtClean="0"/>
              <a:t>‹#›</a:t>
            </a:fld>
            <a:endParaRPr lang="en-BD"/>
          </a:p>
        </p:txBody>
      </p:sp>
    </p:spTree>
    <p:extLst>
      <p:ext uri="{BB962C8B-B14F-4D97-AF65-F5344CB8AC3E}">
        <p14:creationId xmlns:p14="http://schemas.microsoft.com/office/powerpoint/2010/main" val="2078387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24</a:t>
            </a:fld>
            <a:endParaRPr lang="en-BD"/>
          </a:p>
        </p:txBody>
      </p:sp>
    </p:spTree>
    <p:extLst>
      <p:ext uri="{BB962C8B-B14F-4D97-AF65-F5344CB8AC3E}">
        <p14:creationId xmlns:p14="http://schemas.microsoft.com/office/powerpoint/2010/main" val="3005386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40</a:t>
            </a:fld>
            <a:endParaRPr lang="en-BD"/>
          </a:p>
        </p:txBody>
      </p:sp>
    </p:spTree>
    <p:extLst>
      <p:ext uri="{BB962C8B-B14F-4D97-AF65-F5344CB8AC3E}">
        <p14:creationId xmlns:p14="http://schemas.microsoft.com/office/powerpoint/2010/main" val="260783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41</a:t>
            </a:fld>
            <a:endParaRPr lang="en-BD"/>
          </a:p>
        </p:txBody>
      </p:sp>
    </p:spTree>
    <p:extLst>
      <p:ext uri="{BB962C8B-B14F-4D97-AF65-F5344CB8AC3E}">
        <p14:creationId xmlns:p14="http://schemas.microsoft.com/office/powerpoint/2010/main" val="1225684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42</a:t>
            </a:fld>
            <a:endParaRPr lang="en-BD"/>
          </a:p>
        </p:txBody>
      </p:sp>
    </p:spTree>
    <p:extLst>
      <p:ext uri="{BB962C8B-B14F-4D97-AF65-F5344CB8AC3E}">
        <p14:creationId xmlns:p14="http://schemas.microsoft.com/office/powerpoint/2010/main" val="2401118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43</a:t>
            </a:fld>
            <a:endParaRPr lang="en-BD"/>
          </a:p>
        </p:txBody>
      </p:sp>
    </p:spTree>
    <p:extLst>
      <p:ext uri="{BB962C8B-B14F-4D97-AF65-F5344CB8AC3E}">
        <p14:creationId xmlns:p14="http://schemas.microsoft.com/office/powerpoint/2010/main" val="1630034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44</a:t>
            </a:fld>
            <a:endParaRPr lang="en-BD"/>
          </a:p>
        </p:txBody>
      </p:sp>
    </p:spTree>
    <p:extLst>
      <p:ext uri="{BB962C8B-B14F-4D97-AF65-F5344CB8AC3E}">
        <p14:creationId xmlns:p14="http://schemas.microsoft.com/office/powerpoint/2010/main" val="3981047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45</a:t>
            </a:fld>
            <a:endParaRPr lang="en-BD"/>
          </a:p>
        </p:txBody>
      </p:sp>
    </p:spTree>
    <p:extLst>
      <p:ext uri="{BB962C8B-B14F-4D97-AF65-F5344CB8AC3E}">
        <p14:creationId xmlns:p14="http://schemas.microsoft.com/office/powerpoint/2010/main" val="41988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46</a:t>
            </a:fld>
            <a:endParaRPr lang="en-BD"/>
          </a:p>
        </p:txBody>
      </p:sp>
    </p:spTree>
    <p:extLst>
      <p:ext uri="{BB962C8B-B14F-4D97-AF65-F5344CB8AC3E}">
        <p14:creationId xmlns:p14="http://schemas.microsoft.com/office/powerpoint/2010/main" val="457797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47</a:t>
            </a:fld>
            <a:endParaRPr lang="en-BD"/>
          </a:p>
        </p:txBody>
      </p:sp>
    </p:spTree>
    <p:extLst>
      <p:ext uri="{BB962C8B-B14F-4D97-AF65-F5344CB8AC3E}">
        <p14:creationId xmlns:p14="http://schemas.microsoft.com/office/powerpoint/2010/main" val="2479610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48</a:t>
            </a:fld>
            <a:endParaRPr lang="en-BD"/>
          </a:p>
        </p:txBody>
      </p:sp>
    </p:spTree>
    <p:extLst>
      <p:ext uri="{BB962C8B-B14F-4D97-AF65-F5344CB8AC3E}">
        <p14:creationId xmlns:p14="http://schemas.microsoft.com/office/powerpoint/2010/main" val="3724708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49</a:t>
            </a:fld>
            <a:endParaRPr lang="en-BD"/>
          </a:p>
        </p:txBody>
      </p:sp>
    </p:spTree>
    <p:extLst>
      <p:ext uri="{BB962C8B-B14F-4D97-AF65-F5344CB8AC3E}">
        <p14:creationId xmlns:p14="http://schemas.microsoft.com/office/powerpoint/2010/main" val="298996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32</a:t>
            </a:fld>
            <a:endParaRPr lang="en-BD"/>
          </a:p>
        </p:txBody>
      </p:sp>
    </p:spTree>
    <p:extLst>
      <p:ext uri="{BB962C8B-B14F-4D97-AF65-F5344CB8AC3E}">
        <p14:creationId xmlns:p14="http://schemas.microsoft.com/office/powerpoint/2010/main" val="3900426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50</a:t>
            </a:fld>
            <a:endParaRPr lang="en-BD"/>
          </a:p>
        </p:txBody>
      </p:sp>
    </p:spTree>
    <p:extLst>
      <p:ext uri="{BB962C8B-B14F-4D97-AF65-F5344CB8AC3E}">
        <p14:creationId xmlns:p14="http://schemas.microsoft.com/office/powerpoint/2010/main" val="646245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51</a:t>
            </a:fld>
            <a:endParaRPr lang="en-BD"/>
          </a:p>
        </p:txBody>
      </p:sp>
    </p:spTree>
    <p:extLst>
      <p:ext uri="{BB962C8B-B14F-4D97-AF65-F5344CB8AC3E}">
        <p14:creationId xmlns:p14="http://schemas.microsoft.com/office/powerpoint/2010/main" val="2663159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52</a:t>
            </a:fld>
            <a:endParaRPr lang="en-BD"/>
          </a:p>
        </p:txBody>
      </p:sp>
    </p:spTree>
    <p:extLst>
      <p:ext uri="{BB962C8B-B14F-4D97-AF65-F5344CB8AC3E}">
        <p14:creationId xmlns:p14="http://schemas.microsoft.com/office/powerpoint/2010/main" val="1949118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53</a:t>
            </a:fld>
            <a:endParaRPr lang="en-BD"/>
          </a:p>
        </p:txBody>
      </p:sp>
    </p:spTree>
    <p:extLst>
      <p:ext uri="{BB962C8B-B14F-4D97-AF65-F5344CB8AC3E}">
        <p14:creationId xmlns:p14="http://schemas.microsoft.com/office/powerpoint/2010/main" val="3664493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54</a:t>
            </a:fld>
            <a:endParaRPr lang="en-BD"/>
          </a:p>
        </p:txBody>
      </p:sp>
    </p:spTree>
    <p:extLst>
      <p:ext uri="{BB962C8B-B14F-4D97-AF65-F5344CB8AC3E}">
        <p14:creationId xmlns:p14="http://schemas.microsoft.com/office/powerpoint/2010/main" val="245601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55</a:t>
            </a:fld>
            <a:endParaRPr lang="en-BD"/>
          </a:p>
        </p:txBody>
      </p:sp>
    </p:spTree>
    <p:extLst>
      <p:ext uri="{BB962C8B-B14F-4D97-AF65-F5344CB8AC3E}">
        <p14:creationId xmlns:p14="http://schemas.microsoft.com/office/powerpoint/2010/main" val="3616826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56</a:t>
            </a:fld>
            <a:endParaRPr lang="en-BD"/>
          </a:p>
        </p:txBody>
      </p:sp>
    </p:spTree>
    <p:extLst>
      <p:ext uri="{BB962C8B-B14F-4D97-AF65-F5344CB8AC3E}">
        <p14:creationId xmlns:p14="http://schemas.microsoft.com/office/powerpoint/2010/main" val="1786994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57</a:t>
            </a:fld>
            <a:endParaRPr lang="en-BD"/>
          </a:p>
        </p:txBody>
      </p:sp>
    </p:spTree>
    <p:extLst>
      <p:ext uri="{BB962C8B-B14F-4D97-AF65-F5344CB8AC3E}">
        <p14:creationId xmlns:p14="http://schemas.microsoft.com/office/powerpoint/2010/main" val="2769312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33</a:t>
            </a:fld>
            <a:endParaRPr lang="en-BD"/>
          </a:p>
        </p:txBody>
      </p:sp>
    </p:spTree>
    <p:extLst>
      <p:ext uri="{BB962C8B-B14F-4D97-AF65-F5344CB8AC3E}">
        <p14:creationId xmlns:p14="http://schemas.microsoft.com/office/powerpoint/2010/main" val="2931016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34</a:t>
            </a:fld>
            <a:endParaRPr lang="en-BD"/>
          </a:p>
        </p:txBody>
      </p:sp>
    </p:spTree>
    <p:extLst>
      <p:ext uri="{BB962C8B-B14F-4D97-AF65-F5344CB8AC3E}">
        <p14:creationId xmlns:p14="http://schemas.microsoft.com/office/powerpoint/2010/main" val="3406097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35</a:t>
            </a:fld>
            <a:endParaRPr lang="en-BD"/>
          </a:p>
        </p:txBody>
      </p:sp>
    </p:spTree>
    <p:extLst>
      <p:ext uri="{BB962C8B-B14F-4D97-AF65-F5344CB8AC3E}">
        <p14:creationId xmlns:p14="http://schemas.microsoft.com/office/powerpoint/2010/main" val="1651129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36</a:t>
            </a:fld>
            <a:endParaRPr lang="en-BD"/>
          </a:p>
        </p:txBody>
      </p:sp>
    </p:spTree>
    <p:extLst>
      <p:ext uri="{BB962C8B-B14F-4D97-AF65-F5344CB8AC3E}">
        <p14:creationId xmlns:p14="http://schemas.microsoft.com/office/powerpoint/2010/main" val="380083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37</a:t>
            </a:fld>
            <a:endParaRPr lang="en-BD"/>
          </a:p>
        </p:txBody>
      </p:sp>
    </p:spTree>
    <p:extLst>
      <p:ext uri="{BB962C8B-B14F-4D97-AF65-F5344CB8AC3E}">
        <p14:creationId xmlns:p14="http://schemas.microsoft.com/office/powerpoint/2010/main" val="971641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38</a:t>
            </a:fld>
            <a:endParaRPr lang="en-BD"/>
          </a:p>
        </p:txBody>
      </p:sp>
    </p:spTree>
    <p:extLst>
      <p:ext uri="{BB962C8B-B14F-4D97-AF65-F5344CB8AC3E}">
        <p14:creationId xmlns:p14="http://schemas.microsoft.com/office/powerpoint/2010/main" val="3044960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A4868015-3DEC-3246-92DD-FFB4F029C6AA}" type="slidenum">
              <a:rPr lang="en-BD" smtClean="0"/>
              <a:t>39</a:t>
            </a:fld>
            <a:endParaRPr lang="en-BD"/>
          </a:p>
        </p:txBody>
      </p:sp>
    </p:spTree>
    <p:extLst>
      <p:ext uri="{BB962C8B-B14F-4D97-AF65-F5344CB8AC3E}">
        <p14:creationId xmlns:p14="http://schemas.microsoft.com/office/powerpoint/2010/main" val="328555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877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043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043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813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0248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68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90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Tree>
    <p:extLst>
      <p:ext uri="{BB962C8B-B14F-4D97-AF65-F5344CB8AC3E}">
        <p14:creationId xmlns:p14="http://schemas.microsoft.com/office/powerpoint/2010/main" val="38793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54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52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891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570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2" Type="http://schemas.openxmlformats.org/officeDocument/2006/relationships/customXml" Target="../ink/ink10.xml"/><Relationship Id="rId3" Type="http://schemas.openxmlformats.org/officeDocument/2006/relationships/customXml" Target="../ink/ink1.xml"/><Relationship Id="rId63" Type="http://schemas.openxmlformats.org/officeDocument/2006/relationships/customXml" Target="../ink/ink5.xml"/><Relationship Id="rId68" Type="http://schemas.openxmlformats.org/officeDocument/2006/relationships/customXml" Target="../ink/ink8.xml"/><Relationship Id="rId7" Type="http://schemas.openxmlformats.org/officeDocument/2006/relationships/customXml" Target="../ink/ink3.xml"/><Relationship Id="rId67" Type="http://schemas.openxmlformats.org/officeDocument/2006/relationships/image" Target="../media/image32.png"/><Relationship Id="rId71" Type="http://schemas.openxmlformats.org/officeDocument/2006/relationships/image" Target="../media/image34.png"/><Relationship Id="rId2" Type="http://schemas.openxmlformats.org/officeDocument/2006/relationships/image" Target="../media/image29.jpeg"/><Relationship Id="rId62" Type="http://schemas.openxmlformats.org/officeDocument/2006/relationships/image" Target="../media/image30.png"/><Relationship Id="rId7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image" Target="../media/image90.png"/><Relationship Id="rId66" Type="http://schemas.openxmlformats.org/officeDocument/2006/relationships/customXml" Target="../ink/ink7.xml"/><Relationship Id="rId5" Type="http://schemas.openxmlformats.org/officeDocument/2006/relationships/customXml" Target="../ink/ink2.xml"/><Relationship Id="rId61" Type="http://schemas.openxmlformats.org/officeDocument/2006/relationships/customXml" Target="../ink/ink4.xml"/><Relationship Id="rId60" Type="http://schemas.openxmlformats.org/officeDocument/2006/relationships/image" Target="../media/image36.png"/><Relationship Id="rId65" Type="http://schemas.openxmlformats.org/officeDocument/2006/relationships/customXml" Target="../ink/ink6.xml"/><Relationship Id="rId73" Type="http://schemas.openxmlformats.org/officeDocument/2006/relationships/image" Target="../media/image35.png"/><Relationship Id="rId4" Type="http://schemas.openxmlformats.org/officeDocument/2006/relationships/image" Target="../media/image8.png"/><Relationship Id="rId64" Type="http://schemas.openxmlformats.org/officeDocument/2006/relationships/image" Target="../media/image31.png"/><Relationship Id="rId69" Type="http://schemas.openxmlformats.org/officeDocument/2006/relationships/image" Target="../media/image33.png"/></Relationships>
</file>

<file path=ppt/slides/_rels/slide22.xml.rels><?xml version="1.0" encoding="UTF-8" standalone="yes"?>
<Relationships xmlns="http://schemas.openxmlformats.org/package/2006/relationships"><Relationship Id="rId72" Type="http://schemas.openxmlformats.org/officeDocument/2006/relationships/image" Target="../media/image40.png"/><Relationship Id="rId3" Type="http://schemas.openxmlformats.org/officeDocument/2006/relationships/customXml" Target="../ink/ink11.xml"/><Relationship Id="rId63" Type="http://schemas.openxmlformats.org/officeDocument/2006/relationships/customXml" Target="../ink/ink15.xml"/><Relationship Id="rId68" Type="http://schemas.openxmlformats.org/officeDocument/2006/relationships/image" Target="../media/image38.png"/><Relationship Id="rId76" Type="http://schemas.openxmlformats.org/officeDocument/2006/relationships/image" Target="../media/image42.png"/><Relationship Id="rId7" Type="http://schemas.openxmlformats.org/officeDocument/2006/relationships/customXml" Target="../ink/ink13.xml"/><Relationship Id="rId67" Type="http://schemas.openxmlformats.org/officeDocument/2006/relationships/customXml" Target="../ink/ink17.xml"/><Relationship Id="rId71" Type="http://schemas.openxmlformats.org/officeDocument/2006/relationships/customXml" Target="../ink/ink19.xml"/><Relationship Id="rId2" Type="http://schemas.openxmlformats.org/officeDocument/2006/relationships/image" Target="../media/image29.jpeg"/><Relationship Id="rId62" Type="http://schemas.openxmlformats.org/officeDocument/2006/relationships/image" Target="../media/image32.png"/><Relationship Id="rId70" Type="http://schemas.openxmlformats.org/officeDocument/2006/relationships/image" Target="../media/image39.png"/><Relationship Id="rId75"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image" Target="../media/image90.png"/><Relationship Id="rId66" Type="http://schemas.openxmlformats.org/officeDocument/2006/relationships/image" Target="../media/image37.png"/><Relationship Id="rId74" Type="http://schemas.openxmlformats.org/officeDocument/2006/relationships/image" Target="../media/image41.png"/><Relationship Id="rId5" Type="http://schemas.openxmlformats.org/officeDocument/2006/relationships/customXml" Target="../ink/ink12.xml"/><Relationship Id="rId61" Type="http://schemas.openxmlformats.org/officeDocument/2006/relationships/customXml" Target="../ink/ink14.xml"/><Relationship Id="rId60" Type="http://schemas.openxmlformats.org/officeDocument/2006/relationships/image" Target="../media/image36.png"/><Relationship Id="rId65" Type="http://schemas.openxmlformats.org/officeDocument/2006/relationships/customXml" Target="../ink/ink16.xml"/><Relationship Id="rId73" Type="http://schemas.openxmlformats.org/officeDocument/2006/relationships/customXml" Target="../ink/ink20.xml"/><Relationship Id="rId4" Type="http://schemas.openxmlformats.org/officeDocument/2006/relationships/image" Target="../media/image8.png"/><Relationship Id="rId64" Type="http://schemas.openxmlformats.org/officeDocument/2006/relationships/image" Target="../media/image34.png"/><Relationship Id="rId69" Type="http://schemas.openxmlformats.org/officeDocument/2006/relationships/customXml" Target="../ink/ink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svg"/><Relationship Id="rId7" Type="http://schemas.openxmlformats.org/officeDocument/2006/relationships/image" Target="../media/image46.sv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image" Target="../media/image29.jpeg"/><Relationship Id="rId7"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image" Target="../media/image57.png"/><Relationship Id="rId5" Type="http://schemas.openxmlformats.org/officeDocument/2006/relationships/image" Target="../media/image54.png"/><Relationship Id="rId10" Type="http://schemas.openxmlformats.org/officeDocument/2006/relationships/customXml" Target="../ink/ink26.xml"/><Relationship Id="rId4" Type="http://schemas.openxmlformats.org/officeDocument/2006/relationships/customXml" Target="../ink/ink23.xml"/><Relationship Id="rId9"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1" Type="http://schemas.openxmlformats.org/officeDocument/2006/relationships/customXml" Target="../ink/ink30.xml"/><Relationship Id="rId3" Type="http://schemas.openxmlformats.org/officeDocument/2006/relationships/image" Target="../media/image61.png"/><Relationship Id="rId47" Type="http://schemas.openxmlformats.org/officeDocument/2006/relationships/image" Target="../media/image90.png"/><Relationship Id="rId50" Type="http://schemas.openxmlformats.org/officeDocument/2006/relationships/image" Target="../media/image62.png"/><Relationship Id="rId55" Type="http://schemas.openxmlformats.org/officeDocument/2006/relationships/customXml" Target="../ink/ink32.xml"/><Relationship Id="rId59" Type="http://schemas.openxmlformats.org/officeDocument/2006/relationships/customXml" Target="../ink/ink34.xml"/><Relationship Id="rId2" Type="http://schemas.openxmlformats.org/officeDocument/2006/relationships/notesSlide" Target="../notesSlides/notesSlide7.xml"/><Relationship Id="rId54" Type="http://schemas.openxmlformats.org/officeDocument/2006/relationships/image" Target="../media/image64.png"/><Relationship Id="rId1" Type="http://schemas.openxmlformats.org/officeDocument/2006/relationships/slideLayout" Target="../slideLayouts/slideLayout2.xml"/><Relationship Id="rId53" Type="http://schemas.openxmlformats.org/officeDocument/2006/relationships/customXml" Target="../ink/ink31.xml"/><Relationship Id="rId58" Type="http://schemas.openxmlformats.org/officeDocument/2006/relationships/image" Target="../media/image31.png"/><Relationship Id="rId49" Type="http://schemas.openxmlformats.org/officeDocument/2006/relationships/customXml" Target="../ink/ink29.xml"/><Relationship Id="rId57" Type="http://schemas.openxmlformats.org/officeDocument/2006/relationships/customXml" Target="../ink/ink33.xml"/><Relationship Id="rId52" Type="http://schemas.openxmlformats.org/officeDocument/2006/relationships/image" Target="../media/image63.png"/><Relationship Id="rId4" Type="http://schemas.openxmlformats.org/officeDocument/2006/relationships/customXml" Target="../ink/ink27.xml"/><Relationship Id="rId48" Type="http://schemas.openxmlformats.org/officeDocument/2006/relationships/customXml" Target="../ink/ink28.xml"/><Relationship Id="rId56"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8" Type="http://schemas.openxmlformats.org/officeDocument/2006/relationships/customXml" Target="../ink/ink36.xml"/><Relationship Id="rId3" Type="http://schemas.openxmlformats.org/officeDocument/2006/relationships/image" Target="../media/image61.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35.xml"/><Relationship Id="rId5" Type="http://schemas.openxmlformats.org/officeDocument/2006/relationships/image" Target="../media/image66.png"/><Relationship Id="rId4" Type="http://schemas.openxmlformats.org/officeDocument/2006/relationships/image" Target="../media/image6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8" Type="http://schemas.openxmlformats.org/officeDocument/2006/relationships/image" Target="../media/image90.png"/><Relationship Id="rId26" Type="http://schemas.openxmlformats.org/officeDocument/2006/relationships/image" Target="../media/image71.png"/><Relationship Id="rId3" Type="http://schemas.openxmlformats.org/officeDocument/2006/relationships/image" Target="../media/image120.png"/><Relationship Id="rId21" Type="http://schemas.openxmlformats.org/officeDocument/2006/relationships/customXml" Target="../ink/ink39.xml"/><Relationship Id="rId25" Type="http://schemas.openxmlformats.org/officeDocument/2006/relationships/customXml" Target="../ink/ink41.xml"/><Relationship Id="rId2" Type="http://schemas.openxmlformats.org/officeDocument/2006/relationships/notesSlide" Target="../notesSlides/notesSlide12.xml"/><Relationship Id="rId20" Type="http://schemas.openxmlformats.org/officeDocument/2006/relationships/image" Target="../media/image69.png"/><Relationship Id="rId29" Type="http://schemas.openxmlformats.org/officeDocument/2006/relationships/customXml" Target="../ink/ink43.xml"/><Relationship Id="rId1" Type="http://schemas.openxmlformats.org/officeDocument/2006/relationships/slideLayout" Target="../slideLayouts/slideLayout2.xml"/><Relationship Id="rId24" Type="http://schemas.openxmlformats.org/officeDocument/2006/relationships/image" Target="../media/image70.png"/><Relationship Id="rId32" Type="http://schemas.openxmlformats.org/officeDocument/2006/relationships/image" Target="../media/image74.png"/><Relationship Id="rId5" Type="http://schemas.openxmlformats.org/officeDocument/2006/relationships/customXml" Target="../ink/ink37.xml"/><Relationship Id="rId23" Type="http://schemas.openxmlformats.org/officeDocument/2006/relationships/customXml" Target="../ink/ink40.xml"/><Relationship Id="rId28" Type="http://schemas.openxmlformats.org/officeDocument/2006/relationships/image" Target="../media/image72.png"/><Relationship Id="rId19" Type="http://schemas.openxmlformats.org/officeDocument/2006/relationships/customXml" Target="../ink/ink38.xml"/><Relationship Id="rId31" Type="http://schemas.openxmlformats.org/officeDocument/2006/relationships/customXml" Target="../ink/ink44.xml"/><Relationship Id="rId4" Type="http://schemas.openxmlformats.org/officeDocument/2006/relationships/image" Target="../media/image86.png"/><Relationship Id="rId22" Type="http://schemas.openxmlformats.org/officeDocument/2006/relationships/image" Target="../media/image31.png"/><Relationship Id="rId27" Type="http://schemas.openxmlformats.org/officeDocument/2006/relationships/customXml" Target="../ink/ink42.xml"/><Relationship Id="rId30" Type="http://schemas.openxmlformats.org/officeDocument/2006/relationships/image" Target="../media/image73.png"/></Relationships>
</file>

<file path=ppt/slides/_rels/slide4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E9621-072D-0B1F-7882-217F3A978D5A}"/>
              </a:ext>
            </a:extLst>
          </p:cNvPr>
          <p:cNvSpPr>
            <a:spLocks noGrp="1"/>
          </p:cNvSpPr>
          <p:nvPr>
            <p:ph type="ctrTitle"/>
          </p:nvPr>
        </p:nvSpPr>
        <p:spPr>
          <a:xfrm>
            <a:off x="599225" y="1055100"/>
            <a:ext cx="10993549" cy="1334842"/>
          </a:xfrm>
        </p:spPr>
        <p:txBody>
          <a:bodyPr>
            <a:normAutofit/>
          </a:bodyPr>
          <a:lstStyle/>
          <a:p>
            <a:pPr algn="ctr">
              <a:lnSpc>
                <a:spcPts val="120"/>
              </a:lnSpc>
            </a:pP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br>
              <a:rPr lang="en-BD" sz="4900" b="1" dirty="0">
                <a:solidFill>
                  <a:srgbClr val="FF0000"/>
                </a:solidFill>
                <a:latin typeface="Arial" panose="020B0604020202020204" pitchFamily="34" charset="0"/>
                <a:cs typeface="Arial" panose="020B0604020202020204" pitchFamily="34" charset="0"/>
              </a:rPr>
            </a:br>
            <a:r>
              <a:rPr lang="en-BD" b="1" dirty="0">
                <a:latin typeface="Arial" panose="020B0604020202020204" pitchFamily="34" charset="0"/>
                <a:cs typeface="Arial" panose="020B0604020202020204" pitchFamily="34" charset="0"/>
              </a:rPr>
              <a:t>Inventory management</a:t>
            </a:r>
          </a:p>
        </p:txBody>
      </p:sp>
      <p:sp>
        <p:nvSpPr>
          <p:cNvPr id="6" name="TextBox 5">
            <a:extLst>
              <a:ext uri="{FF2B5EF4-FFF2-40B4-BE49-F238E27FC236}">
                <a16:creationId xmlns:a16="http://schemas.microsoft.com/office/drawing/2014/main" id="{838685A3-F4D9-AC2C-646F-5379E04655E9}"/>
              </a:ext>
            </a:extLst>
          </p:cNvPr>
          <p:cNvSpPr txBox="1"/>
          <p:nvPr/>
        </p:nvSpPr>
        <p:spPr>
          <a:xfrm>
            <a:off x="942109" y="3429000"/>
            <a:ext cx="3214255" cy="646331"/>
          </a:xfrm>
          <a:prstGeom prst="rect">
            <a:avLst/>
          </a:prstGeom>
          <a:noFill/>
        </p:spPr>
        <p:txBody>
          <a:bodyPr wrap="square" rtlCol="0">
            <a:spAutoFit/>
          </a:bodyPr>
          <a:lstStyle/>
          <a:p>
            <a:pPr algn="ctr"/>
            <a:r>
              <a:rPr lang="en-BD" sz="3600" b="1" dirty="0">
                <a:solidFill>
                  <a:schemeClr val="accent3">
                    <a:lumMod val="40000"/>
                    <a:lumOff val="60000"/>
                  </a:schemeClr>
                </a:solidFill>
                <a:latin typeface="Arial" panose="020B0604020202020204" pitchFamily="34" charset="0"/>
                <a:cs typeface="Arial" panose="020B0604020202020204" pitchFamily="34" charset="0"/>
              </a:rPr>
              <a:t>Chapter # 12</a:t>
            </a:r>
          </a:p>
        </p:txBody>
      </p:sp>
    </p:spTree>
    <p:extLst>
      <p:ext uri="{BB962C8B-B14F-4D97-AF65-F5344CB8AC3E}">
        <p14:creationId xmlns:p14="http://schemas.microsoft.com/office/powerpoint/2010/main" val="673074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2D95-1D4E-DFA4-3D35-1DBB3CC65523}"/>
              </a:ext>
            </a:extLst>
          </p:cNvPr>
          <p:cNvSpPr>
            <a:spLocks noGrp="1"/>
          </p:cNvSpPr>
          <p:nvPr>
            <p:ph type="title"/>
          </p:nvPr>
        </p:nvSpPr>
        <p:spPr/>
        <p:txBody>
          <a:bodyPr/>
          <a:lstStyle/>
          <a:p>
            <a:r>
              <a:rPr lang="en-US" dirty="0"/>
              <a:t>Why we need inventories</a:t>
            </a:r>
          </a:p>
        </p:txBody>
      </p:sp>
      <p:pic>
        <p:nvPicPr>
          <p:cNvPr id="4" name="Picture 3">
            <a:extLst>
              <a:ext uri="{FF2B5EF4-FFF2-40B4-BE49-F238E27FC236}">
                <a16:creationId xmlns:a16="http://schemas.microsoft.com/office/drawing/2014/main" id="{F4459DB9-F7A7-BBB1-370F-4A63C3DBEDB8}"/>
              </a:ext>
            </a:extLst>
          </p:cNvPr>
          <p:cNvPicPr>
            <a:picLocks noChangeAspect="1"/>
          </p:cNvPicPr>
          <p:nvPr/>
        </p:nvPicPr>
        <p:blipFill>
          <a:blip r:embed="rId2"/>
          <a:stretch>
            <a:fillRect/>
          </a:stretch>
        </p:blipFill>
        <p:spPr>
          <a:xfrm>
            <a:off x="241295" y="1966135"/>
            <a:ext cx="1742918" cy="13147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Graphic 7" descr="Warehouse outline">
            <a:extLst>
              <a:ext uri="{FF2B5EF4-FFF2-40B4-BE49-F238E27FC236}">
                <a16:creationId xmlns:a16="http://schemas.microsoft.com/office/drawing/2014/main" id="{75067317-ACA6-E228-DA7B-0178E0CE3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86627" y="1817395"/>
            <a:ext cx="1499937" cy="1499937"/>
          </a:xfrm>
          <a:prstGeom prst="rect">
            <a:avLst/>
          </a:prstGeom>
        </p:spPr>
      </p:pic>
      <p:pic>
        <p:nvPicPr>
          <p:cNvPr id="10" name="Picture 9">
            <a:extLst>
              <a:ext uri="{FF2B5EF4-FFF2-40B4-BE49-F238E27FC236}">
                <a16:creationId xmlns:a16="http://schemas.microsoft.com/office/drawing/2014/main" id="{A93CBA2B-7C10-4747-7352-59C90C6C56BD}"/>
              </a:ext>
            </a:extLst>
          </p:cNvPr>
          <p:cNvPicPr>
            <a:picLocks noChangeAspect="1"/>
          </p:cNvPicPr>
          <p:nvPr/>
        </p:nvPicPr>
        <p:blipFill>
          <a:blip r:embed="rId5"/>
          <a:stretch>
            <a:fillRect/>
          </a:stretch>
        </p:blipFill>
        <p:spPr>
          <a:xfrm>
            <a:off x="5781615" y="1998051"/>
            <a:ext cx="1967752" cy="1073319"/>
          </a:xfrm>
          <a:prstGeom prst="rect">
            <a:avLst/>
          </a:prstGeom>
        </p:spPr>
      </p:pic>
      <p:pic>
        <p:nvPicPr>
          <p:cNvPr id="12" name="Picture 11">
            <a:extLst>
              <a:ext uri="{FF2B5EF4-FFF2-40B4-BE49-F238E27FC236}">
                <a16:creationId xmlns:a16="http://schemas.microsoft.com/office/drawing/2014/main" id="{6FAF04E6-751E-8594-0532-81AFEF09A06C}"/>
              </a:ext>
            </a:extLst>
          </p:cNvPr>
          <p:cNvPicPr>
            <a:picLocks noChangeAspect="1"/>
          </p:cNvPicPr>
          <p:nvPr/>
        </p:nvPicPr>
        <p:blipFill>
          <a:blip r:embed="rId6"/>
          <a:stretch>
            <a:fillRect/>
          </a:stretch>
        </p:blipFill>
        <p:spPr>
          <a:xfrm>
            <a:off x="8702416" y="1987954"/>
            <a:ext cx="1399020" cy="12710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9A035262-6AC7-8633-FABC-CAAA09DFDE64}"/>
              </a:ext>
            </a:extLst>
          </p:cNvPr>
          <p:cNvPicPr>
            <a:picLocks noChangeAspect="1"/>
          </p:cNvPicPr>
          <p:nvPr/>
        </p:nvPicPr>
        <p:blipFill>
          <a:blip r:embed="rId7"/>
          <a:stretch>
            <a:fillRect/>
          </a:stretch>
        </p:blipFill>
        <p:spPr>
          <a:xfrm>
            <a:off x="10188580" y="3304084"/>
            <a:ext cx="1762125" cy="1390650"/>
          </a:xfrm>
          <a:prstGeom prst="rect">
            <a:avLst/>
          </a:prstGeom>
        </p:spPr>
      </p:pic>
      <p:pic>
        <p:nvPicPr>
          <p:cNvPr id="16" name="Picture 15">
            <a:extLst>
              <a:ext uri="{FF2B5EF4-FFF2-40B4-BE49-F238E27FC236}">
                <a16:creationId xmlns:a16="http://schemas.microsoft.com/office/drawing/2014/main" id="{CA49D1BD-64CB-CC52-3952-05811D8E5C64}"/>
              </a:ext>
            </a:extLst>
          </p:cNvPr>
          <p:cNvPicPr>
            <a:picLocks noChangeAspect="1"/>
          </p:cNvPicPr>
          <p:nvPr/>
        </p:nvPicPr>
        <p:blipFill>
          <a:blip r:embed="rId8"/>
          <a:stretch>
            <a:fillRect/>
          </a:stretch>
        </p:blipFill>
        <p:spPr>
          <a:xfrm>
            <a:off x="4726738" y="3688001"/>
            <a:ext cx="1967752" cy="1376612"/>
          </a:xfrm>
          <a:prstGeom prst="rect">
            <a:avLst/>
          </a:prstGeom>
        </p:spPr>
      </p:pic>
      <p:pic>
        <p:nvPicPr>
          <p:cNvPr id="18" name="Picture 17">
            <a:extLst>
              <a:ext uri="{FF2B5EF4-FFF2-40B4-BE49-F238E27FC236}">
                <a16:creationId xmlns:a16="http://schemas.microsoft.com/office/drawing/2014/main" id="{737333FD-AE5B-EE97-4D38-C7ACB4EFC602}"/>
              </a:ext>
            </a:extLst>
          </p:cNvPr>
          <p:cNvPicPr>
            <a:picLocks noChangeAspect="1"/>
          </p:cNvPicPr>
          <p:nvPr/>
        </p:nvPicPr>
        <p:blipFill>
          <a:blip r:embed="rId9"/>
          <a:stretch>
            <a:fillRect/>
          </a:stretch>
        </p:blipFill>
        <p:spPr>
          <a:xfrm>
            <a:off x="7631354" y="3780746"/>
            <a:ext cx="1762125" cy="11911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9BFE398C-2A12-B3E8-9992-B3C4175A94D0}"/>
              </a:ext>
            </a:extLst>
          </p:cNvPr>
          <p:cNvPicPr>
            <a:picLocks noChangeAspect="1"/>
          </p:cNvPicPr>
          <p:nvPr/>
        </p:nvPicPr>
        <p:blipFill>
          <a:blip r:embed="rId10"/>
          <a:stretch>
            <a:fillRect/>
          </a:stretch>
        </p:blipFill>
        <p:spPr>
          <a:xfrm>
            <a:off x="3727405" y="5412466"/>
            <a:ext cx="1293773" cy="125697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D98B8F0A-32A1-84B0-BFF8-F7448F5F910B}"/>
              </a:ext>
            </a:extLst>
          </p:cNvPr>
          <p:cNvPicPr>
            <a:picLocks noChangeAspect="1"/>
          </p:cNvPicPr>
          <p:nvPr/>
        </p:nvPicPr>
        <p:blipFill>
          <a:blip r:embed="rId11"/>
          <a:stretch>
            <a:fillRect/>
          </a:stretch>
        </p:blipFill>
        <p:spPr>
          <a:xfrm>
            <a:off x="581192" y="5345626"/>
            <a:ext cx="1773911" cy="1323814"/>
          </a:xfrm>
          <a:prstGeom prst="rect">
            <a:avLst/>
          </a:prstGeom>
        </p:spPr>
      </p:pic>
      <p:pic>
        <p:nvPicPr>
          <p:cNvPr id="24" name="Picture 23">
            <a:extLst>
              <a:ext uri="{FF2B5EF4-FFF2-40B4-BE49-F238E27FC236}">
                <a16:creationId xmlns:a16="http://schemas.microsoft.com/office/drawing/2014/main" id="{4BC9D144-5F0F-5FB5-F066-273908EAAC3C}"/>
              </a:ext>
            </a:extLst>
          </p:cNvPr>
          <p:cNvPicPr>
            <a:picLocks noChangeAspect="1"/>
          </p:cNvPicPr>
          <p:nvPr/>
        </p:nvPicPr>
        <p:blipFill>
          <a:blip r:embed="rId12"/>
          <a:stretch>
            <a:fillRect/>
          </a:stretch>
        </p:blipFill>
        <p:spPr>
          <a:xfrm>
            <a:off x="2231981" y="3780746"/>
            <a:ext cx="1495425" cy="1343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a:extLst>
              <a:ext uri="{FF2B5EF4-FFF2-40B4-BE49-F238E27FC236}">
                <a16:creationId xmlns:a16="http://schemas.microsoft.com/office/drawing/2014/main" id="{5F5DC15D-F31D-A696-EF87-DC20C611D0DA}"/>
              </a:ext>
            </a:extLst>
          </p:cNvPr>
          <p:cNvPicPr>
            <a:picLocks noChangeAspect="1"/>
          </p:cNvPicPr>
          <p:nvPr/>
        </p:nvPicPr>
        <p:blipFill>
          <a:blip r:embed="rId13"/>
          <a:stretch>
            <a:fillRect/>
          </a:stretch>
        </p:blipFill>
        <p:spPr>
          <a:xfrm>
            <a:off x="8560954" y="5372281"/>
            <a:ext cx="2294249" cy="1046147"/>
          </a:xfrm>
          <a:prstGeom prst="rect">
            <a:avLst/>
          </a:prstGeom>
        </p:spPr>
      </p:pic>
      <p:cxnSp>
        <p:nvCxnSpPr>
          <p:cNvPr id="28" name="Straight Arrow Connector 27">
            <a:extLst>
              <a:ext uri="{FF2B5EF4-FFF2-40B4-BE49-F238E27FC236}">
                <a16:creationId xmlns:a16="http://schemas.microsoft.com/office/drawing/2014/main" id="{5C89AD07-8764-4645-7DC2-E3D57D839462}"/>
              </a:ext>
            </a:extLst>
          </p:cNvPr>
          <p:cNvCxnSpPr>
            <a:stCxn id="4" idx="6"/>
          </p:cNvCxnSpPr>
          <p:nvPr/>
        </p:nvCxnSpPr>
        <p:spPr>
          <a:xfrm flipV="1">
            <a:off x="1984213" y="2623484"/>
            <a:ext cx="120241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9E33BD-C23A-52F7-48F1-7E9FE71EC117}"/>
              </a:ext>
            </a:extLst>
          </p:cNvPr>
          <p:cNvCxnSpPr>
            <a:stCxn id="8" idx="3"/>
          </p:cNvCxnSpPr>
          <p:nvPr/>
        </p:nvCxnSpPr>
        <p:spPr>
          <a:xfrm flipV="1">
            <a:off x="4686564" y="2567363"/>
            <a:ext cx="8640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B97C7C-9A65-8626-9368-BAF6B2037031}"/>
              </a:ext>
            </a:extLst>
          </p:cNvPr>
          <p:cNvCxnSpPr>
            <a:cxnSpLocks/>
            <a:stCxn id="10" idx="3"/>
          </p:cNvCxnSpPr>
          <p:nvPr/>
        </p:nvCxnSpPr>
        <p:spPr>
          <a:xfrm>
            <a:off x="7749367" y="2534711"/>
            <a:ext cx="763049" cy="32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E842CD4-91BA-C6DB-6AF3-67AA65AB7B0A}"/>
              </a:ext>
            </a:extLst>
          </p:cNvPr>
          <p:cNvCxnSpPr>
            <a:stCxn id="12" idx="6"/>
          </p:cNvCxnSpPr>
          <p:nvPr/>
        </p:nvCxnSpPr>
        <p:spPr>
          <a:xfrm>
            <a:off x="10101436" y="2623485"/>
            <a:ext cx="839280" cy="63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1A8526-724B-6A93-7423-634125DB8942}"/>
              </a:ext>
            </a:extLst>
          </p:cNvPr>
          <p:cNvCxnSpPr>
            <a:endCxn id="18" idx="6"/>
          </p:cNvCxnSpPr>
          <p:nvPr/>
        </p:nvCxnSpPr>
        <p:spPr>
          <a:xfrm flipH="1">
            <a:off x="9401926" y="4376307"/>
            <a:ext cx="699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6285FBB-EE92-C7BE-7C75-302AF8C2A2EA}"/>
              </a:ext>
            </a:extLst>
          </p:cNvPr>
          <p:cNvCxnSpPr>
            <a:endCxn id="16" idx="3"/>
          </p:cNvCxnSpPr>
          <p:nvPr/>
        </p:nvCxnSpPr>
        <p:spPr>
          <a:xfrm flipH="1">
            <a:off x="6694490" y="4376307"/>
            <a:ext cx="797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889367F-1BFD-47F5-2060-0B51C14211E9}"/>
              </a:ext>
            </a:extLst>
          </p:cNvPr>
          <p:cNvCxnSpPr>
            <a:stCxn id="16" idx="1"/>
          </p:cNvCxnSpPr>
          <p:nvPr/>
        </p:nvCxnSpPr>
        <p:spPr>
          <a:xfrm flipH="1">
            <a:off x="3936595" y="4376307"/>
            <a:ext cx="790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C17F89-C7C2-DA5D-2E4C-BF638F1C2C53}"/>
              </a:ext>
            </a:extLst>
          </p:cNvPr>
          <p:cNvCxnSpPr/>
          <p:nvPr/>
        </p:nvCxnSpPr>
        <p:spPr>
          <a:xfrm flipH="1">
            <a:off x="1468147" y="4452258"/>
            <a:ext cx="649411" cy="67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C6B43F8-B334-1331-0300-AE9C0DD88714}"/>
              </a:ext>
            </a:extLst>
          </p:cNvPr>
          <p:cNvCxnSpPr>
            <a:stCxn id="22" idx="3"/>
          </p:cNvCxnSpPr>
          <p:nvPr/>
        </p:nvCxnSpPr>
        <p:spPr>
          <a:xfrm>
            <a:off x="2355103" y="6007533"/>
            <a:ext cx="1152192" cy="3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28BC569-C368-51B5-2E1E-1489B65AD7A6}"/>
              </a:ext>
            </a:extLst>
          </p:cNvPr>
          <p:cNvCxnSpPr>
            <a:stCxn id="20" idx="6"/>
          </p:cNvCxnSpPr>
          <p:nvPr/>
        </p:nvCxnSpPr>
        <p:spPr>
          <a:xfrm flipV="1">
            <a:off x="5021178" y="6039472"/>
            <a:ext cx="760437" cy="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Graphic 48" descr="Warehouse with solid fill">
            <a:extLst>
              <a:ext uri="{FF2B5EF4-FFF2-40B4-BE49-F238E27FC236}">
                <a16:creationId xmlns:a16="http://schemas.microsoft.com/office/drawing/2014/main" id="{3BD566FE-9BE3-74E8-A15F-AA62FB1B9C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75500" y="5123771"/>
            <a:ext cx="1459602" cy="1459602"/>
          </a:xfrm>
          <a:prstGeom prst="rect">
            <a:avLst/>
          </a:prstGeom>
        </p:spPr>
      </p:pic>
      <p:cxnSp>
        <p:nvCxnSpPr>
          <p:cNvPr id="51" name="Straight Arrow Connector 50">
            <a:extLst>
              <a:ext uri="{FF2B5EF4-FFF2-40B4-BE49-F238E27FC236}">
                <a16:creationId xmlns:a16="http://schemas.microsoft.com/office/drawing/2014/main" id="{A68AC099-B72F-5203-3D62-10626B24A01E}"/>
              </a:ext>
            </a:extLst>
          </p:cNvPr>
          <p:cNvCxnSpPr>
            <a:cxnSpLocks/>
          </p:cNvCxnSpPr>
          <p:nvPr/>
        </p:nvCxnSpPr>
        <p:spPr>
          <a:xfrm>
            <a:off x="7248013" y="5991247"/>
            <a:ext cx="1186480" cy="22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BA9E7C9-D05C-5F66-3140-9C107047603D}"/>
              </a:ext>
            </a:extLst>
          </p:cNvPr>
          <p:cNvSpPr txBox="1"/>
          <p:nvPr/>
        </p:nvSpPr>
        <p:spPr>
          <a:xfrm>
            <a:off x="387351" y="3376405"/>
            <a:ext cx="1967752" cy="369332"/>
          </a:xfrm>
          <a:prstGeom prst="rect">
            <a:avLst/>
          </a:prstGeom>
          <a:noFill/>
        </p:spPr>
        <p:txBody>
          <a:bodyPr wrap="square" rtlCol="0">
            <a:spAutoFit/>
          </a:bodyPr>
          <a:lstStyle/>
          <a:p>
            <a:r>
              <a:rPr lang="en-US" dirty="0"/>
              <a:t>Raw material</a:t>
            </a:r>
          </a:p>
        </p:txBody>
      </p:sp>
      <p:sp>
        <p:nvSpPr>
          <p:cNvPr id="53" name="TextBox 52">
            <a:extLst>
              <a:ext uri="{FF2B5EF4-FFF2-40B4-BE49-F238E27FC236}">
                <a16:creationId xmlns:a16="http://schemas.microsoft.com/office/drawing/2014/main" id="{6CD44172-0A79-F4C9-7D50-9FA01EB2A580}"/>
              </a:ext>
            </a:extLst>
          </p:cNvPr>
          <p:cNvSpPr txBox="1"/>
          <p:nvPr/>
        </p:nvSpPr>
        <p:spPr>
          <a:xfrm>
            <a:off x="2975887" y="3126627"/>
            <a:ext cx="1967752" cy="646331"/>
          </a:xfrm>
          <a:prstGeom prst="rect">
            <a:avLst/>
          </a:prstGeom>
          <a:noFill/>
        </p:spPr>
        <p:txBody>
          <a:bodyPr wrap="square" rtlCol="0">
            <a:spAutoFit/>
          </a:bodyPr>
          <a:lstStyle/>
          <a:p>
            <a:pPr algn="ctr"/>
            <a:r>
              <a:rPr lang="en-US" dirty="0">
                <a:solidFill>
                  <a:srgbClr val="00B050"/>
                </a:solidFill>
              </a:rPr>
              <a:t>Raw material inventory</a:t>
            </a:r>
          </a:p>
        </p:txBody>
      </p:sp>
      <p:sp>
        <p:nvSpPr>
          <p:cNvPr id="54" name="TextBox 53">
            <a:extLst>
              <a:ext uri="{FF2B5EF4-FFF2-40B4-BE49-F238E27FC236}">
                <a16:creationId xmlns:a16="http://schemas.microsoft.com/office/drawing/2014/main" id="{69F2A541-A5A9-884F-21EC-511F8783C2D2}"/>
              </a:ext>
            </a:extLst>
          </p:cNvPr>
          <p:cNvSpPr txBox="1"/>
          <p:nvPr/>
        </p:nvSpPr>
        <p:spPr>
          <a:xfrm>
            <a:off x="8281946" y="3309631"/>
            <a:ext cx="1967752" cy="369332"/>
          </a:xfrm>
          <a:prstGeom prst="rect">
            <a:avLst/>
          </a:prstGeom>
          <a:noFill/>
        </p:spPr>
        <p:txBody>
          <a:bodyPr wrap="square" rtlCol="0">
            <a:spAutoFit/>
          </a:bodyPr>
          <a:lstStyle/>
          <a:p>
            <a:pPr algn="ctr"/>
            <a:r>
              <a:rPr lang="en-US" dirty="0">
                <a:solidFill>
                  <a:srgbClr val="FF0000"/>
                </a:solidFill>
              </a:rPr>
              <a:t>WIP inventory</a:t>
            </a:r>
          </a:p>
        </p:txBody>
      </p:sp>
      <p:sp>
        <p:nvSpPr>
          <p:cNvPr id="55" name="TextBox 54">
            <a:extLst>
              <a:ext uri="{FF2B5EF4-FFF2-40B4-BE49-F238E27FC236}">
                <a16:creationId xmlns:a16="http://schemas.microsoft.com/office/drawing/2014/main" id="{49117E92-74C2-DD6A-1878-AD26FE33FB9C}"/>
              </a:ext>
            </a:extLst>
          </p:cNvPr>
          <p:cNvSpPr txBox="1"/>
          <p:nvPr/>
        </p:nvSpPr>
        <p:spPr>
          <a:xfrm>
            <a:off x="7425727" y="5018292"/>
            <a:ext cx="1967752" cy="369332"/>
          </a:xfrm>
          <a:prstGeom prst="rect">
            <a:avLst/>
          </a:prstGeom>
          <a:noFill/>
        </p:spPr>
        <p:txBody>
          <a:bodyPr wrap="square" rtlCol="0">
            <a:spAutoFit/>
          </a:bodyPr>
          <a:lstStyle/>
          <a:p>
            <a:pPr algn="ctr"/>
            <a:r>
              <a:rPr lang="en-US" dirty="0">
                <a:solidFill>
                  <a:srgbClr val="FF0000"/>
                </a:solidFill>
              </a:rPr>
              <a:t>WIP inventory</a:t>
            </a:r>
          </a:p>
        </p:txBody>
      </p:sp>
      <p:sp>
        <p:nvSpPr>
          <p:cNvPr id="56" name="TextBox 55">
            <a:extLst>
              <a:ext uri="{FF2B5EF4-FFF2-40B4-BE49-F238E27FC236}">
                <a16:creationId xmlns:a16="http://schemas.microsoft.com/office/drawing/2014/main" id="{016CCE2C-2B4A-87D4-8354-D512886BCAE1}"/>
              </a:ext>
            </a:extLst>
          </p:cNvPr>
          <p:cNvSpPr txBox="1"/>
          <p:nvPr/>
        </p:nvSpPr>
        <p:spPr>
          <a:xfrm>
            <a:off x="2102464" y="5105814"/>
            <a:ext cx="1967752" cy="369332"/>
          </a:xfrm>
          <a:prstGeom prst="rect">
            <a:avLst/>
          </a:prstGeom>
          <a:noFill/>
        </p:spPr>
        <p:txBody>
          <a:bodyPr wrap="square" rtlCol="0">
            <a:spAutoFit/>
          </a:bodyPr>
          <a:lstStyle/>
          <a:p>
            <a:pPr algn="ctr"/>
            <a:r>
              <a:rPr lang="en-US" dirty="0">
                <a:solidFill>
                  <a:srgbClr val="FF0000"/>
                </a:solidFill>
              </a:rPr>
              <a:t>WIP inventory</a:t>
            </a:r>
          </a:p>
        </p:txBody>
      </p:sp>
      <p:sp>
        <p:nvSpPr>
          <p:cNvPr id="57" name="TextBox 56">
            <a:extLst>
              <a:ext uri="{FF2B5EF4-FFF2-40B4-BE49-F238E27FC236}">
                <a16:creationId xmlns:a16="http://schemas.microsoft.com/office/drawing/2014/main" id="{50693E52-F5DA-EAE5-24E6-EE42C888B381}"/>
              </a:ext>
            </a:extLst>
          </p:cNvPr>
          <p:cNvSpPr txBox="1"/>
          <p:nvPr/>
        </p:nvSpPr>
        <p:spPr>
          <a:xfrm>
            <a:off x="5346495" y="6418428"/>
            <a:ext cx="2456340" cy="369332"/>
          </a:xfrm>
          <a:prstGeom prst="rect">
            <a:avLst/>
          </a:prstGeom>
          <a:noFill/>
        </p:spPr>
        <p:txBody>
          <a:bodyPr wrap="square" rtlCol="0">
            <a:spAutoFit/>
          </a:bodyPr>
          <a:lstStyle/>
          <a:p>
            <a:pPr algn="ctr"/>
            <a:r>
              <a:rPr lang="en-US" dirty="0">
                <a:solidFill>
                  <a:srgbClr val="0070C0"/>
                </a:solidFill>
              </a:rPr>
              <a:t>Finish goods inventory</a:t>
            </a:r>
          </a:p>
        </p:txBody>
      </p:sp>
      <p:sp>
        <p:nvSpPr>
          <p:cNvPr id="58" name="TextBox 57">
            <a:extLst>
              <a:ext uri="{FF2B5EF4-FFF2-40B4-BE49-F238E27FC236}">
                <a16:creationId xmlns:a16="http://schemas.microsoft.com/office/drawing/2014/main" id="{C136213E-BE31-F697-581A-EA21B55E8647}"/>
              </a:ext>
            </a:extLst>
          </p:cNvPr>
          <p:cNvSpPr txBox="1"/>
          <p:nvPr/>
        </p:nvSpPr>
        <p:spPr>
          <a:xfrm>
            <a:off x="8434493" y="6429672"/>
            <a:ext cx="2456340" cy="369332"/>
          </a:xfrm>
          <a:prstGeom prst="rect">
            <a:avLst/>
          </a:prstGeom>
          <a:noFill/>
        </p:spPr>
        <p:txBody>
          <a:bodyPr wrap="square" rtlCol="0">
            <a:spAutoFit/>
          </a:bodyPr>
          <a:lstStyle/>
          <a:p>
            <a:pPr algn="ctr"/>
            <a:r>
              <a:rPr lang="en-US" dirty="0">
                <a:solidFill>
                  <a:srgbClr val="0070C0"/>
                </a:solidFill>
              </a:rPr>
              <a:t>Finish goods inventory</a:t>
            </a:r>
          </a:p>
        </p:txBody>
      </p:sp>
      <p:pic>
        <p:nvPicPr>
          <p:cNvPr id="5" name="Graphic 4" descr="Close outline">
            <a:extLst>
              <a:ext uri="{FF2B5EF4-FFF2-40B4-BE49-F238E27FC236}">
                <a16:creationId xmlns:a16="http://schemas.microsoft.com/office/drawing/2014/main" id="{CCD1BC1A-9C79-75BF-190C-D11ADE55452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156704" y="2185721"/>
            <a:ext cx="914400" cy="914400"/>
          </a:xfrm>
          <a:prstGeom prst="rect">
            <a:avLst/>
          </a:prstGeom>
        </p:spPr>
      </p:pic>
      <p:sp>
        <p:nvSpPr>
          <p:cNvPr id="6" name="TextBox 5">
            <a:extLst>
              <a:ext uri="{FF2B5EF4-FFF2-40B4-BE49-F238E27FC236}">
                <a16:creationId xmlns:a16="http://schemas.microsoft.com/office/drawing/2014/main" id="{FA022AA3-BA8E-52FB-2EB2-56474FDFDF2C}"/>
              </a:ext>
            </a:extLst>
          </p:cNvPr>
          <p:cNvSpPr txBox="1"/>
          <p:nvPr/>
        </p:nvSpPr>
        <p:spPr>
          <a:xfrm>
            <a:off x="2024387" y="2919349"/>
            <a:ext cx="1967752" cy="369332"/>
          </a:xfrm>
          <a:prstGeom prst="rect">
            <a:avLst/>
          </a:prstGeom>
          <a:noFill/>
        </p:spPr>
        <p:txBody>
          <a:bodyPr wrap="square" rtlCol="0">
            <a:spAutoFit/>
          </a:bodyPr>
          <a:lstStyle/>
          <a:p>
            <a:r>
              <a:rPr lang="en-US" dirty="0">
                <a:solidFill>
                  <a:srgbClr val="FF0000"/>
                </a:solidFill>
              </a:rPr>
              <a:t>No supply</a:t>
            </a:r>
          </a:p>
        </p:txBody>
      </p:sp>
      <p:sp>
        <p:nvSpPr>
          <p:cNvPr id="7" name="TextBox 6">
            <a:extLst>
              <a:ext uri="{FF2B5EF4-FFF2-40B4-BE49-F238E27FC236}">
                <a16:creationId xmlns:a16="http://schemas.microsoft.com/office/drawing/2014/main" id="{4ED422F7-8D5D-4585-A8E3-D383C65E0BD9}"/>
              </a:ext>
            </a:extLst>
          </p:cNvPr>
          <p:cNvSpPr txBox="1"/>
          <p:nvPr/>
        </p:nvSpPr>
        <p:spPr>
          <a:xfrm>
            <a:off x="4490640" y="2671341"/>
            <a:ext cx="1967752" cy="400110"/>
          </a:xfrm>
          <a:prstGeom prst="rect">
            <a:avLst/>
          </a:prstGeom>
          <a:noFill/>
        </p:spPr>
        <p:txBody>
          <a:bodyPr wrap="square" rtlCol="0">
            <a:spAutoFit/>
          </a:bodyPr>
          <a:lstStyle/>
          <a:p>
            <a:r>
              <a:rPr lang="en-US" dirty="0"/>
              <a:t> </a:t>
            </a:r>
            <a:r>
              <a:rPr lang="en-US" sz="2000" dirty="0">
                <a:solidFill>
                  <a:schemeClr val="accent6"/>
                </a:solidFill>
              </a:rPr>
              <a:t>Still Supply</a:t>
            </a:r>
            <a:endParaRPr lang="en-US" dirty="0">
              <a:solidFill>
                <a:schemeClr val="accent6"/>
              </a:solidFill>
            </a:endParaRPr>
          </a:p>
        </p:txBody>
      </p:sp>
      <p:pic>
        <p:nvPicPr>
          <p:cNvPr id="9" name="Graphic 8" descr="Close outline">
            <a:extLst>
              <a:ext uri="{FF2B5EF4-FFF2-40B4-BE49-F238E27FC236}">
                <a16:creationId xmlns:a16="http://schemas.microsoft.com/office/drawing/2014/main" id="{E92F6CC0-1648-A8FC-FFBB-2FD57C0D38C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98476" y="3211378"/>
            <a:ext cx="1740955" cy="1740955"/>
          </a:xfrm>
          <a:prstGeom prst="rect">
            <a:avLst/>
          </a:prstGeom>
        </p:spPr>
      </p:pic>
      <p:sp>
        <p:nvSpPr>
          <p:cNvPr id="11" name="TextBox 10">
            <a:extLst>
              <a:ext uri="{FF2B5EF4-FFF2-40B4-BE49-F238E27FC236}">
                <a16:creationId xmlns:a16="http://schemas.microsoft.com/office/drawing/2014/main" id="{D10DA464-FE00-7C04-4183-BCC29D032050}"/>
              </a:ext>
            </a:extLst>
          </p:cNvPr>
          <p:cNvSpPr txBox="1"/>
          <p:nvPr/>
        </p:nvSpPr>
        <p:spPr>
          <a:xfrm>
            <a:off x="10392811" y="4711801"/>
            <a:ext cx="1967752" cy="369332"/>
          </a:xfrm>
          <a:prstGeom prst="rect">
            <a:avLst/>
          </a:prstGeom>
          <a:noFill/>
        </p:spPr>
        <p:txBody>
          <a:bodyPr wrap="square" rtlCol="0">
            <a:spAutoFit/>
          </a:bodyPr>
          <a:lstStyle/>
          <a:p>
            <a:r>
              <a:rPr lang="en-US" dirty="0">
                <a:solidFill>
                  <a:srgbClr val="FF0000"/>
                </a:solidFill>
              </a:rPr>
              <a:t>Machine fail</a:t>
            </a:r>
          </a:p>
        </p:txBody>
      </p:sp>
      <p:sp>
        <p:nvSpPr>
          <p:cNvPr id="15" name="TextBox 14">
            <a:extLst>
              <a:ext uri="{FF2B5EF4-FFF2-40B4-BE49-F238E27FC236}">
                <a16:creationId xmlns:a16="http://schemas.microsoft.com/office/drawing/2014/main" id="{36B8EE34-C80E-97C9-9E37-F03BF15BC1C3}"/>
              </a:ext>
            </a:extLst>
          </p:cNvPr>
          <p:cNvSpPr txBox="1"/>
          <p:nvPr/>
        </p:nvSpPr>
        <p:spPr>
          <a:xfrm>
            <a:off x="6458392" y="4568421"/>
            <a:ext cx="1967752" cy="400110"/>
          </a:xfrm>
          <a:prstGeom prst="rect">
            <a:avLst/>
          </a:prstGeom>
          <a:noFill/>
        </p:spPr>
        <p:txBody>
          <a:bodyPr wrap="square" rtlCol="0">
            <a:spAutoFit/>
          </a:bodyPr>
          <a:lstStyle/>
          <a:p>
            <a:r>
              <a:rPr lang="en-US" dirty="0"/>
              <a:t> </a:t>
            </a:r>
            <a:r>
              <a:rPr lang="en-US" sz="2000" dirty="0">
                <a:solidFill>
                  <a:schemeClr val="accent6"/>
                </a:solidFill>
              </a:rPr>
              <a:t>Still Supply</a:t>
            </a:r>
            <a:endParaRPr lang="en-US" dirty="0">
              <a:solidFill>
                <a:schemeClr val="accent6"/>
              </a:solidFill>
            </a:endParaRPr>
          </a:p>
        </p:txBody>
      </p:sp>
      <p:sp>
        <p:nvSpPr>
          <p:cNvPr id="17" name="TextBox 16">
            <a:extLst>
              <a:ext uri="{FF2B5EF4-FFF2-40B4-BE49-F238E27FC236}">
                <a16:creationId xmlns:a16="http://schemas.microsoft.com/office/drawing/2014/main" id="{AE44D023-1E70-9F1F-AFA7-26E9E0E28937}"/>
              </a:ext>
            </a:extLst>
          </p:cNvPr>
          <p:cNvSpPr txBox="1"/>
          <p:nvPr/>
        </p:nvSpPr>
        <p:spPr>
          <a:xfrm>
            <a:off x="10890833" y="5524425"/>
            <a:ext cx="1301167" cy="923330"/>
          </a:xfrm>
          <a:prstGeom prst="rect">
            <a:avLst/>
          </a:prstGeom>
          <a:noFill/>
        </p:spPr>
        <p:txBody>
          <a:bodyPr wrap="square" rtlCol="0">
            <a:spAutoFit/>
          </a:bodyPr>
          <a:lstStyle/>
          <a:p>
            <a:r>
              <a:rPr lang="en-US" dirty="0">
                <a:solidFill>
                  <a:srgbClr val="FF0000"/>
                </a:solidFill>
              </a:rPr>
              <a:t>Market demand high</a:t>
            </a:r>
          </a:p>
        </p:txBody>
      </p:sp>
      <p:sp>
        <p:nvSpPr>
          <p:cNvPr id="25" name="TextBox 24">
            <a:extLst>
              <a:ext uri="{FF2B5EF4-FFF2-40B4-BE49-F238E27FC236}">
                <a16:creationId xmlns:a16="http://schemas.microsoft.com/office/drawing/2014/main" id="{E721C636-320F-12C4-498E-6F55FED713D1}"/>
              </a:ext>
            </a:extLst>
          </p:cNvPr>
          <p:cNvSpPr txBox="1"/>
          <p:nvPr/>
        </p:nvSpPr>
        <p:spPr>
          <a:xfrm>
            <a:off x="7231178" y="6055045"/>
            <a:ext cx="1967752" cy="400110"/>
          </a:xfrm>
          <a:prstGeom prst="rect">
            <a:avLst/>
          </a:prstGeom>
          <a:noFill/>
        </p:spPr>
        <p:txBody>
          <a:bodyPr wrap="square" rtlCol="0">
            <a:spAutoFit/>
          </a:bodyPr>
          <a:lstStyle/>
          <a:p>
            <a:r>
              <a:rPr lang="en-US" dirty="0"/>
              <a:t> </a:t>
            </a:r>
            <a:r>
              <a:rPr lang="en-US" sz="2000" dirty="0">
                <a:solidFill>
                  <a:schemeClr val="accent6"/>
                </a:solidFill>
              </a:rPr>
              <a:t>Still Supply</a:t>
            </a:r>
            <a:endParaRPr lang="en-US" dirty="0">
              <a:solidFill>
                <a:schemeClr val="accent6"/>
              </a:solidFill>
            </a:endParaRPr>
          </a:p>
        </p:txBody>
      </p:sp>
    </p:spTree>
    <p:extLst>
      <p:ext uri="{BB962C8B-B14F-4D97-AF65-F5344CB8AC3E}">
        <p14:creationId xmlns:p14="http://schemas.microsoft.com/office/powerpoint/2010/main" val="3361942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A7A-2498-A2C1-6C6D-9A36F58F4327}"/>
              </a:ext>
            </a:extLst>
          </p:cNvPr>
          <p:cNvSpPr>
            <a:spLocks noGrp="1"/>
          </p:cNvSpPr>
          <p:nvPr>
            <p:ph type="title"/>
          </p:nvPr>
        </p:nvSpPr>
        <p:spPr/>
        <p:txBody>
          <a:bodyPr>
            <a:normAutofit/>
          </a:bodyPr>
          <a:lstStyle/>
          <a:p>
            <a:r>
              <a:rPr lang="en-GB" sz="4400" dirty="0"/>
              <a:t>F</a:t>
            </a:r>
            <a:r>
              <a:rPr lang="en-BD" sz="4400" dirty="0"/>
              <a:t>unctions of inventories</a:t>
            </a:r>
          </a:p>
        </p:txBody>
      </p:sp>
      <p:sp>
        <p:nvSpPr>
          <p:cNvPr id="4" name="TextBox 3">
            <a:extLst>
              <a:ext uri="{FF2B5EF4-FFF2-40B4-BE49-F238E27FC236}">
                <a16:creationId xmlns:a16="http://schemas.microsoft.com/office/drawing/2014/main" id="{F658EA0A-6256-B35D-A703-FB051E96CB11}"/>
              </a:ext>
            </a:extLst>
          </p:cNvPr>
          <p:cNvSpPr txBox="1"/>
          <p:nvPr/>
        </p:nvSpPr>
        <p:spPr>
          <a:xfrm>
            <a:off x="456850" y="1886958"/>
            <a:ext cx="11278299" cy="3939540"/>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Inventories serve a number of functions:</a:t>
            </a:r>
          </a:p>
          <a:p>
            <a:endParaRPr lang="en-GB" sz="800" dirty="0">
              <a:latin typeface="Arial" panose="020B0604020202020204" pitchFamily="34" charset="0"/>
              <a:cs typeface="Arial" panose="020B0604020202020204" pitchFamily="34" charset="0"/>
            </a:endParaRPr>
          </a:p>
          <a:p>
            <a:pPr algn="just"/>
            <a:r>
              <a:rPr lang="en-US" sz="24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2400" b="1" dirty="0">
                <a:solidFill>
                  <a:srgbClr val="C00000"/>
                </a:solidFill>
                <a:latin typeface="Arial" panose="020B0604020202020204" pitchFamily="34" charset="0"/>
                <a:cs typeface="Arial" panose="020B0604020202020204" pitchFamily="34" charset="0"/>
              </a:rPr>
              <a:t>To meet anticipated customer demand</a:t>
            </a:r>
          </a:p>
          <a:p>
            <a:pPr algn="just"/>
            <a:endParaRPr lang="en-GB" sz="800" dirty="0">
              <a:latin typeface="Arial" panose="020B0604020202020204" pitchFamily="34" charset="0"/>
              <a:cs typeface="Arial" panose="020B0604020202020204" pitchFamily="34" charset="0"/>
            </a:endParaRPr>
          </a:p>
          <a:p>
            <a:pPr algn="just"/>
            <a:r>
              <a:rPr lang="en-GB" sz="2200" dirty="0">
                <a:latin typeface="Arial" panose="020B0604020202020204" pitchFamily="34" charset="0"/>
                <a:cs typeface="Arial" panose="020B0604020202020204" pitchFamily="34" charset="0"/>
              </a:rPr>
              <a:t>A customer can be someone who walks in off the street to buy a new smartphone, a mechanic who requests a tool at a tool crib, or a coffee shop that stocks coffee for the expected demand (Showrooms of </a:t>
            </a:r>
            <a:r>
              <a:rPr lang="en-GB" sz="2200" dirty="0" err="1">
                <a:latin typeface="Arial" panose="020B0604020202020204" pitchFamily="34" charset="0"/>
                <a:cs typeface="Arial" panose="020B0604020202020204" pitchFamily="34" charset="0"/>
              </a:rPr>
              <a:t>Rangs</a:t>
            </a:r>
            <a:r>
              <a:rPr lang="en-GB" sz="2200" dirty="0">
                <a:latin typeface="Arial" panose="020B0604020202020204" pitchFamily="34" charset="0"/>
                <a:cs typeface="Arial" panose="020B0604020202020204" pitchFamily="34" charset="0"/>
              </a:rPr>
              <a:t> Electronics, Restaurants, etc.)</a:t>
            </a:r>
          </a:p>
          <a:p>
            <a:pPr algn="just"/>
            <a:endParaRPr lang="en-GB" sz="2200" dirty="0">
              <a:latin typeface="Arial" panose="020B0604020202020204" pitchFamily="34" charset="0"/>
              <a:cs typeface="Arial" panose="020B0604020202020204" pitchFamily="34" charset="0"/>
            </a:endParaRPr>
          </a:p>
          <a:p>
            <a:pPr algn="just"/>
            <a:r>
              <a:rPr lang="en-US" sz="24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2400" b="1" dirty="0">
                <a:solidFill>
                  <a:srgbClr val="C00000"/>
                </a:solidFill>
                <a:latin typeface="Arial" panose="020B0604020202020204" pitchFamily="34" charset="0"/>
                <a:cs typeface="Arial" panose="020B0604020202020204" pitchFamily="34" charset="0"/>
              </a:rPr>
              <a:t>To smooth production requirements</a:t>
            </a:r>
          </a:p>
          <a:p>
            <a:pPr algn="just"/>
            <a:endParaRPr lang="en-GB" sz="800" b="1" dirty="0">
              <a:solidFill>
                <a:srgbClr val="C00000"/>
              </a:solidFill>
              <a:latin typeface="Arial" panose="020B0604020202020204" pitchFamily="34" charset="0"/>
              <a:cs typeface="Arial" panose="020B0604020202020204" pitchFamily="34" charset="0"/>
            </a:endParaRPr>
          </a:p>
          <a:p>
            <a:pPr algn="just"/>
            <a:r>
              <a:rPr lang="en-GB" sz="2200" dirty="0">
                <a:latin typeface="Arial" panose="020B0604020202020204" pitchFamily="34" charset="0"/>
                <a:cs typeface="Arial" panose="020B0604020202020204" pitchFamily="34" charset="0"/>
              </a:rPr>
              <a:t>Firms that experience seasonal patterns in demand often build up inventories during pre-season periods to meet overly high requirements during seasonal periods (IGLOO and other ice cream companies)</a:t>
            </a:r>
          </a:p>
        </p:txBody>
      </p:sp>
    </p:spTree>
    <p:extLst>
      <p:ext uri="{BB962C8B-B14F-4D97-AF65-F5344CB8AC3E}">
        <p14:creationId xmlns:p14="http://schemas.microsoft.com/office/powerpoint/2010/main" val="400938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A7A-2498-A2C1-6C6D-9A36F58F4327}"/>
              </a:ext>
            </a:extLst>
          </p:cNvPr>
          <p:cNvSpPr>
            <a:spLocks noGrp="1"/>
          </p:cNvSpPr>
          <p:nvPr>
            <p:ph type="title"/>
          </p:nvPr>
        </p:nvSpPr>
        <p:spPr/>
        <p:txBody>
          <a:bodyPr>
            <a:normAutofit/>
          </a:bodyPr>
          <a:lstStyle/>
          <a:p>
            <a:r>
              <a:rPr lang="en-GB" sz="4400" dirty="0"/>
              <a:t>F</a:t>
            </a:r>
            <a:r>
              <a:rPr lang="en-BD" sz="4400" dirty="0"/>
              <a:t>unctions of inventories (C</a:t>
            </a:r>
            <a:r>
              <a:rPr lang="en-GB" sz="4400" dirty="0"/>
              <a:t>o</a:t>
            </a:r>
            <a:r>
              <a:rPr lang="en-BD" sz="4400" dirty="0"/>
              <a:t>ntd.)</a:t>
            </a:r>
          </a:p>
        </p:txBody>
      </p:sp>
      <p:sp>
        <p:nvSpPr>
          <p:cNvPr id="4" name="TextBox 3">
            <a:extLst>
              <a:ext uri="{FF2B5EF4-FFF2-40B4-BE49-F238E27FC236}">
                <a16:creationId xmlns:a16="http://schemas.microsoft.com/office/drawing/2014/main" id="{F658EA0A-6256-B35D-A703-FB051E96CB11}"/>
              </a:ext>
            </a:extLst>
          </p:cNvPr>
          <p:cNvSpPr txBox="1"/>
          <p:nvPr/>
        </p:nvSpPr>
        <p:spPr>
          <a:xfrm>
            <a:off x="456850" y="1886958"/>
            <a:ext cx="11278299" cy="4708981"/>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Inventories serve a number of functions:</a:t>
            </a:r>
          </a:p>
          <a:p>
            <a:endParaRPr lang="en-GB" sz="800" dirty="0">
              <a:latin typeface="Arial" panose="020B0604020202020204" pitchFamily="34" charset="0"/>
              <a:cs typeface="Arial" panose="020B0604020202020204" pitchFamily="34" charset="0"/>
            </a:endParaRPr>
          </a:p>
          <a:p>
            <a:pPr algn="just"/>
            <a:r>
              <a:rPr lang="en-US" sz="24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US" sz="2400" b="1" dirty="0">
                <a:solidFill>
                  <a:srgbClr val="C00000"/>
                </a:solidFill>
                <a:latin typeface="Arial" panose="020B0604020202020204" pitchFamily="34" charset="0"/>
                <a:cs typeface="Arial" panose="020B0604020202020204" pitchFamily="34" charset="0"/>
              </a:rPr>
              <a:t>To decouple operations</a:t>
            </a:r>
          </a:p>
          <a:p>
            <a:endParaRPr lang="en-US" sz="800"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Manufacturing firms keep buffer stock to tackle any disruption in the operation.</a:t>
            </a:r>
          </a:p>
          <a:p>
            <a:pPr algn="just"/>
            <a:endParaRPr lang="en-US" sz="800"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The buffers permit other operations to continue temporarily while the problem is resolved (Cement factories)</a:t>
            </a:r>
          </a:p>
          <a:p>
            <a:endParaRPr lang="en-US" dirty="0">
              <a:latin typeface="Arial" panose="020B0604020202020204" pitchFamily="34" charset="0"/>
              <a:cs typeface="Arial" panose="020B0604020202020204" pitchFamily="34" charset="0"/>
            </a:endParaRPr>
          </a:p>
          <a:p>
            <a:pPr algn="just"/>
            <a:r>
              <a:rPr lang="en-US" sz="24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US" sz="2400" b="1" dirty="0">
                <a:solidFill>
                  <a:srgbClr val="C00000"/>
                </a:solidFill>
                <a:latin typeface="Arial" panose="020B0604020202020204" pitchFamily="34" charset="0"/>
                <a:cs typeface="Arial" panose="020B0604020202020204" pitchFamily="34" charset="0"/>
              </a:rPr>
              <a:t>To protect against stockout</a:t>
            </a:r>
          </a:p>
          <a:p>
            <a:pPr algn="just"/>
            <a:endParaRPr lang="en-US" sz="800" b="1" dirty="0">
              <a:solidFill>
                <a:srgbClr val="C00000"/>
              </a:solidFill>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Unexpected increases in demand increase the risk of shortages.</a:t>
            </a:r>
          </a:p>
          <a:p>
            <a:pPr algn="just"/>
            <a:endParaRPr lang="en-US" sz="800"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Delays can occur because of weather conditions, delayed deliveries, quality problems etc. </a:t>
            </a:r>
          </a:p>
          <a:p>
            <a:pPr algn="just"/>
            <a:endParaRPr lang="en-US" sz="800"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The risk of shortage can be reduced by holding safety stock. </a:t>
            </a:r>
          </a:p>
          <a:p>
            <a:endParaRPr lang="en-GB"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216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A7A-2498-A2C1-6C6D-9A36F58F4327}"/>
              </a:ext>
            </a:extLst>
          </p:cNvPr>
          <p:cNvSpPr>
            <a:spLocks noGrp="1"/>
          </p:cNvSpPr>
          <p:nvPr>
            <p:ph type="title"/>
          </p:nvPr>
        </p:nvSpPr>
        <p:spPr/>
        <p:txBody>
          <a:bodyPr>
            <a:normAutofit/>
          </a:bodyPr>
          <a:lstStyle/>
          <a:p>
            <a:r>
              <a:rPr lang="en-GB" sz="4400" dirty="0"/>
              <a:t>F</a:t>
            </a:r>
            <a:r>
              <a:rPr lang="en-BD" sz="4400" dirty="0"/>
              <a:t>unctions of inventories (Contd.)</a:t>
            </a:r>
          </a:p>
        </p:txBody>
      </p:sp>
      <p:sp>
        <p:nvSpPr>
          <p:cNvPr id="4" name="TextBox 3">
            <a:extLst>
              <a:ext uri="{FF2B5EF4-FFF2-40B4-BE49-F238E27FC236}">
                <a16:creationId xmlns:a16="http://schemas.microsoft.com/office/drawing/2014/main" id="{F658EA0A-6256-B35D-A703-FB051E96CB11}"/>
              </a:ext>
            </a:extLst>
          </p:cNvPr>
          <p:cNvSpPr txBox="1"/>
          <p:nvPr/>
        </p:nvSpPr>
        <p:spPr>
          <a:xfrm>
            <a:off x="233012" y="1902797"/>
            <a:ext cx="11958988" cy="4955203"/>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Inventories serve a number of functions:</a:t>
            </a:r>
          </a:p>
          <a:p>
            <a:endParaRPr lang="en-GB" sz="800" dirty="0">
              <a:latin typeface="Arial" panose="020B0604020202020204" pitchFamily="34" charset="0"/>
              <a:cs typeface="Arial" panose="020B0604020202020204" pitchFamily="34" charset="0"/>
            </a:endParaRPr>
          </a:p>
          <a:p>
            <a:pPr algn="just"/>
            <a:r>
              <a:rPr lang="en-US" sz="24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US" sz="2400" b="1" dirty="0">
                <a:solidFill>
                  <a:srgbClr val="C00000"/>
                </a:solidFill>
                <a:latin typeface="Arial" panose="020B0604020202020204" pitchFamily="34" charset="0"/>
                <a:cs typeface="Arial" panose="020B0604020202020204" pitchFamily="34" charset="0"/>
              </a:rPr>
              <a:t>To take advantage of order cycles</a:t>
            </a:r>
          </a:p>
          <a:p>
            <a:pPr algn="just"/>
            <a:endParaRPr lang="en-US" sz="8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To minimize purchasing cost, firms often buy more than current requirement. They use this additional quantity for later production.</a:t>
            </a:r>
          </a:p>
          <a:p>
            <a:endParaRPr lang="en-US" sz="8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enables the firms to buy or produce in economic lot sizes without trying to match purchases or production with demand requirements in the short run.</a:t>
            </a:r>
          </a:p>
          <a:p>
            <a:endParaRPr lang="en-US" sz="8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results in order cycle.</a:t>
            </a:r>
          </a:p>
          <a:p>
            <a:endParaRPr lang="en-US" sz="800" dirty="0">
              <a:latin typeface="Arial" panose="020B0604020202020204" pitchFamily="34" charset="0"/>
              <a:cs typeface="Arial" panose="020B0604020202020204" pitchFamily="34" charset="0"/>
            </a:endParaRPr>
          </a:p>
          <a:p>
            <a:pPr algn="just"/>
            <a:r>
              <a:rPr lang="en-US" sz="24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US" sz="2400" b="1" dirty="0">
                <a:solidFill>
                  <a:srgbClr val="C00000"/>
                </a:solidFill>
                <a:latin typeface="Arial" panose="020B0604020202020204" pitchFamily="34" charset="0"/>
                <a:cs typeface="Arial" panose="020B0604020202020204" pitchFamily="34" charset="0"/>
              </a:rPr>
              <a:t>To hedge against price increase</a:t>
            </a:r>
          </a:p>
          <a:p>
            <a:pPr algn="just"/>
            <a:endParaRPr lang="en-US" sz="8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When firms sense any possibility of price increase, they purchase larger than normal amounts to beat the increase.</a:t>
            </a:r>
          </a:p>
          <a:p>
            <a:endParaRPr lang="en-US" sz="8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ability to store extra goods allow the firms to take the advantage of discount for larger orders (Agreement between DIPON and Paradise Cables to supply cable for Haripur Compressor Station work)</a:t>
            </a:r>
          </a:p>
          <a:p>
            <a:endParaRPr lang="en-GB"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616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A7A-2498-A2C1-6C6D-9A36F58F4327}"/>
              </a:ext>
            </a:extLst>
          </p:cNvPr>
          <p:cNvSpPr>
            <a:spLocks noGrp="1"/>
          </p:cNvSpPr>
          <p:nvPr>
            <p:ph type="title"/>
          </p:nvPr>
        </p:nvSpPr>
        <p:spPr/>
        <p:txBody>
          <a:bodyPr>
            <a:normAutofit/>
          </a:bodyPr>
          <a:lstStyle/>
          <a:p>
            <a:r>
              <a:rPr lang="en-GB" sz="4400" dirty="0"/>
              <a:t>F</a:t>
            </a:r>
            <a:r>
              <a:rPr lang="en-BD" sz="4400" dirty="0"/>
              <a:t>unctions of inventories (Contd.)</a:t>
            </a:r>
          </a:p>
        </p:txBody>
      </p:sp>
      <p:sp>
        <p:nvSpPr>
          <p:cNvPr id="4" name="TextBox 3">
            <a:extLst>
              <a:ext uri="{FF2B5EF4-FFF2-40B4-BE49-F238E27FC236}">
                <a16:creationId xmlns:a16="http://schemas.microsoft.com/office/drawing/2014/main" id="{F658EA0A-6256-B35D-A703-FB051E96CB11}"/>
              </a:ext>
            </a:extLst>
          </p:cNvPr>
          <p:cNvSpPr txBox="1"/>
          <p:nvPr/>
        </p:nvSpPr>
        <p:spPr>
          <a:xfrm>
            <a:off x="375887" y="1902797"/>
            <a:ext cx="11411301" cy="3354765"/>
          </a:xfrm>
          <a:prstGeom prst="rect">
            <a:avLst/>
          </a:prstGeom>
          <a:noFill/>
        </p:spPr>
        <p:txBody>
          <a:bodyPr wrap="square">
            <a:spAutoFit/>
          </a:bodyPr>
          <a:lstStyle/>
          <a:p>
            <a:pPr algn="just"/>
            <a:r>
              <a:rPr lang="en-GB" sz="2400" dirty="0">
                <a:latin typeface="Arial" panose="020B0604020202020204" pitchFamily="34" charset="0"/>
                <a:cs typeface="Arial" panose="020B0604020202020204" pitchFamily="34" charset="0"/>
              </a:rPr>
              <a:t>Inventories serve a number of functions:</a:t>
            </a:r>
          </a:p>
          <a:p>
            <a:pPr algn="just"/>
            <a:endParaRPr lang="en-GB" sz="800" dirty="0">
              <a:latin typeface="Arial" panose="020B0604020202020204" pitchFamily="34" charset="0"/>
              <a:cs typeface="Arial" panose="020B0604020202020204" pitchFamily="34" charset="0"/>
            </a:endParaRPr>
          </a:p>
          <a:p>
            <a:pPr algn="just"/>
            <a:r>
              <a:rPr lang="en-US" sz="24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a:t>
            </a:r>
            <a:r>
              <a:rPr lang="en-US" sz="2400" b="1" dirty="0">
                <a:solidFill>
                  <a:schemeClr val="accent6">
                    <a:lumMod val="40000"/>
                    <a:lumOff val="60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2400" b="1" dirty="0">
                <a:solidFill>
                  <a:srgbClr val="C00000"/>
                </a:solidFill>
                <a:latin typeface="Arial" panose="020B0604020202020204" pitchFamily="34" charset="0"/>
                <a:cs typeface="Arial" panose="020B0604020202020204" pitchFamily="34" charset="0"/>
              </a:rPr>
              <a:t>To permit operations</a:t>
            </a:r>
          </a:p>
          <a:p>
            <a:pPr algn="just"/>
            <a:endParaRPr lang="en-GB" sz="800" dirty="0">
              <a:latin typeface="Arial" panose="020B0604020202020204" pitchFamily="34" charset="0"/>
              <a:cs typeface="Arial" panose="020B0604020202020204" pitchFamily="34" charset="0"/>
            </a:endParaRPr>
          </a:p>
          <a:p>
            <a:pPr algn="just"/>
            <a:r>
              <a:rPr lang="en-GB" sz="2200" dirty="0">
                <a:latin typeface="Arial" panose="020B0604020202020204" pitchFamily="34" charset="0"/>
                <a:cs typeface="Arial" panose="020B0604020202020204" pitchFamily="34" charset="0"/>
              </a:rPr>
              <a:t>Inventory of raw material, semi-finished goods and finished goods as well as goods stored in warehouses allow the operation to continue at different stages.</a:t>
            </a:r>
          </a:p>
          <a:p>
            <a:pPr algn="just"/>
            <a:endParaRPr lang="en-GB" sz="2400" dirty="0">
              <a:latin typeface="Arial" panose="020B0604020202020204" pitchFamily="34" charset="0"/>
              <a:cs typeface="Arial" panose="020B0604020202020204" pitchFamily="34" charset="0"/>
            </a:endParaRPr>
          </a:p>
          <a:p>
            <a:pPr algn="just"/>
            <a:r>
              <a:rPr lang="en-US" sz="24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2400" b="1" dirty="0">
                <a:solidFill>
                  <a:srgbClr val="C00000"/>
                </a:solidFill>
                <a:latin typeface="Arial" panose="020B0604020202020204" pitchFamily="34" charset="0"/>
                <a:cs typeface="Arial" panose="020B0604020202020204" pitchFamily="34" charset="0"/>
              </a:rPr>
              <a:t>To take advantage of quantity discount</a:t>
            </a:r>
          </a:p>
          <a:p>
            <a:pPr algn="just"/>
            <a:endParaRPr lang="en-GB" sz="8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Suppliers may give discounts on large orders, opening the possibility of saving money by purchasing goods in large quantities</a:t>
            </a:r>
          </a:p>
        </p:txBody>
      </p:sp>
    </p:spTree>
    <p:extLst>
      <p:ext uri="{BB962C8B-B14F-4D97-AF65-F5344CB8AC3E}">
        <p14:creationId xmlns:p14="http://schemas.microsoft.com/office/powerpoint/2010/main" val="3908049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A7A-2498-A2C1-6C6D-9A36F58F4327}"/>
              </a:ext>
            </a:extLst>
          </p:cNvPr>
          <p:cNvSpPr>
            <a:spLocks noGrp="1"/>
          </p:cNvSpPr>
          <p:nvPr>
            <p:ph type="title"/>
          </p:nvPr>
        </p:nvSpPr>
        <p:spPr/>
        <p:txBody>
          <a:bodyPr>
            <a:normAutofit/>
          </a:bodyPr>
          <a:lstStyle/>
          <a:p>
            <a:r>
              <a:rPr lang="en-GB" sz="4400" dirty="0"/>
              <a:t>Inventory Counting Systems</a:t>
            </a:r>
            <a:endParaRPr lang="en-BD" sz="4400" dirty="0"/>
          </a:p>
        </p:txBody>
      </p:sp>
      <p:sp>
        <p:nvSpPr>
          <p:cNvPr id="4" name="TextBox 3">
            <a:extLst>
              <a:ext uri="{FF2B5EF4-FFF2-40B4-BE49-F238E27FC236}">
                <a16:creationId xmlns:a16="http://schemas.microsoft.com/office/drawing/2014/main" id="{F658EA0A-6256-B35D-A703-FB051E96CB11}"/>
              </a:ext>
            </a:extLst>
          </p:cNvPr>
          <p:cNvSpPr txBox="1"/>
          <p:nvPr/>
        </p:nvSpPr>
        <p:spPr>
          <a:xfrm>
            <a:off x="375887" y="1902797"/>
            <a:ext cx="11411301" cy="553998"/>
          </a:xfrm>
          <a:prstGeom prst="rect">
            <a:avLst/>
          </a:prstGeom>
          <a:noFill/>
        </p:spPr>
        <p:txBody>
          <a:bodyPr wrap="square">
            <a:spAutoFit/>
          </a:bodyPr>
          <a:lstStyle/>
          <a:p>
            <a:pPr algn="just"/>
            <a:r>
              <a:rPr lang="en-GB" sz="2400" dirty="0">
                <a:latin typeface="Arial" panose="020B0604020202020204" pitchFamily="34" charset="0"/>
                <a:cs typeface="Arial" panose="020B0604020202020204" pitchFamily="34" charset="0"/>
              </a:rPr>
              <a:t>Inventory counting systems can be </a:t>
            </a:r>
            <a:r>
              <a:rPr lang="en-GB" sz="2800" b="1" dirty="0">
                <a:solidFill>
                  <a:srgbClr val="7030A0"/>
                </a:solidFill>
                <a:latin typeface="Arial" panose="020B0604020202020204" pitchFamily="34" charset="0"/>
                <a:cs typeface="Arial" panose="020B0604020202020204" pitchFamily="34" charset="0"/>
              </a:rPr>
              <a:t>periodic</a:t>
            </a:r>
            <a:r>
              <a:rPr lang="en-GB" sz="2400" dirty="0">
                <a:latin typeface="Arial" panose="020B0604020202020204" pitchFamily="34" charset="0"/>
                <a:cs typeface="Arial" panose="020B0604020202020204" pitchFamily="34" charset="0"/>
              </a:rPr>
              <a:t> or </a:t>
            </a:r>
            <a:r>
              <a:rPr lang="en-GB" sz="2800" b="1" dirty="0">
                <a:solidFill>
                  <a:srgbClr val="FF0000"/>
                </a:solidFill>
                <a:latin typeface="Arial" panose="020B0604020202020204" pitchFamily="34" charset="0"/>
                <a:cs typeface="Arial" panose="020B0604020202020204" pitchFamily="34" charset="0"/>
              </a:rPr>
              <a:t>perpetual</a:t>
            </a:r>
            <a:r>
              <a:rPr lang="en-GB" sz="2400" dirty="0">
                <a:latin typeface="Arial" panose="020B0604020202020204" pitchFamily="34" charset="0"/>
                <a:cs typeface="Arial" panose="020B0604020202020204" pitchFamily="34" charset="0"/>
              </a:rPr>
              <a:t>.</a:t>
            </a:r>
          </a:p>
          <a:p>
            <a:pPr algn="just"/>
            <a:endParaRPr lang="en-GB" sz="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E85A2BD4-D5E0-83FF-9B4C-B08D1EC93CA8}"/>
              </a:ext>
            </a:extLst>
          </p:cNvPr>
          <p:cNvPicPr>
            <a:picLocks noChangeAspect="1"/>
          </p:cNvPicPr>
          <p:nvPr/>
        </p:nvPicPr>
        <p:blipFill>
          <a:blip r:embed="rId2"/>
          <a:stretch>
            <a:fillRect/>
          </a:stretch>
        </p:blipFill>
        <p:spPr>
          <a:xfrm>
            <a:off x="167339" y="2576358"/>
            <a:ext cx="3075259" cy="1705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A6368F76-8055-C9AE-2D3C-568EEEAFC238}"/>
              </a:ext>
            </a:extLst>
          </p:cNvPr>
          <p:cNvPicPr>
            <a:picLocks noChangeAspect="1"/>
          </p:cNvPicPr>
          <p:nvPr/>
        </p:nvPicPr>
        <p:blipFill>
          <a:blip r:embed="rId3"/>
          <a:stretch>
            <a:fillRect/>
          </a:stretch>
        </p:blipFill>
        <p:spPr>
          <a:xfrm>
            <a:off x="2203283" y="5391150"/>
            <a:ext cx="1438275" cy="1466850"/>
          </a:xfrm>
          <a:prstGeom prst="rect">
            <a:avLst/>
          </a:prstGeom>
        </p:spPr>
      </p:pic>
      <p:sp>
        <p:nvSpPr>
          <p:cNvPr id="8" name="Thought Bubble: Cloud 7">
            <a:extLst>
              <a:ext uri="{FF2B5EF4-FFF2-40B4-BE49-F238E27FC236}">
                <a16:creationId xmlns:a16="http://schemas.microsoft.com/office/drawing/2014/main" id="{162C5407-E25B-3281-EBA0-C3902B10F2C0}"/>
              </a:ext>
            </a:extLst>
          </p:cNvPr>
          <p:cNvSpPr/>
          <p:nvPr/>
        </p:nvSpPr>
        <p:spPr>
          <a:xfrm>
            <a:off x="2764480" y="3696868"/>
            <a:ext cx="3075259" cy="170528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to order, every Thursday to get fresh fish on Friday morning</a:t>
            </a:r>
          </a:p>
        </p:txBody>
      </p:sp>
      <p:sp>
        <p:nvSpPr>
          <p:cNvPr id="9" name="TextBox 8">
            <a:extLst>
              <a:ext uri="{FF2B5EF4-FFF2-40B4-BE49-F238E27FC236}">
                <a16:creationId xmlns:a16="http://schemas.microsoft.com/office/drawing/2014/main" id="{5F66FC32-865A-3211-B8C5-3E60ABF8B369}"/>
              </a:ext>
            </a:extLst>
          </p:cNvPr>
          <p:cNvSpPr txBox="1"/>
          <p:nvPr/>
        </p:nvSpPr>
        <p:spPr>
          <a:xfrm>
            <a:off x="3641558" y="2576358"/>
            <a:ext cx="2454442" cy="584775"/>
          </a:xfrm>
          <a:prstGeom prst="rect">
            <a:avLst/>
          </a:prstGeom>
          <a:noFill/>
        </p:spPr>
        <p:txBody>
          <a:bodyPr wrap="square" rtlCol="0">
            <a:spAutoFit/>
          </a:bodyPr>
          <a:lstStyle/>
          <a:p>
            <a:r>
              <a:rPr lang="en-US" sz="3200" b="1" dirty="0">
                <a:solidFill>
                  <a:srgbClr val="7030A0"/>
                </a:solidFill>
              </a:rPr>
              <a:t>Periodic</a:t>
            </a:r>
          </a:p>
        </p:txBody>
      </p:sp>
      <p:pic>
        <p:nvPicPr>
          <p:cNvPr id="10" name="Picture 9">
            <a:extLst>
              <a:ext uri="{FF2B5EF4-FFF2-40B4-BE49-F238E27FC236}">
                <a16:creationId xmlns:a16="http://schemas.microsoft.com/office/drawing/2014/main" id="{627F9A8C-5373-6B27-CD29-FEF956E49B5D}"/>
              </a:ext>
            </a:extLst>
          </p:cNvPr>
          <p:cNvPicPr>
            <a:picLocks noChangeAspect="1"/>
          </p:cNvPicPr>
          <p:nvPr/>
        </p:nvPicPr>
        <p:blipFill>
          <a:blip r:embed="rId3"/>
          <a:stretch>
            <a:fillRect/>
          </a:stretch>
        </p:blipFill>
        <p:spPr>
          <a:xfrm>
            <a:off x="8287330" y="5330656"/>
            <a:ext cx="1438275" cy="1466850"/>
          </a:xfrm>
          <a:prstGeom prst="rect">
            <a:avLst/>
          </a:prstGeom>
        </p:spPr>
      </p:pic>
      <p:sp>
        <p:nvSpPr>
          <p:cNvPr id="11" name="Thought Bubble: Cloud 10">
            <a:extLst>
              <a:ext uri="{FF2B5EF4-FFF2-40B4-BE49-F238E27FC236}">
                <a16:creationId xmlns:a16="http://schemas.microsoft.com/office/drawing/2014/main" id="{AA175581-5C33-2193-A217-60B634954360}"/>
              </a:ext>
            </a:extLst>
          </p:cNvPr>
          <p:cNvSpPr/>
          <p:nvPr/>
        </p:nvSpPr>
        <p:spPr>
          <a:xfrm>
            <a:off x="8785465" y="3628881"/>
            <a:ext cx="3075259" cy="170528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will order new items if current inventory reach to 10 pieces</a:t>
            </a:r>
          </a:p>
        </p:txBody>
      </p:sp>
      <p:pic>
        <p:nvPicPr>
          <p:cNvPr id="13" name="Picture 12">
            <a:extLst>
              <a:ext uri="{FF2B5EF4-FFF2-40B4-BE49-F238E27FC236}">
                <a16:creationId xmlns:a16="http://schemas.microsoft.com/office/drawing/2014/main" id="{C117B4BB-7224-6979-A108-1CC1B22E0446}"/>
              </a:ext>
            </a:extLst>
          </p:cNvPr>
          <p:cNvPicPr>
            <a:picLocks noChangeAspect="1"/>
          </p:cNvPicPr>
          <p:nvPr/>
        </p:nvPicPr>
        <p:blipFill>
          <a:blip r:embed="rId4"/>
          <a:stretch>
            <a:fillRect/>
          </a:stretch>
        </p:blipFill>
        <p:spPr>
          <a:xfrm>
            <a:off x="6752046" y="3476779"/>
            <a:ext cx="1990725" cy="16097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TextBox 13">
            <a:extLst>
              <a:ext uri="{FF2B5EF4-FFF2-40B4-BE49-F238E27FC236}">
                <a16:creationId xmlns:a16="http://schemas.microsoft.com/office/drawing/2014/main" id="{D2938ADC-BA00-A703-A3A3-706DD65FFBD4}"/>
              </a:ext>
            </a:extLst>
          </p:cNvPr>
          <p:cNvSpPr txBox="1"/>
          <p:nvPr/>
        </p:nvSpPr>
        <p:spPr>
          <a:xfrm>
            <a:off x="7868653" y="2633540"/>
            <a:ext cx="2454442" cy="584775"/>
          </a:xfrm>
          <a:prstGeom prst="rect">
            <a:avLst/>
          </a:prstGeom>
          <a:noFill/>
        </p:spPr>
        <p:txBody>
          <a:bodyPr wrap="square" rtlCol="0">
            <a:spAutoFit/>
          </a:bodyPr>
          <a:lstStyle/>
          <a:p>
            <a:r>
              <a:rPr lang="en-US" sz="3200" b="1" dirty="0">
                <a:solidFill>
                  <a:srgbClr val="FF0000"/>
                </a:solidFill>
              </a:rPr>
              <a:t>Perpetual</a:t>
            </a:r>
          </a:p>
        </p:txBody>
      </p:sp>
      <p:cxnSp>
        <p:nvCxnSpPr>
          <p:cNvPr id="16" name="Straight Connector 15">
            <a:extLst>
              <a:ext uri="{FF2B5EF4-FFF2-40B4-BE49-F238E27FC236}">
                <a16:creationId xmlns:a16="http://schemas.microsoft.com/office/drawing/2014/main" id="{FDFEE32D-E09F-74F1-876E-3D37412BAA0F}"/>
              </a:ext>
            </a:extLst>
          </p:cNvPr>
          <p:cNvCxnSpPr>
            <a:cxnSpLocks/>
          </p:cNvCxnSpPr>
          <p:nvPr/>
        </p:nvCxnSpPr>
        <p:spPr>
          <a:xfrm>
            <a:off x="6211285" y="2425107"/>
            <a:ext cx="14462" cy="42488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463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A7A-2498-A2C1-6C6D-9A36F58F4327}"/>
              </a:ext>
            </a:extLst>
          </p:cNvPr>
          <p:cNvSpPr>
            <a:spLocks noGrp="1"/>
          </p:cNvSpPr>
          <p:nvPr>
            <p:ph type="title"/>
          </p:nvPr>
        </p:nvSpPr>
        <p:spPr/>
        <p:txBody>
          <a:bodyPr>
            <a:normAutofit/>
          </a:bodyPr>
          <a:lstStyle/>
          <a:p>
            <a:r>
              <a:rPr lang="en-GB" sz="4400" dirty="0"/>
              <a:t>Inventory Counting Systems</a:t>
            </a:r>
            <a:endParaRPr lang="en-BD" sz="4400" dirty="0"/>
          </a:p>
        </p:txBody>
      </p:sp>
      <p:sp>
        <p:nvSpPr>
          <p:cNvPr id="4" name="TextBox 3">
            <a:extLst>
              <a:ext uri="{FF2B5EF4-FFF2-40B4-BE49-F238E27FC236}">
                <a16:creationId xmlns:a16="http://schemas.microsoft.com/office/drawing/2014/main" id="{F658EA0A-6256-B35D-A703-FB051E96CB11}"/>
              </a:ext>
            </a:extLst>
          </p:cNvPr>
          <p:cNvSpPr txBox="1"/>
          <p:nvPr/>
        </p:nvSpPr>
        <p:spPr>
          <a:xfrm>
            <a:off x="375887" y="1902797"/>
            <a:ext cx="11411301" cy="4493538"/>
          </a:xfrm>
          <a:prstGeom prst="rect">
            <a:avLst/>
          </a:prstGeom>
          <a:noFill/>
        </p:spPr>
        <p:txBody>
          <a:bodyPr wrap="square">
            <a:spAutoFit/>
          </a:bodyPr>
          <a:lstStyle/>
          <a:p>
            <a:pPr algn="just"/>
            <a:endParaRPr lang="en-GB" sz="200" dirty="0">
              <a:latin typeface="Arial" panose="020B0604020202020204" pitchFamily="34" charset="0"/>
              <a:cs typeface="Arial" panose="020B0604020202020204" pitchFamily="34" charset="0"/>
            </a:endParaRPr>
          </a:p>
          <a:p>
            <a:pPr algn="just"/>
            <a:r>
              <a:rPr lang="en-GB" sz="2200" dirty="0">
                <a:latin typeface="Arial" panose="020B0604020202020204" pitchFamily="34" charset="0"/>
                <a:cs typeface="Arial" panose="020B0604020202020204" pitchFamily="34" charset="0"/>
              </a:rPr>
              <a:t>Under a </a:t>
            </a:r>
            <a:r>
              <a:rPr lang="en-GB" sz="2200" b="1" dirty="0">
                <a:solidFill>
                  <a:srgbClr val="FF36BE"/>
                </a:solidFill>
                <a:latin typeface="Arial" panose="020B0604020202020204" pitchFamily="34" charset="0"/>
                <a:cs typeface="Arial" panose="020B0604020202020204" pitchFamily="34" charset="0"/>
              </a:rPr>
              <a:t>periodic system</a:t>
            </a:r>
            <a:r>
              <a:rPr lang="en-GB" sz="2200" dirty="0">
                <a:latin typeface="Arial" panose="020B0604020202020204" pitchFamily="34" charset="0"/>
                <a:cs typeface="Arial" panose="020B0604020202020204" pitchFamily="34" charset="0"/>
              </a:rPr>
              <a:t>, a physical count of items in inventory is made at periodic, fixed intervals (e.g., weekly, monthly) to decide how much to order for each item.</a:t>
            </a:r>
          </a:p>
          <a:p>
            <a:pPr algn="just"/>
            <a:endParaRPr lang="en-GB" sz="800" dirty="0">
              <a:latin typeface="Arial" panose="020B0604020202020204" pitchFamily="34" charset="0"/>
              <a:cs typeface="Arial" panose="020B0604020202020204" pitchFamily="34" charset="0"/>
            </a:endParaRPr>
          </a:p>
          <a:p>
            <a:pPr algn="just"/>
            <a:r>
              <a:rPr lang="en-GB" sz="2200" dirty="0">
                <a:latin typeface="Arial" panose="020B0604020202020204" pitchFamily="34" charset="0"/>
                <a:cs typeface="Arial" panose="020B0604020202020204" pitchFamily="34" charset="0"/>
              </a:rPr>
              <a:t>Many small retailers use this approach. </a:t>
            </a:r>
          </a:p>
          <a:p>
            <a:pPr algn="just"/>
            <a:endParaRPr lang="en-GB" sz="800" dirty="0">
              <a:latin typeface="Arial" panose="020B0604020202020204" pitchFamily="34" charset="0"/>
              <a:cs typeface="Arial" panose="020B0604020202020204" pitchFamily="34" charset="0"/>
            </a:endParaRPr>
          </a:p>
          <a:p>
            <a:pPr algn="just"/>
            <a:r>
              <a:rPr lang="en-GB" sz="2200" dirty="0">
                <a:latin typeface="Arial" panose="020B0604020202020204" pitchFamily="34" charset="0"/>
                <a:cs typeface="Arial" panose="020B0604020202020204" pitchFamily="34" charset="0"/>
              </a:rPr>
              <a:t>Then, the manager estimates how much will be demanded before the next delivery period and bases the order quantity on that information. </a:t>
            </a:r>
          </a:p>
          <a:p>
            <a:pPr algn="just"/>
            <a:endParaRPr lang="en-GB" sz="800" dirty="0">
              <a:latin typeface="Arial" panose="020B0604020202020204" pitchFamily="34" charset="0"/>
              <a:cs typeface="Arial" panose="020B0604020202020204" pitchFamily="34" charset="0"/>
            </a:endParaRPr>
          </a:p>
          <a:p>
            <a:pPr algn="just"/>
            <a:r>
              <a:rPr lang="en-GB" sz="2100" dirty="0">
                <a:solidFill>
                  <a:srgbClr val="00B050"/>
                </a:solidFill>
                <a:latin typeface="Arial" panose="020B0604020202020204" pitchFamily="34" charset="0"/>
                <a:cs typeface="Arial" panose="020B0604020202020204" pitchFamily="34" charset="0"/>
              </a:rPr>
              <a:t>An advantage of this type of system is that orders for many items occur simultaneously, which can result in economies in processing and shipping orders. </a:t>
            </a:r>
          </a:p>
          <a:p>
            <a:pPr algn="just"/>
            <a:endParaRPr lang="en-GB" sz="800" dirty="0">
              <a:latin typeface="Arial" panose="020B0604020202020204" pitchFamily="34" charset="0"/>
              <a:cs typeface="Arial" panose="020B0604020202020204" pitchFamily="34" charset="0"/>
            </a:endParaRPr>
          </a:p>
          <a:p>
            <a:pPr algn="just"/>
            <a:r>
              <a:rPr lang="en-GB" sz="2100" dirty="0">
                <a:solidFill>
                  <a:srgbClr val="FF3300"/>
                </a:solidFill>
                <a:latin typeface="Arial" panose="020B0604020202020204" pitchFamily="34" charset="0"/>
                <a:cs typeface="Arial" panose="020B0604020202020204" pitchFamily="34" charset="0"/>
              </a:rPr>
              <a:t>There are also several disadvantages of periodic reviews.</a:t>
            </a:r>
          </a:p>
          <a:p>
            <a:pPr algn="just"/>
            <a:endParaRPr lang="en-GB" sz="800" dirty="0">
              <a:solidFill>
                <a:srgbClr val="FF3300"/>
              </a:solidFill>
              <a:latin typeface="Arial" panose="020B0604020202020204" pitchFamily="34" charset="0"/>
              <a:cs typeface="Arial" panose="020B0604020202020204" pitchFamily="34" charset="0"/>
            </a:endParaRPr>
          </a:p>
          <a:p>
            <a:pPr algn="just"/>
            <a:r>
              <a:rPr lang="en-GB" sz="2100" dirty="0">
                <a:solidFill>
                  <a:srgbClr val="FF3300"/>
                </a:solidFill>
                <a:latin typeface="Arial" panose="020B0604020202020204" pitchFamily="34" charset="0"/>
                <a:cs typeface="Arial" panose="020B0604020202020204" pitchFamily="34" charset="0"/>
              </a:rPr>
              <a:t>One is a lack of control between reviews.</a:t>
            </a:r>
          </a:p>
          <a:p>
            <a:pPr algn="just"/>
            <a:endParaRPr lang="en-GB" sz="800" dirty="0">
              <a:solidFill>
                <a:srgbClr val="FF3300"/>
              </a:solidFill>
              <a:latin typeface="Arial" panose="020B0604020202020204" pitchFamily="34" charset="0"/>
              <a:cs typeface="Arial" panose="020B0604020202020204" pitchFamily="34" charset="0"/>
            </a:endParaRPr>
          </a:p>
          <a:p>
            <a:pPr algn="just"/>
            <a:r>
              <a:rPr lang="en-GB" sz="2100" dirty="0">
                <a:solidFill>
                  <a:srgbClr val="FF3300"/>
                </a:solidFill>
                <a:latin typeface="Arial" panose="020B0604020202020204" pitchFamily="34" charset="0"/>
                <a:cs typeface="Arial" panose="020B0604020202020204" pitchFamily="34" charset="0"/>
              </a:rPr>
              <a:t>Another is the need to protect against shortages between review periods by carrying extra stock.</a:t>
            </a:r>
          </a:p>
        </p:txBody>
      </p:sp>
    </p:spTree>
    <p:extLst>
      <p:ext uri="{BB962C8B-B14F-4D97-AF65-F5344CB8AC3E}">
        <p14:creationId xmlns:p14="http://schemas.microsoft.com/office/powerpoint/2010/main" val="61072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A7A-2498-A2C1-6C6D-9A36F58F4327}"/>
              </a:ext>
            </a:extLst>
          </p:cNvPr>
          <p:cNvSpPr>
            <a:spLocks noGrp="1"/>
          </p:cNvSpPr>
          <p:nvPr>
            <p:ph type="title"/>
          </p:nvPr>
        </p:nvSpPr>
        <p:spPr/>
        <p:txBody>
          <a:bodyPr>
            <a:normAutofit fontScale="90000"/>
          </a:bodyPr>
          <a:lstStyle/>
          <a:p>
            <a:r>
              <a:rPr lang="en-GB" sz="4400" dirty="0"/>
              <a:t>Inventory Counting Systems (Contd.)</a:t>
            </a:r>
            <a:endParaRPr lang="en-BD" sz="4400" dirty="0"/>
          </a:p>
        </p:txBody>
      </p:sp>
      <p:sp>
        <p:nvSpPr>
          <p:cNvPr id="4" name="TextBox 3">
            <a:extLst>
              <a:ext uri="{FF2B5EF4-FFF2-40B4-BE49-F238E27FC236}">
                <a16:creationId xmlns:a16="http://schemas.microsoft.com/office/drawing/2014/main" id="{F658EA0A-6256-B35D-A703-FB051E96CB11}"/>
              </a:ext>
            </a:extLst>
          </p:cNvPr>
          <p:cNvSpPr txBox="1"/>
          <p:nvPr/>
        </p:nvSpPr>
        <p:spPr>
          <a:xfrm>
            <a:off x="375887" y="1902797"/>
            <a:ext cx="11411301" cy="3662541"/>
          </a:xfrm>
          <a:prstGeom prst="rect">
            <a:avLst/>
          </a:prstGeom>
          <a:noFill/>
        </p:spPr>
        <p:txBody>
          <a:bodyPr wrap="square">
            <a:spAutoFit/>
          </a:bodyPr>
          <a:lstStyle/>
          <a:p>
            <a:pPr algn="just"/>
            <a:r>
              <a:rPr lang="en-GB" sz="2400" dirty="0">
                <a:latin typeface="Arial" panose="020B0604020202020204" pitchFamily="34" charset="0"/>
                <a:cs typeface="Arial" panose="020B0604020202020204" pitchFamily="34" charset="0"/>
              </a:rPr>
              <a:t>A </a:t>
            </a:r>
            <a:r>
              <a:rPr lang="en-GB" sz="2800" b="1" dirty="0">
                <a:solidFill>
                  <a:srgbClr val="FF0000"/>
                </a:solidFill>
                <a:latin typeface="Arial" panose="020B0604020202020204" pitchFamily="34" charset="0"/>
                <a:cs typeface="Arial" panose="020B0604020202020204" pitchFamily="34" charset="0"/>
              </a:rPr>
              <a:t>perpetual </a:t>
            </a:r>
            <a:r>
              <a:rPr lang="en-GB" sz="2400" dirty="0">
                <a:latin typeface="Arial" panose="020B0604020202020204" pitchFamily="34" charset="0"/>
                <a:cs typeface="Arial" panose="020B0604020202020204" pitchFamily="34" charset="0"/>
              </a:rPr>
              <a:t>inventory system (also known as a </a:t>
            </a:r>
            <a:r>
              <a:rPr lang="en-GB" sz="2400" b="1" dirty="0">
                <a:solidFill>
                  <a:srgbClr val="FF36BE"/>
                </a:solidFill>
                <a:latin typeface="Arial" panose="020B0604020202020204" pitchFamily="34" charset="0"/>
                <a:cs typeface="Arial" panose="020B0604020202020204" pitchFamily="34" charset="0"/>
              </a:rPr>
              <a:t>continuous review system</a:t>
            </a:r>
            <a:r>
              <a:rPr lang="en-GB" sz="2400" dirty="0">
                <a:latin typeface="Arial" panose="020B0604020202020204" pitchFamily="34" charset="0"/>
                <a:cs typeface="Arial" panose="020B0604020202020204" pitchFamily="34" charset="0"/>
              </a:rPr>
              <a:t>) keeps track of removals from inventory continuously so that the system can provide </a:t>
            </a:r>
            <a:r>
              <a:rPr lang="en-GB" sz="2400" dirty="0">
                <a:solidFill>
                  <a:srgbClr val="FF0000"/>
                </a:solidFill>
                <a:latin typeface="Arial" panose="020B0604020202020204" pitchFamily="34" charset="0"/>
                <a:cs typeface="Arial" panose="020B0604020202020204" pitchFamily="34" charset="0"/>
              </a:rPr>
              <a:t>information on the current level of inventory for each item</a:t>
            </a:r>
            <a:r>
              <a:rPr lang="en-GB" sz="2400" dirty="0">
                <a:latin typeface="Arial" panose="020B0604020202020204" pitchFamily="34" charset="0"/>
                <a:cs typeface="Arial" panose="020B0604020202020204" pitchFamily="34" charset="0"/>
              </a:rPr>
              <a:t>.</a:t>
            </a:r>
          </a:p>
          <a:p>
            <a:pPr algn="just"/>
            <a:endParaRPr lang="en-GB" sz="8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When the amount on hand reaches a predetermined minimum, a fixed quantity, Q, is ordered.</a:t>
            </a:r>
          </a:p>
          <a:p>
            <a:pPr algn="just"/>
            <a:endParaRPr lang="en-GB" sz="800" dirty="0">
              <a:latin typeface="Arial" panose="020B0604020202020204" pitchFamily="34" charset="0"/>
              <a:cs typeface="Arial" panose="020B0604020202020204" pitchFamily="34" charset="0"/>
            </a:endParaRPr>
          </a:p>
          <a:p>
            <a:pPr algn="just"/>
            <a:r>
              <a:rPr lang="en-GB" sz="2100" dirty="0">
                <a:solidFill>
                  <a:srgbClr val="00B050"/>
                </a:solidFill>
                <a:latin typeface="Arial" panose="020B0604020202020204" pitchFamily="34" charset="0"/>
                <a:cs typeface="Arial" panose="020B0604020202020204" pitchFamily="34" charset="0"/>
              </a:rPr>
              <a:t>An obvious advantage of this system is the control provided by the continuous monitoring of inventory withdrawals.</a:t>
            </a:r>
          </a:p>
          <a:p>
            <a:pPr algn="just"/>
            <a:endParaRPr lang="en-GB" sz="800" dirty="0">
              <a:solidFill>
                <a:srgbClr val="00B050"/>
              </a:solidFill>
              <a:latin typeface="Arial" panose="020B0604020202020204" pitchFamily="34" charset="0"/>
              <a:cs typeface="Arial" panose="020B0604020202020204" pitchFamily="34" charset="0"/>
            </a:endParaRPr>
          </a:p>
          <a:p>
            <a:pPr algn="just"/>
            <a:r>
              <a:rPr lang="en-GB" sz="2100" dirty="0">
                <a:solidFill>
                  <a:srgbClr val="00B050"/>
                </a:solidFill>
                <a:latin typeface="Arial" panose="020B0604020202020204" pitchFamily="34" charset="0"/>
                <a:cs typeface="Arial" panose="020B0604020202020204" pitchFamily="34" charset="0"/>
              </a:rPr>
              <a:t>Another advantage is the fixed-order quantity; management can determine an optimal order quantity.</a:t>
            </a:r>
          </a:p>
        </p:txBody>
      </p:sp>
    </p:spTree>
    <p:extLst>
      <p:ext uri="{BB962C8B-B14F-4D97-AF65-F5344CB8AC3E}">
        <p14:creationId xmlns:p14="http://schemas.microsoft.com/office/powerpoint/2010/main" val="35240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8EA0A-6256-B35D-A703-FB051E96CB11}"/>
              </a:ext>
            </a:extLst>
          </p:cNvPr>
          <p:cNvSpPr txBox="1"/>
          <p:nvPr/>
        </p:nvSpPr>
        <p:spPr>
          <a:xfrm>
            <a:off x="375887" y="1902797"/>
            <a:ext cx="11411301" cy="2062103"/>
          </a:xfrm>
          <a:prstGeom prst="rect">
            <a:avLst/>
          </a:prstGeom>
          <a:noFill/>
        </p:spPr>
        <p:txBody>
          <a:bodyPr wrap="square">
            <a:spAutoFit/>
          </a:bodyPr>
          <a:lstStyle/>
          <a:p>
            <a:pPr algn="just"/>
            <a:r>
              <a:rPr lang="en-GB" sz="2400" dirty="0">
                <a:solidFill>
                  <a:srgbClr val="FF0000"/>
                </a:solidFill>
                <a:latin typeface="Arial" panose="020B0604020202020204" pitchFamily="34" charset="0"/>
                <a:cs typeface="Arial" panose="020B0604020202020204" pitchFamily="34" charset="0"/>
              </a:rPr>
              <a:t>One disadvantage of this approach (Perpetual) is the added cost of record keeping.</a:t>
            </a:r>
          </a:p>
          <a:p>
            <a:pPr algn="just"/>
            <a:endParaRPr lang="en-GB" sz="8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Moreover, a physical count of inventories must still be performed periodically to verify records because of possible errors, pilferage, spoilage, and other factors that can reduce inventory effectiveness. </a:t>
            </a:r>
          </a:p>
        </p:txBody>
      </p:sp>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rmAutofit fontScale="90000"/>
          </a:bodyPr>
          <a:lstStyle/>
          <a:p>
            <a:r>
              <a:rPr lang="en-GB" sz="4400" dirty="0"/>
              <a:t>Inventory Counting Systems (Contd.)</a:t>
            </a:r>
            <a:endParaRPr lang="en-BD" sz="4400" dirty="0"/>
          </a:p>
        </p:txBody>
      </p:sp>
    </p:spTree>
    <p:extLst>
      <p:ext uri="{BB962C8B-B14F-4D97-AF65-F5344CB8AC3E}">
        <p14:creationId xmlns:p14="http://schemas.microsoft.com/office/powerpoint/2010/main" val="3104545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8EA0A-6256-B35D-A703-FB051E96CB11}"/>
              </a:ext>
            </a:extLst>
          </p:cNvPr>
          <p:cNvSpPr txBox="1"/>
          <p:nvPr/>
        </p:nvSpPr>
        <p:spPr>
          <a:xfrm>
            <a:off x="375887" y="1902797"/>
            <a:ext cx="11411301" cy="2616101"/>
          </a:xfrm>
          <a:prstGeom prst="rect">
            <a:avLst/>
          </a:prstGeom>
          <a:noFill/>
        </p:spPr>
        <p:txBody>
          <a:bodyPr wrap="square">
            <a:spAutoFit/>
          </a:bodyPr>
          <a:lstStyle/>
          <a:p>
            <a:pPr algn="just"/>
            <a:r>
              <a:rPr lang="en-GB" sz="2400" dirty="0">
                <a:latin typeface="Arial" panose="020B0604020202020204" pitchFamily="34" charset="0"/>
                <a:cs typeface="Arial" panose="020B0604020202020204" pitchFamily="34" charset="0"/>
              </a:rPr>
              <a:t>Supermarkets, discount stores, and department stores have always been major users of periodic counting systems.</a:t>
            </a:r>
          </a:p>
          <a:p>
            <a:pPr algn="just"/>
            <a:endParaRPr lang="en-GB" sz="8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Today, most have switched to computerized checkout systems using a laser scanning device that reads a </a:t>
            </a:r>
            <a:r>
              <a:rPr lang="en-GB" sz="2800" b="1" dirty="0">
                <a:solidFill>
                  <a:srgbClr val="0070C0"/>
                </a:solidFill>
                <a:latin typeface="Arial" panose="020B0604020202020204" pitchFamily="34" charset="0"/>
                <a:cs typeface="Arial" panose="020B0604020202020204" pitchFamily="34" charset="0"/>
              </a:rPr>
              <a:t>universal product code (UPC)</a:t>
            </a:r>
            <a:r>
              <a:rPr lang="en-GB" sz="2400" dirty="0">
                <a:latin typeface="Arial" panose="020B0604020202020204" pitchFamily="34" charset="0"/>
                <a:cs typeface="Arial" panose="020B0604020202020204" pitchFamily="34" charset="0"/>
              </a:rPr>
              <a:t>, or bar code, printed on an item tag or on packaging.</a:t>
            </a:r>
          </a:p>
          <a:p>
            <a:pPr algn="just"/>
            <a:endParaRPr lang="en-GB" sz="8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A typical grocery product code is illustrated here:</a:t>
            </a:r>
          </a:p>
        </p:txBody>
      </p:sp>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rmAutofit fontScale="90000"/>
          </a:bodyPr>
          <a:lstStyle/>
          <a:p>
            <a:r>
              <a:rPr lang="en-GB" sz="4400" dirty="0"/>
              <a:t>Inventory Counting Systems (Contd.)</a:t>
            </a:r>
            <a:endParaRPr lang="en-BD" sz="4400" dirty="0"/>
          </a:p>
        </p:txBody>
      </p:sp>
      <p:pic>
        <p:nvPicPr>
          <p:cNvPr id="3" name="Picture 2" descr="A picture containing background pattern&#10;&#10;Description automatically generated">
            <a:extLst>
              <a:ext uri="{FF2B5EF4-FFF2-40B4-BE49-F238E27FC236}">
                <a16:creationId xmlns:a16="http://schemas.microsoft.com/office/drawing/2014/main" id="{7C8768F8-D45B-2401-FD2F-4DE734700E42}"/>
              </a:ext>
            </a:extLst>
          </p:cNvPr>
          <p:cNvPicPr>
            <a:picLocks noChangeAspect="1"/>
          </p:cNvPicPr>
          <p:nvPr/>
        </p:nvPicPr>
        <p:blipFill>
          <a:blip r:embed="rId2"/>
          <a:stretch>
            <a:fillRect/>
          </a:stretch>
        </p:blipFill>
        <p:spPr>
          <a:xfrm>
            <a:off x="8098677" y="4132161"/>
            <a:ext cx="3012236" cy="2397125"/>
          </a:xfrm>
          <a:prstGeom prst="rect">
            <a:avLst/>
          </a:prstGeom>
        </p:spPr>
      </p:pic>
      <p:sp>
        <p:nvSpPr>
          <p:cNvPr id="7" name="TextBox 6">
            <a:extLst>
              <a:ext uri="{FF2B5EF4-FFF2-40B4-BE49-F238E27FC236}">
                <a16:creationId xmlns:a16="http://schemas.microsoft.com/office/drawing/2014/main" id="{A0D248E2-0C80-420E-78BF-13DB43029131}"/>
              </a:ext>
            </a:extLst>
          </p:cNvPr>
          <p:cNvSpPr txBox="1"/>
          <p:nvPr/>
        </p:nvSpPr>
        <p:spPr>
          <a:xfrm>
            <a:off x="375887" y="4518898"/>
            <a:ext cx="7567963" cy="1846659"/>
          </a:xfrm>
          <a:prstGeom prst="rect">
            <a:avLst/>
          </a:prstGeom>
          <a:noFill/>
        </p:spPr>
        <p:txBody>
          <a:bodyPr wrap="square">
            <a:spAutoFit/>
          </a:bodyPr>
          <a:lstStyle/>
          <a:p>
            <a:pPr algn="just"/>
            <a:r>
              <a:rPr lang="en-GB" sz="1800" dirty="0">
                <a:solidFill>
                  <a:srgbClr val="FF0000"/>
                </a:solidFill>
                <a:effectLst/>
                <a:latin typeface="Arial" panose="020B0604020202020204" pitchFamily="34" charset="0"/>
                <a:cs typeface="Arial" panose="020B0604020202020204" pitchFamily="34" charset="0"/>
              </a:rPr>
              <a:t>The zero on the left of the bar code identifies this as a grocery item, </a:t>
            </a:r>
          </a:p>
          <a:p>
            <a:pPr algn="just"/>
            <a:endParaRPr lang="en-GB" sz="800" dirty="0">
              <a:solidFill>
                <a:srgbClr val="FF0000"/>
              </a:solidFill>
              <a:latin typeface="Arial" panose="020B0604020202020204" pitchFamily="34" charset="0"/>
              <a:cs typeface="Arial" panose="020B0604020202020204" pitchFamily="34" charset="0"/>
            </a:endParaRPr>
          </a:p>
          <a:p>
            <a:pPr algn="just"/>
            <a:r>
              <a:rPr lang="en-GB" sz="1800" dirty="0">
                <a:solidFill>
                  <a:srgbClr val="FF0000"/>
                </a:solidFill>
                <a:effectLst/>
                <a:latin typeface="Arial" panose="020B0604020202020204" pitchFamily="34" charset="0"/>
                <a:cs typeface="Arial" panose="020B0604020202020204" pitchFamily="34" charset="0"/>
              </a:rPr>
              <a:t>the first five numbers (14800) indicate the </a:t>
            </a:r>
            <a:r>
              <a:rPr lang="en-GB" sz="1800">
                <a:solidFill>
                  <a:srgbClr val="FF0000"/>
                </a:solidFill>
                <a:effectLst/>
                <a:latin typeface="Arial" panose="020B0604020202020204" pitchFamily="34" charset="0"/>
                <a:cs typeface="Arial" panose="020B0604020202020204" pitchFamily="34" charset="0"/>
              </a:rPr>
              <a:t>manufacturer,</a:t>
            </a:r>
            <a:endParaRPr lang="en-GB" sz="1800" dirty="0">
              <a:solidFill>
                <a:srgbClr val="FF0000"/>
              </a:solidFill>
              <a:effectLst/>
              <a:latin typeface="Arial" panose="020B0604020202020204" pitchFamily="34" charset="0"/>
              <a:cs typeface="Arial" panose="020B0604020202020204" pitchFamily="34" charset="0"/>
            </a:endParaRPr>
          </a:p>
          <a:p>
            <a:pPr algn="just"/>
            <a:endParaRPr lang="en-GB" sz="800" dirty="0">
              <a:solidFill>
                <a:srgbClr val="FF0000"/>
              </a:solidFill>
              <a:latin typeface="Arial" panose="020B0604020202020204" pitchFamily="34" charset="0"/>
              <a:cs typeface="Arial" panose="020B0604020202020204" pitchFamily="34" charset="0"/>
            </a:endParaRPr>
          </a:p>
          <a:p>
            <a:pPr algn="just"/>
            <a:r>
              <a:rPr lang="en-GB" sz="1800" dirty="0">
                <a:solidFill>
                  <a:srgbClr val="FF0000"/>
                </a:solidFill>
                <a:effectLst/>
                <a:latin typeface="Arial" panose="020B0604020202020204" pitchFamily="34" charset="0"/>
                <a:cs typeface="Arial" panose="020B0604020202020204" pitchFamily="34" charset="0"/>
              </a:rPr>
              <a:t>the last five numbers (23208) indicate the specific item</a:t>
            </a:r>
          </a:p>
          <a:p>
            <a:pPr algn="just"/>
            <a:endParaRPr lang="en-GB" sz="800" dirty="0">
              <a:solidFill>
                <a:srgbClr val="FF0000"/>
              </a:solidFill>
              <a:latin typeface="Arial" panose="020B0604020202020204" pitchFamily="34" charset="0"/>
              <a:cs typeface="Arial" panose="020B0604020202020204" pitchFamily="34" charset="0"/>
            </a:endParaRPr>
          </a:p>
          <a:p>
            <a:pPr algn="just"/>
            <a:r>
              <a:rPr lang="en-GB" sz="1800" dirty="0">
                <a:solidFill>
                  <a:srgbClr val="FF0000"/>
                </a:solidFill>
                <a:effectLst/>
                <a:latin typeface="Arial" panose="020B0604020202020204" pitchFamily="34" charset="0"/>
                <a:cs typeface="Arial" panose="020B0604020202020204" pitchFamily="34" charset="0"/>
              </a:rPr>
              <a:t>Items in small packages, such as candy and gum, use a six-digit number. </a:t>
            </a:r>
            <a:endParaRPr lang="en-GB"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689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1544-7FB8-C9C7-AAA6-B93DAF43E7D8}"/>
              </a:ext>
            </a:extLst>
          </p:cNvPr>
          <p:cNvSpPr>
            <a:spLocks noGrp="1"/>
          </p:cNvSpPr>
          <p:nvPr>
            <p:ph type="title"/>
          </p:nvPr>
        </p:nvSpPr>
        <p:spPr/>
        <p:txBody>
          <a:bodyPr/>
          <a:lstStyle/>
          <a:p>
            <a:r>
              <a:rPr lang="en-US" dirty="0"/>
              <a:t>Learning outcomes</a:t>
            </a:r>
          </a:p>
        </p:txBody>
      </p:sp>
      <p:sp>
        <p:nvSpPr>
          <p:cNvPr id="4" name="TextBox 3">
            <a:extLst>
              <a:ext uri="{FF2B5EF4-FFF2-40B4-BE49-F238E27FC236}">
                <a16:creationId xmlns:a16="http://schemas.microsoft.com/office/drawing/2014/main" id="{B0ECE145-A142-C1EE-67D6-F712152D246E}"/>
              </a:ext>
            </a:extLst>
          </p:cNvPr>
          <p:cNvSpPr txBox="1"/>
          <p:nvPr/>
        </p:nvSpPr>
        <p:spPr>
          <a:xfrm>
            <a:off x="786063" y="2422358"/>
            <a:ext cx="8534400"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Get some knowledge about inventory systems of a company</a:t>
            </a:r>
          </a:p>
          <a:p>
            <a:pPr marL="285750" indent="-285750">
              <a:buFont typeface="Wingdings" panose="05000000000000000000" pitchFamily="2" charset="2"/>
              <a:buChar char="q"/>
            </a:pPr>
            <a:r>
              <a:rPr lang="en-US" dirty="0"/>
              <a:t>Cost associated with inventory</a:t>
            </a:r>
          </a:p>
          <a:p>
            <a:pPr marL="285750" indent="-285750">
              <a:buFont typeface="Wingdings" panose="05000000000000000000" pitchFamily="2" charset="2"/>
              <a:buChar char="q"/>
            </a:pPr>
            <a:r>
              <a:rPr lang="en-US" dirty="0"/>
              <a:t>Good or Bad inventory</a:t>
            </a:r>
          </a:p>
          <a:p>
            <a:pPr marL="285750" indent="-285750">
              <a:buFont typeface="Wingdings" panose="05000000000000000000" pitchFamily="2" charset="2"/>
              <a:buChar char="q"/>
            </a:pPr>
            <a:r>
              <a:rPr lang="en-US" dirty="0"/>
              <a:t>Purchasing decisions:</a:t>
            </a:r>
          </a:p>
          <a:p>
            <a:pPr marL="742950" lvl="1" indent="-285750">
              <a:buFont typeface="Wingdings" panose="05000000000000000000" pitchFamily="2" charset="2"/>
              <a:buChar char="q"/>
            </a:pPr>
            <a:r>
              <a:rPr lang="en-US" dirty="0"/>
              <a:t>When should we buy or order a new item, How many quantities</a:t>
            </a:r>
          </a:p>
          <a:p>
            <a:pPr marL="742950" lvl="1" indent="-285750">
              <a:buFont typeface="Wingdings" panose="05000000000000000000" pitchFamily="2" charset="2"/>
              <a:buChar char="q"/>
            </a:pPr>
            <a:r>
              <a:rPr lang="en-US" dirty="0"/>
              <a:t>Should we really accept or reject a discount offer from suppliers</a:t>
            </a:r>
          </a:p>
          <a:p>
            <a:pPr marL="742950" lvl="1"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2228436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8EA0A-6256-B35D-A703-FB051E96CB11}"/>
              </a:ext>
            </a:extLst>
          </p:cNvPr>
          <p:cNvSpPr txBox="1"/>
          <p:nvPr/>
        </p:nvSpPr>
        <p:spPr>
          <a:xfrm>
            <a:off x="375887" y="1902797"/>
            <a:ext cx="11411301" cy="3631763"/>
          </a:xfrm>
          <a:prstGeom prst="rect">
            <a:avLst/>
          </a:prstGeom>
          <a:noFill/>
        </p:spPr>
        <p:txBody>
          <a:bodyPr wrap="square">
            <a:spAutoFit/>
          </a:bodyPr>
          <a:lstStyle/>
          <a:p>
            <a:pPr algn="just"/>
            <a:r>
              <a:rPr lang="en-GB" sz="2500" dirty="0">
                <a:latin typeface="Arial" panose="020B0604020202020204" pitchFamily="34" charset="0"/>
                <a:cs typeface="Arial" panose="020B0604020202020204" pitchFamily="34" charset="0"/>
              </a:rPr>
              <a:t>Inventories are used to satisfy demand requirements, so it is essential to have reliable estimates of the amount and timing of demand.</a:t>
            </a:r>
          </a:p>
          <a:p>
            <a:pPr algn="just"/>
            <a:endParaRPr lang="en-GB" sz="800" dirty="0">
              <a:latin typeface="Arial" panose="020B0604020202020204" pitchFamily="34" charset="0"/>
              <a:cs typeface="Arial" panose="020B0604020202020204" pitchFamily="34" charset="0"/>
            </a:endParaRPr>
          </a:p>
          <a:p>
            <a:pPr algn="just"/>
            <a:r>
              <a:rPr lang="en-GB" sz="2500" dirty="0">
                <a:latin typeface="Arial" panose="020B0604020202020204" pitchFamily="34" charset="0"/>
                <a:cs typeface="Arial" panose="020B0604020202020204" pitchFamily="34" charset="0"/>
              </a:rPr>
              <a:t>Similarly, it is essential to know how long it will take for orders to be delivered. </a:t>
            </a:r>
          </a:p>
          <a:p>
            <a:pPr algn="just"/>
            <a:endParaRPr lang="en-GB" sz="800" dirty="0">
              <a:latin typeface="Arial" panose="020B0604020202020204" pitchFamily="34" charset="0"/>
              <a:cs typeface="Arial" panose="020B0604020202020204" pitchFamily="34" charset="0"/>
            </a:endParaRPr>
          </a:p>
          <a:p>
            <a:pPr algn="just"/>
            <a:r>
              <a:rPr lang="en-GB" sz="2500" dirty="0">
                <a:latin typeface="Arial" panose="020B0604020202020204" pitchFamily="34" charset="0"/>
                <a:cs typeface="Arial" panose="020B0604020202020204" pitchFamily="34" charset="0"/>
              </a:rPr>
              <a:t>In addition, managers need to know the extent to which demand and </a:t>
            </a:r>
            <a:r>
              <a:rPr lang="en-GB" sz="2800" b="1" dirty="0">
                <a:solidFill>
                  <a:srgbClr val="FF0000"/>
                </a:solidFill>
                <a:latin typeface="Arial" panose="020B0604020202020204" pitchFamily="34" charset="0"/>
                <a:cs typeface="Arial" panose="020B0604020202020204" pitchFamily="34" charset="0"/>
              </a:rPr>
              <a:t>lead time </a:t>
            </a:r>
            <a:r>
              <a:rPr lang="en-GB" sz="2500" b="1" i="1" dirty="0">
                <a:solidFill>
                  <a:srgbClr val="0070C0"/>
                </a:solidFill>
                <a:latin typeface="Arial" panose="020B0604020202020204" pitchFamily="34" charset="0"/>
                <a:cs typeface="Arial" panose="020B0604020202020204" pitchFamily="34" charset="0"/>
              </a:rPr>
              <a:t>(the time between submitting an order and receiving it) </a:t>
            </a:r>
            <a:r>
              <a:rPr lang="en-GB" sz="2500" dirty="0">
                <a:latin typeface="Arial" panose="020B0604020202020204" pitchFamily="34" charset="0"/>
                <a:cs typeface="Arial" panose="020B0604020202020204" pitchFamily="34" charset="0"/>
              </a:rPr>
              <a:t>might vary; the greater the potential variability, the greater the need for additional stock to reduce the risk of a shortage between deliveries.</a:t>
            </a:r>
          </a:p>
          <a:p>
            <a:pPr algn="just"/>
            <a:endParaRPr lang="en-GB" sz="800" dirty="0">
              <a:latin typeface="Arial" panose="020B0604020202020204" pitchFamily="34" charset="0"/>
              <a:cs typeface="Arial" panose="020B0604020202020204" pitchFamily="34" charset="0"/>
            </a:endParaRPr>
          </a:p>
          <a:p>
            <a:pPr algn="just"/>
            <a:r>
              <a:rPr lang="en-GB" sz="2500" dirty="0">
                <a:latin typeface="Arial" panose="020B0604020202020204" pitchFamily="34" charset="0"/>
                <a:cs typeface="Arial" panose="020B0604020202020204" pitchFamily="34" charset="0"/>
              </a:rPr>
              <a:t>Thus, there is a crucial link between forecasting and inventory management.</a:t>
            </a:r>
          </a:p>
        </p:txBody>
      </p:sp>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Autofit/>
          </a:bodyPr>
          <a:lstStyle/>
          <a:p>
            <a:r>
              <a:rPr lang="en-GB" sz="3400" dirty="0"/>
              <a:t>Demand Forecasts and Lead-Time Information</a:t>
            </a:r>
            <a:endParaRPr lang="en-BD" sz="3400" dirty="0"/>
          </a:p>
        </p:txBody>
      </p:sp>
    </p:spTree>
    <p:extLst>
      <p:ext uri="{BB962C8B-B14F-4D97-AF65-F5344CB8AC3E}">
        <p14:creationId xmlns:p14="http://schemas.microsoft.com/office/powerpoint/2010/main" val="2732874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Autofit/>
          </a:bodyPr>
          <a:lstStyle/>
          <a:p>
            <a:r>
              <a:rPr lang="en-GB" sz="4400" dirty="0"/>
              <a:t>Inventory cycle</a:t>
            </a:r>
            <a:endParaRPr lang="en-BD" sz="4400" dirty="0"/>
          </a:p>
        </p:txBody>
      </p:sp>
      <p:pic>
        <p:nvPicPr>
          <p:cNvPr id="7" name="Picture 6" descr="A picture containing diagram&#10;&#10;Description automatically generated">
            <a:extLst>
              <a:ext uri="{FF2B5EF4-FFF2-40B4-BE49-F238E27FC236}">
                <a16:creationId xmlns:a16="http://schemas.microsoft.com/office/drawing/2014/main" id="{9CE0F98E-B093-9382-E12F-FB96B3C0D86F}"/>
              </a:ext>
            </a:extLst>
          </p:cNvPr>
          <p:cNvPicPr>
            <a:picLocks noChangeAspect="1"/>
          </p:cNvPicPr>
          <p:nvPr/>
        </p:nvPicPr>
        <p:blipFill>
          <a:blip r:embed="rId2"/>
          <a:stretch>
            <a:fillRect/>
          </a:stretch>
        </p:blipFill>
        <p:spPr>
          <a:xfrm>
            <a:off x="581192" y="2191600"/>
            <a:ext cx="7772400" cy="4429911"/>
          </a:xfrm>
          <a:prstGeom prst="rect">
            <a:avLst/>
          </a:prstGeom>
        </p:spPr>
      </p:pic>
      <p:sp>
        <p:nvSpPr>
          <p:cNvPr id="9" name="TextBox 8">
            <a:extLst>
              <a:ext uri="{FF2B5EF4-FFF2-40B4-BE49-F238E27FC236}">
                <a16:creationId xmlns:a16="http://schemas.microsoft.com/office/drawing/2014/main" id="{31AD5D28-5A26-23B6-E201-C409C9967E5A}"/>
              </a:ext>
            </a:extLst>
          </p:cNvPr>
          <p:cNvSpPr txBox="1"/>
          <p:nvPr/>
        </p:nvSpPr>
        <p:spPr>
          <a:xfrm>
            <a:off x="7275874" y="5421182"/>
            <a:ext cx="4792134" cy="1200329"/>
          </a:xfrm>
          <a:prstGeom prst="rect">
            <a:avLst/>
          </a:prstGeom>
          <a:noFill/>
        </p:spPr>
        <p:txBody>
          <a:bodyPr wrap="square">
            <a:spAutoFit/>
          </a:bodyPr>
          <a:lstStyle/>
          <a:p>
            <a:r>
              <a:rPr lang="en-GB" sz="1800" b="1" dirty="0">
                <a:effectLst/>
                <a:latin typeface="Arial" panose="020B0604020202020204" pitchFamily="34" charset="0"/>
                <a:cs typeface="Arial" panose="020B0604020202020204" pitchFamily="34" charset="0"/>
              </a:rPr>
              <a:t>Order size, </a:t>
            </a:r>
            <a:r>
              <a:rPr lang="en-GB" sz="1800" b="1" i="1" dirty="0">
                <a:effectLst/>
                <a:latin typeface="Arial" panose="020B0604020202020204" pitchFamily="34" charset="0"/>
                <a:cs typeface="Arial" panose="020B0604020202020204" pitchFamily="34" charset="0"/>
              </a:rPr>
              <a:t>Q </a:t>
            </a:r>
            <a:r>
              <a:rPr lang="en-GB" sz="1800" b="1" dirty="0">
                <a:effectLst/>
                <a:latin typeface="Arial" panose="020B0604020202020204" pitchFamily="34" charset="0"/>
                <a:cs typeface="Arial" panose="020B0604020202020204" pitchFamily="34" charset="0"/>
              </a:rPr>
              <a:t>= 350 units</a:t>
            </a:r>
            <a:br>
              <a:rPr lang="en-GB" sz="1800" b="1" dirty="0">
                <a:effectLst/>
                <a:latin typeface="Arial" panose="020B0604020202020204" pitchFamily="34" charset="0"/>
                <a:cs typeface="Arial" panose="020B0604020202020204" pitchFamily="34" charset="0"/>
              </a:rPr>
            </a:br>
            <a:r>
              <a:rPr lang="en-GB" sz="1800" b="1" dirty="0">
                <a:effectLst/>
                <a:latin typeface="Arial" panose="020B0604020202020204" pitchFamily="34" charset="0"/>
                <a:cs typeface="Arial" panose="020B0604020202020204" pitchFamily="34" charset="0"/>
              </a:rPr>
              <a:t>Usage rate = 50 units per day</a:t>
            </a:r>
            <a:br>
              <a:rPr lang="en-GB" sz="1800" b="1" dirty="0">
                <a:effectLst/>
                <a:latin typeface="Arial" panose="020B0604020202020204" pitchFamily="34" charset="0"/>
                <a:cs typeface="Arial" panose="020B0604020202020204" pitchFamily="34" charset="0"/>
              </a:rPr>
            </a:br>
            <a:r>
              <a:rPr lang="en-GB" sz="1800" b="1" dirty="0">
                <a:effectLst/>
                <a:latin typeface="Arial" panose="020B0604020202020204" pitchFamily="34" charset="0"/>
                <a:cs typeface="Arial" panose="020B0604020202020204" pitchFamily="34" charset="0"/>
              </a:rPr>
              <a:t>Lead time = 2 days</a:t>
            </a:r>
            <a:br>
              <a:rPr lang="en-GB" sz="1800" b="1" dirty="0">
                <a:effectLst/>
                <a:latin typeface="Arial" panose="020B0604020202020204" pitchFamily="34" charset="0"/>
                <a:cs typeface="Arial" panose="020B0604020202020204" pitchFamily="34" charset="0"/>
              </a:rPr>
            </a:br>
            <a:r>
              <a:rPr lang="en-GB" sz="1800" b="1" dirty="0">
                <a:effectLst/>
                <a:highlight>
                  <a:srgbClr val="FFFF00"/>
                </a:highlight>
                <a:latin typeface="Arial" panose="020B0604020202020204" pitchFamily="34" charset="0"/>
                <a:cs typeface="Arial" panose="020B0604020202020204" pitchFamily="34" charset="0"/>
              </a:rPr>
              <a:t>Reorder point = 100 units </a:t>
            </a:r>
            <a:r>
              <a:rPr lang="en-GB" sz="1800" b="1" dirty="0">
                <a:effectLst/>
                <a:latin typeface="Arial" panose="020B0604020202020204" pitchFamily="34" charset="0"/>
                <a:cs typeface="Arial" panose="020B0604020202020204" pitchFamily="34" charset="0"/>
              </a:rPr>
              <a:t>(2 days’ supply) </a:t>
            </a:r>
            <a:endParaRPr lang="en-GB" b="1"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D8DD595-5550-84D3-0C77-D201097B2B78}"/>
                  </a:ext>
                </a:extLst>
              </p14:cNvPr>
              <p14:cNvContentPartPr/>
              <p14:nvPr/>
            </p14:nvContentPartPr>
            <p14:xfrm>
              <a:off x="1965720" y="2761080"/>
              <a:ext cx="360" cy="12240"/>
            </p14:xfrm>
          </p:contentPart>
        </mc:Choice>
        <mc:Fallback xmlns="">
          <p:pic>
            <p:nvPicPr>
              <p:cNvPr id="2" name="Ink 1">
                <a:extLst>
                  <a:ext uri="{FF2B5EF4-FFF2-40B4-BE49-F238E27FC236}">
                    <a16:creationId xmlns:a16="http://schemas.microsoft.com/office/drawing/2014/main" id="{BD8DD595-5550-84D3-0C77-D201097B2B78}"/>
                  </a:ext>
                </a:extLst>
              </p:cNvPr>
              <p:cNvPicPr/>
              <p:nvPr/>
            </p:nvPicPr>
            <p:blipFill>
              <a:blip r:embed="rId4"/>
              <a:stretch>
                <a:fillRect/>
              </a:stretch>
            </p:blipFill>
            <p:spPr>
              <a:xfrm>
                <a:off x="1957080" y="2752440"/>
                <a:ext cx="180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id="{FACA686B-4C29-BF72-057E-E49A8F3E65EB}"/>
                  </a:ext>
                </a:extLst>
              </p14:cNvPr>
              <p14:cNvContentPartPr/>
              <p14:nvPr/>
            </p14:nvContentPartPr>
            <p14:xfrm>
              <a:off x="7680720" y="3870600"/>
              <a:ext cx="360" cy="360"/>
            </p14:xfrm>
          </p:contentPart>
        </mc:Choice>
        <mc:Fallback xmlns="">
          <p:pic>
            <p:nvPicPr>
              <p:cNvPr id="34" name="Ink 33">
                <a:extLst>
                  <a:ext uri="{FF2B5EF4-FFF2-40B4-BE49-F238E27FC236}">
                    <a16:creationId xmlns:a16="http://schemas.microsoft.com/office/drawing/2014/main" id="{FACA686B-4C29-BF72-057E-E49A8F3E65EB}"/>
                  </a:ext>
                </a:extLst>
              </p:cNvPr>
              <p:cNvPicPr/>
              <p:nvPr/>
            </p:nvPicPr>
            <p:blipFill>
              <a:blip r:embed="rId6"/>
              <a:stretch>
                <a:fillRect/>
              </a:stretch>
            </p:blipFill>
            <p:spPr>
              <a:xfrm>
                <a:off x="7671720" y="386160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91" name="Ink 90">
                <a:extLst>
                  <a:ext uri="{FF2B5EF4-FFF2-40B4-BE49-F238E27FC236}">
                    <a16:creationId xmlns:a16="http://schemas.microsoft.com/office/drawing/2014/main" id="{60C1250E-DE08-E731-7268-2DE456D0C229}"/>
                  </a:ext>
                </a:extLst>
              </p14:cNvPr>
              <p14:cNvContentPartPr/>
              <p14:nvPr/>
            </p14:nvContentPartPr>
            <p14:xfrm>
              <a:off x="13121760" y="4297560"/>
              <a:ext cx="360" cy="360"/>
            </p14:xfrm>
          </p:contentPart>
        </mc:Choice>
        <mc:Fallback xmlns="">
          <p:pic>
            <p:nvPicPr>
              <p:cNvPr id="91" name="Ink 90">
                <a:extLst>
                  <a:ext uri="{FF2B5EF4-FFF2-40B4-BE49-F238E27FC236}">
                    <a16:creationId xmlns:a16="http://schemas.microsoft.com/office/drawing/2014/main" id="{60C1250E-DE08-E731-7268-2DE456D0C229}"/>
                  </a:ext>
                </a:extLst>
              </p:cNvPr>
              <p:cNvPicPr/>
              <p:nvPr/>
            </p:nvPicPr>
            <p:blipFill>
              <a:blip r:embed="rId60"/>
              <a:stretch>
                <a:fillRect/>
              </a:stretch>
            </p:blipFill>
            <p:spPr>
              <a:xfrm>
                <a:off x="13104120" y="4279560"/>
                <a:ext cx="36000" cy="36000"/>
              </a:xfrm>
              <a:prstGeom prst="rect">
                <a:avLst/>
              </a:prstGeom>
            </p:spPr>
          </p:pic>
        </mc:Fallback>
      </mc:AlternateContent>
      <p:sp>
        <p:nvSpPr>
          <p:cNvPr id="3" name="TextBox 2">
            <a:extLst>
              <a:ext uri="{FF2B5EF4-FFF2-40B4-BE49-F238E27FC236}">
                <a16:creationId xmlns:a16="http://schemas.microsoft.com/office/drawing/2014/main" id="{F8D8971F-5B43-D35D-D4D1-A3258808BE6D}"/>
              </a:ext>
            </a:extLst>
          </p:cNvPr>
          <p:cNvSpPr txBox="1"/>
          <p:nvPr/>
        </p:nvSpPr>
        <p:spPr>
          <a:xfrm>
            <a:off x="7331293" y="4760872"/>
            <a:ext cx="413468" cy="369332"/>
          </a:xfrm>
          <a:prstGeom prst="rect">
            <a:avLst/>
          </a:prstGeom>
          <a:noFill/>
        </p:spPr>
        <p:txBody>
          <a:bodyPr wrap="square" rtlCol="0">
            <a:spAutoFit/>
          </a:bodyPr>
          <a:lstStyle/>
          <a:p>
            <a:r>
              <a:rPr lang="en-US" dirty="0"/>
              <a:t>19</a:t>
            </a:r>
          </a:p>
        </p:txBody>
      </p:sp>
      <p:sp>
        <p:nvSpPr>
          <p:cNvPr id="12" name="TextBox 11">
            <a:extLst>
              <a:ext uri="{FF2B5EF4-FFF2-40B4-BE49-F238E27FC236}">
                <a16:creationId xmlns:a16="http://schemas.microsoft.com/office/drawing/2014/main" id="{18A860B4-035C-63E4-B6A9-E5B2BE042F55}"/>
              </a:ext>
            </a:extLst>
          </p:cNvPr>
          <p:cNvSpPr txBox="1"/>
          <p:nvPr/>
        </p:nvSpPr>
        <p:spPr>
          <a:xfrm>
            <a:off x="8037805" y="4794159"/>
            <a:ext cx="413468" cy="369332"/>
          </a:xfrm>
          <a:prstGeom prst="rect">
            <a:avLst/>
          </a:prstGeom>
          <a:noFill/>
        </p:spPr>
        <p:txBody>
          <a:bodyPr wrap="square" rtlCol="0">
            <a:spAutoFit/>
          </a:bodyPr>
          <a:lstStyle/>
          <a:p>
            <a:r>
              <a:rPr lang="en-US" dirty="0"/>
              <a:t>20</a:t>
            </a:r>
          </a:p>
        </p:txBody>
      </p:sp>
      <p:grpSp>
        <p:nvGrpSpPr>
          <p:cNvPr id="17" name="Group 16">
            <a:extLst>
              <a:ext uri="{FF2B5EF4-FFF2-40B4-BE49-F238E27FC236}">
                <a16:creationId xmlns:a16="http://schemas.microsoft.com/office/drawing/2014/main" id="{004080E4-F1FF-0DB7-C896-2BCC7EDF5AED}"/>
              </a:ext>
            </a:extLst>
          </p:cNvPr>
          <p:cNvGrpSpPr/>
          <p:nvPr/>
        </p:nvGrpSpPr>
        <p:grpSpPr>
          <a:xfrm>
            <a:off x="7688864" y="2546139"/>
            <a:ext cx="2964960" cy="2311560"/>
            <a:chOff x="7688864" y="2546139"/>
            <a:chExt cx="2964960" cy="2311560"/>
          </a:xfrm>
        </p:grpSpPr>
        <mc:AlternateContent xmlns:mc="http://schemas.openxmlformats.org/markup-compatibility/2006" xmlns:p14="http://schemas.microsoft.com/office/powerpoint/2010/main">
          <mc:Choice Requires="p14">
            <p:contentPart p14:bwMode="auto" r:id="rId61">
              <p14:nvContentPartPr>
                <p14:cNvPr id="4" name="Ink 3">
                  <a:extLst>
                    <a:ext uri="{FF2B5EF4-FFF2-40B4-BE49-F238E27FC236}">
                      <a16:creationId xmlns:a16="http://schemas.microsoft.com/office/drawing/2014/main" id="{17309507-CF29-8B0E-93EA-ABB7AB96FBBF}"/>
                    </a:ext>
                  </a:extLst>
                </p14:cNvPr>
                <p14:cNvContentPartPr/>
                <p14:nvPr/>
              </p14:nvContentPartPr>
              <p14:xfrm>
                <a:off x="7688864" y="3824139"/>
                <a:ext cx="431280" cy="343080"/>
              </p14:xfrm>
            </p:contentPart>
          </mc:Choice>
          <mc:Fallback xmlns="">
            <p:pic>
              <p:nvPicPr>
                <p:cNvPr id="4" name="Ink 3">
                  <a:extLst>
                    <a:ext uri="{FF2B5EF4-FFF2-40B4-BE49-F238E27FC236}">
                      <a16:creationId xmlns:a16="http://schemas.microsoft.com/office/drawing/2014/main" id="{17309507-CF29-8B0E-93EA-ABB7AB96FBBF}"/>
                    </a:ext>
                  </a:extLst>
                </p:cNvPr>
                <p:cNvPicPr/>
                <p:nvPr/>
              </p:nvPicPr>
              <p:blipFill>
                <a:blip r:embed="rId62"/>
                <a:stretch>
                  <a:fillRect/>
                </a:stretch>
              </p:blipFill>
              <p:spPr>
                <a:xfrm>
                  <a:off x="7679864" y="3815499"/>
                  <a:ext cx="44892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 name="Ink 4">
                  <a:extLst>
                    <a:ext uri="{FF2B5EF4-FFF2-40B4-BE49-F238E27FC236}">
                      <a16:creationId xmlns:a16="http://schemas.microsoft.com/office/drawing/2014/main" id="{52F11D14-5919-341C-B2FA-DD52F9DA0505}"/>
                    </a:ext>
                  </a:extLst>
                </p14:cNvPr>
                <p14:cNvContentPartPr/>
                <p14:nvPr/>
              </p14:nvContentPartPr>
              <p14:xfrm>
                <a:off x="8125904" y="4174059"/>
                <a:ext cx="360" cy="360"/>
              </p14:xfrm>
            </p:contentPart>
          </mc:Choice>
          <mc:Fallback xmlns="">
            <p:pic>
              <p:nvPicPr>
                <p:cNvPr id="5" name="Ink 4">
                  <a:extLst>
                    <a:ext uri="{FF2B5EF4-FFF2-40B4-BE49-F238E27FC236}">
                      <a16:creationId xmlns:a16="http://schemas.microsoft.com/office/drawing/2014/main" id="{52F11D14-5919-341C-B2FA-DD52F9DA0505}"/>
                    </a:ext>
                  </a:extLst>
                </p:cNvPr>
                <p:cNvPicPr/>
                <p:nvPr/>
              </p:nvPicPr>
              <p:blipFill>
                <a:blip r:embed="rId64"/>
                <a:stretch>
                  <a:fillRect/>
                </a:stretch>
              </p:blipFill>
              <p:spPr>
                <a:xfrm>
                  <a:off x="8117264" y="41650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8" name="Ink 7">
                  <a:extLst>
                    <a:ext uri="{FF2B5EF4-FFF2-40B4-BE49-F238E27FC236}">
                      <a16:creationId xmlns:a16="http://schemas.microsoft.com/office/drawing/2014/main" id="{C613EF62-C99D-8B8C-B5C5-16BAE49234FC}"/>
                    </a:ext>
                  </a:extLst>
                </p14:cNvPr>
                <p14:cNvContentPartPr/>
                <p14:nvPr/>
              </p14:nvContentPartPr>
              <p14:xfrm>
                <a:off x="8125904" y="4174059"/>
                <a:ext cx="360" cy="360"/>
              </p14:xfrm>
            </p:contentPart>
          </mc:Choice>
          <mc:Fallback xmlns="">
            <p:pic>
              <p:nvPicPr>
                <p:cNvPr id="8" name="Ink 7">
                  <a:extLst>
                    <a:ext uri="{FF2B5EF4-FFF2-40B4-BE49-F238E27FC236}">
                      <a16:creationId xmlns:a16="http://schemas.microsoft.com/office/drawing/2014/main" id="{C613EF62-C99D-8B8C-B5C5-16BAE49234FC}"/>
                    </a:ext>
                  </a:extLst>
                </p:cNvPr>
                <p:cNvPicPr/>
                <p:nvPr/>
              </p:nvPicPr>
              <p:blipFill>
                <a:blip r:embed="rId64"/>
                <a:stretch>
                  <a:fillRect/>
                </a:stretch>
              </p:blipFill>
              <p:spPr>
                <a:xfrm>
                  <a:off x="8117264" y="416505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 name="Ink 10">
                  <a:extLst>
                    <a:ext uri="{FF2B5EF4-FFF2-40B4-BE49-F238E27FC236}">
                      <a16:creationId xmlns:a16="http://schemas.microsoft.com/office/drawing/2014/main" id="{D59A4CC6-7296-0E7C-A305-FF6C590214FB}"/>
                    </a:ext>
                  </a:extLst>
                </p14:cNvPr>
                <p14:cNvContentPartPr/>
                <p14:nvPr/>
              </p14:nvContentPartPr>
              <p14:xfrm>
                <a:off x="8125904" y="4730619"/>
                <a:ext cx="360" cy="127080"/>
              </p14:xfrm>
            </p:contentPart>
          </mc:Choice>
          <mc:Fallback xmlns="">
            <p:pic>
              <p:nvPicPr>
                <p:cNvPr id="11" name="Ink 10">
                  <a:extLst>
                    <a:ext uri="{FF2B5EF4-FFF2-40B4-BE49-F238E27FC236}">
                      <a16:creationId xmlns:a16="http://schemas.microsoft.com/office/drawing/2014/main" id="{D59A4CC6-7296-0E7C-A305-FF6C590214FB}"/>
                    </a:ext>
                  </a:extLst>
                </p:cNvPr>
                <p:cNvPicPr/>
                <p:nvPr/>
              </p:nvPicPr>
              <p:blipFill>
                <a:blip r:embed="rId67"/>
                <a:stretch>
                  <a:fillRect/>
                </a:stretch>
              </p:blipFill>
              <p:spPr>
                <a:xfrm>
                  <a:off x="8117264" y="4721979"/>
                  <a:ext cx="180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 name="Ink 12">
                  <a:extLst>
                    <a:ext uri="{FF2B5EF4-FFF2-40B4-BE49-F238E27FC236}">
                      <a16:creationId xmlns:a16="http://schemas.microsoft.com/office/drawing/2014/main" id="{6B5428BD-ABAF-6D37-A3B4-62037820392F}"/>
                    </a:ext>
                  </a:extLst>
                </p14:cNvPr>
                <p14:cNvContentPartPr/>
                <p14:nvPr/>
              </p14:nvContentPartPr>
              <p14:xfrm>
                <a:off x="8133824" y="4182339"/>
                <a:ext cx="711720" cy="536040"/>
              </p14:xfrm>
            </p:contentPart>
          </mc:Choice>
          <mc:Fallback xmlns="">
            <p:pic>
              <p:nvPicPr>
                <p:cNvPr id="13" name="Ink 12">
                  <a:extLst>
                    <a:ext uri="{FF2B5EF4-FFF2-40B4-BE49-F238E27FC236}">
                      <a16:creationId xmlns:a16="http://schemas.microsoft.com/office/drawing/2014/main" id="{6B5428BD-ABAF-6D37-A3B4-62037820392F}"/>
                    </a:ext>
                  </a:extLst>
                </p:cNvPr>
                <p:cNvPicPr/>
                <p:nvPr/>
              </p:nvPicPr>
              <p:blipFill>
                <a:blip r:embed="rId69"/>
                <a:stretch>
                  <a:fillRect/>
                </a:stretch>
              </p:blipFill>
              <p:spPr>
                <a:xfrm>
                  <a:off x="8125184" y="4173339"/>
                  <a:ext cx="72936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 name="Ink 13">
                  <a:extLst>
                    <a:ext uri="{FF2B5EF4-FFF2-40B4-BE49-F238E27FC236}">
                      <a16:creationId xmlns:a16="http://schemas.microsoft.com/office/drawing/2014/main" id="{2501219D-ED03-6FD2-F8D4-C24A869ACC7A}"/>
                    </a:ext>
                  </a:extLst>
                </p14:cNvPr>
                <p14:cNvContentPartPr/>
                <p14:nvPr/>
              </p14:nvContentPartPr>
              <p14:xfrm>
                <a:off x="8292944" y="4770219"/>
                <a:ext cx="2360880" cy="16560"/>
              </p14:xfrm>
            </p:contentPart>
          </mc:Choice>
          <mc:Fallback xmlns="">
            <p:pic>
              <p:nvPicPr>
                <p:cNvPr id="14" name="Ink 13">
                  <a:extLst>
                    <a:ext uri="{FF2B5EF4-FFF2-40B4-BE49-F238E27FC236}">
                      <a16:creationId xmlns:a16="http://schemas.microsoft.com/office/drawing/2014/main" id="{2501219D-ED03-6FD2-F8D4-C24A869ACC7A}"/>
                    </a:ext>
                  </a:extLst>
                </p:cNvPr>
                <p:cNvPicPr/>
                <p:nvPr/>
              </p:nvPicPr>
              <p:blipFill>
                <a:blip r:embed="rId71"/>
                <a:stretch>
                  <a:fillRect/>
                </a:stretch>
              </p:blipFill>
              <p:spPr>
                <a:xfrm>
                  <a:off x="8283944" y="4761219"/>
                  <a:ext cx="23785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6" name="Ink 15">
                  <a:extLst>
                    <a:ext uri="{FF2B5EF4-FFF2-40B4-BE49-F238E27FC236}">
                      <a16:creationId xmlns:a16="http://schemas.microsoft.com/office/drawing/2014/main" id="{F4DF524D-ACF6-3000-DAE5-04773852221A}"/>
                    </a:ext>
                  </a:extLst>
                </p14:cNvPr>
                <p14:cNvContentPartPr/>
                <p14:nvPr/>
              </p14:nvContentPartPr>
              <p14:xfrm>
                <a:off x="8825384" y="2546139"/>
                <a:ext cx="1451160" cy="2218680"/>
              </p14:xfrm>
            </p:contentPart>
          </mc:Choice>
          <mc:Fallback xmlns="">
            <p:pic>
              <p:nvPicPr>
                <p:cNvPr id="16" name="Ink 15">
                  <a:extLst>
                    <a:ext uri="{FF2B5EF4-FFF2-40B4-BE49-F238E27FC236}">
                      <a16:creationId xmlns:a16="http://schemas.microsoft.com/office/drawing/2014/main" id="{F4DF524D-ACF6-3000-DAE5-04773852221A}"/>
                    </a:ext>
                  </a:extLst>
                </p:cNvPr>
                <p:cNvPicPr/>
                <p:nvPr/>
              </p:nvPicPr>
              <p:blipFill>
                <a:blip r:embed="rId73"/>
                <a:stretch>
                  <a:fillRect/>
                </a:stretch>
              </p:blipFill>
              <p:spPr>
                <a:xfrm>
                  <a:off x="8816744" y="2537499"/>
                  <a:ext cx="1468800" cy="2236320"/>
                </a:xfrm>
                <a:prstGeom prst="rect">
                  <a:avLst/>
                </a:prstGeom>
              </p:spPr>
            </p:pic>
          </mc:Fallback>
        </mc:AlternateContent>
      </p:grpSp>
      <p:sp>
        <p:nvSpPr>
          <p:cNvPr id="18" name="TextBox 17">
            <a:extLst>
              <a:ext uri="{FF2B5EF4-FFF2-40B4-BE49-F238E27FC236}">
                <a16:creationId xmlns:a16="http://schemas.microsoft.com/office/drawing/2014/main" id="{7BB3ABF5-6AEC-9A3B-95AB-44D809095460}"/>
              </a:ext>
            </a:extLst>
          </p:cNvPr>
          <p:cNvSpPr txBox="1"/>
          <p:nvPr/>
        </p:nvSpPr>
        <p:spPr>
          <a:xfrm>
            <a:off x="8744317" y="4794557"/>
            <a:ext cx="413468" cy="369332"/>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412724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Autofit/>
          </a:bodyPr>
          <a:lstStyle/>
          <a:p>
            <a:r>
              <a:rPr lang="en-GB" sz="4400" dirty="0"/>
              <a:t>Inventory cycle</a:t>
            </a:r>
            <a:endParaRPr lang="en-BD" sz="4400" dirty="0"/>
          </a:p>
        </p:txBody>
      </p:sp>
      <p:pic>
        <p:nvPicPr>
          <p:cNvPr id="7" name="Picture 6" descr="A picture containing diagram&#10;&#10;Description automatically generated">
            <a:extLst>
              <a:ext uri="{FF2B5EF4-FFF2-40B4-BE49-F238E27FC236}">
                <a16:creationId xmlns:a16="http://schemas.microsoft.com/office/drawing/2014/main" id="{9CE0F98E-B093-9382-E12F-FB96B3C0D86F}"/>
              </a:ext>
            </a:extLst>
          </p:cNvPr>
          <p:cNvPicPr>
            <a:picLocks noChangeAspect="1"/>
          </p:cNvPicPr>
          <p:nvPr/>
        </p:nvPicPr>
        <p:blipFill>
          <a:blip r:embed="rId2"/>
          <a:stretch>
            <a:fillRect/>
          </a:stretch>
        </p:blipFill>
        <p:spPr>
          <a:xfrm>
            <a:off x="581192" y="2191600"/>
            <a:ext cx="7772400" cy="4429911"/>
          </a:xfrm>
          <a:prstGeom prst="rect">
            <a:avLst/>
          </a:prstGeom>
        </p:spPr>
      </p:pic>
      <p:sp>
        <p:nvSpPr>
          <p:cNvPr id="9" name="TextBox 8">
            <a:extLst>
              <a:ext uri="{FF2B5EF4-FFF2-40B4-BE49-F238E27FC236}">
                <a16:creationId xmlns:a16="http://schemas.microsoft.com/office/drawing/2014/main" id="{31AD5D28-5A26-23B6-E201-C409C9967E5A}"/>
              </a:ext>
            </a:extLst>
          </p:cNvPr>
          <p:cNvSpPr txBox="1"/>
          <p:nvPr/>
        </p:nvSpPr>
        <p:spPr>
          <a:xfrm>
            <a:off x="7275874" y="5421182"/>
            <a:ext cx="4792134" cy="1200329"/>
          </a:xfrm>
          <a:prstGeom prst="rect">
            <a:avLst/>
          </a:prstGeom>
          <a:noFill/>
        </p:spPr>
        <p:txBody>
          <a:bodyPr wrap="square">
            <a:spAutoFit/>
          </a:bodyPr>
          <a:lstStyle/>
          <a:p>
            <a:r>
              <a:rPr lang="en-GB" sz="1800" b="1" dirty="0">
                <a:effectLst/>
                <a:latin typeface="Arial" panose="020B0604020202020204" pitchFamily="34" charset="0"/>
                <a:cs typeface="Arial" panose="020B0604020202020204" pitchFamily="34" charset="0"/>
              </a:rPr>
              <a:t>Order size, </a:t>
            </a:r>
            <a:r>
              <a:rPr lang="en-GB" sz="1800" b="1" i="1" dirty="0">
                <a:effectLst/>
                <a:latin typeface="Arial" panose="020B0604020202020204" pitchFamily="34" charset="0"/>
                <a:cs typeface="Arial" panose="020B0604020202020204" pitchFamily="34" charset="0"/>
              </a:rPr>
              <a:t>Q </a:t>
            </a:r>
            <a:r>
              <a:rPr lang="en-GB" sz="1800" b="1" dirty="0">
                <a:effectLst/>
                <a:latin typeface="Arial" panose="020B0604020202020204" pitchFamily="34" charset="0"/>
                <a:cs typeface="Arial" panose="020B0604020202020204" pitchFamily="34" charset="0"/>
              </a:rPr>
              <a:t>= 350 units</a:t>
            </a:r>
            <a:br>
              <a:rPr lang="en-GB" sz="1800" b="1" dirty="0">
                <a:effectLst/>
                <a:latin typeface="Arial" panose="020B0604020202020204" pitchFamily="34" charset="0"/>
                <a:cs typeface="Arial" panose="020B0604020202020204" pitchFamily="34" charset="0"/>
              </a:rPr>
            </a:br>
            <a:r>
              <a:rPr lang="en-GB" sz="1800" b="1" dirty="0">
                <a:effectLst/>
                <a:latin typeface="Arial" panose="020B0604020202020204" pitchFamily="34" charset="0"/>
                <a:cs typeface="Arial" panose="020B0604020202020204" pitchFamily="34" charset="0"/>
              </a:rPr>
              <a:t>Usage rate = 50 units per day</a:t>
            </a:r>
            <a:br>
              <a:rPr lang="en-GB" sz="1800" b="1" dirty="0">
                <a:effectLst/>
                <a:latin typeface="Arial" panose="020B0604020202020204" pitchFamily="34" charset="0"/>
                <a:cs typeface="Arial" panose="020B0604020202020204" pitchFamily="34" charset="0"/>
              </a:rPr>
            </a:br>
            <a:r>
              <a:rPr lang="en-GB" sz="1800" b="1" dirty="0">
                <a:effectLst/>
                <a:latin typeface="Arial" panose="020B0604020202020204" pitchFamily="34" charset="0"/>
                <a:cs typeface="Arial" panose="020B0604020202020204" pitchFamily="34" charset="0"/>
              </a:rPr>
              <a:t>Lead time = 2 days</a:t>
            </a:r>
            <a:br>
              <a:rPr lang="en-GB" sz="1800" b="1" dirty="0">
                <a:effectLst/>
                <a:latin typeface="Arial" panose="020B0604020202020204" pitchFamily="34" charset="0"/>
                <a:cs typeface="Arial" panose="020B0604020202020204" pitchFamily="34" charset="0"/>
              </a:rPr>
            </a:br>
            <a:r>
              <a:rPr lang="en-GB" sz="1800" b="1" dirty="0">
                <a:effectLst/>
                <a:highlight>
                  <a:srgbClr val="FFFF00"/>
                </a:highlight>
                <a:latin typeface="Arial" panose="020B0604020202020204" pitchFamily="34" charset="0"/>
                <a:cs typeface="Arial" panose="020B0604020202020204" pitchFamily="34" charset="0"/>
              </a:rPr>
              <a:t>Reorder point = 100 units </a:t>
            </a:r>
            <a:r>
              <a:rPr lang="en-GB" sz="1800" b="1" dirty="0">
                <a:effectLst/>
                <a:latin typeface="Arial" panose="020B0604020202020204" pitchFamily="34" charset="0"/>
                <a:cs typeface="Arial" panose="020B0604020202020204" pitchFamily="34" charset="0"/>
              </a:rPr>
              <a:t>(2 days’ supply) </a:t>
            </a:r>
            <a:endParaRPr lang="en-GB" b="1"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D8DD595-5550-84D3-0C77-D201097B2B78}"/>
                  </a:ext>
                </a:extLst>
              </p14:cNvPr>
              <p14:cNvContentPartPr/>
              <p14:nvPr/>
            </p14:nvContentPartPr>
            <p14:xfrm>
              <a:off x="1965720" y="2761080"/>
              <a:ext cx="360" cy="12240"/>
            </p14:xfrm>
          </p:contentPart>
        </mc:Choice>
        <mc:Fallback xmlns="">
          <p:pic>
            <p:nvPicPr>
              <p:cNvPr id="2" name="Ink 1">
                <a:extLst>
                  <a:ext uri="{FF2B5EF4-FFF2-40B4-BE49-F238E27FC236}">
                    <a16:creationId xmlns:a16="http://schemas.microsoft.com/office/drawing/2014/main" id="{BD8DD595-5550-84D3-0C77-D201097B2B78}"/>
                  </a:ext>
                </a:extLst>
              </p:cNvPr>
              <p:cNvPicPr/>
              <p:nvPr/>
            </p:nvPicPr>
            <p:blipFill>
              <a:blip r:embed="rId4"/>
              <a:stretch>
                <a:fillRect/>
              </a:stretch>
            </p:blipFill>
            <p:spPr>
              <a:xfrm>
                <a:off x="1957080" y="2752440"/>
                <a:ext cx="1800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id="{FACA686B-4C29-BF72-057E-E49A8F3E65EB}"/>
                  </a:ext>
                </a:extLst>
              </p14:cNvPr>
              <p14:cNvContentPartPr/>
              <p14:nvPr/>
            </p14:nvContentPartPr>
            <p14:xfrm>
              <a:off x="7680720" y="3870600"/>
              <a:ext cx="360" cy="360"/>
            </p14:xfrm>
          </p:contentPart>
        </mc:Choice>
        <mc:Fallback xmlns="">
          <p:pic>
            <p:nvPicPr>
              <p:cNvPr id="34" name="Ink 33">
                <a:extLst>
                  <a:ext uri="{FF2B5EF4-FFF2-40B4-BE49-F238E27FC236}">
                    <a16:creationId xmlns:a16="http://schemas.microsoft.com/office/drawing/2014/main" id="{FACA686B-4C29-BF72-057E-E49A8F3E65EB}"/>
                  </a:ext>
                </a:extLst>
              </p:cNvPr>
              <p:cNvPicPr/>
              <p:nvPr/>
            </p:nvPicPr>
            <p:blipFill>
              <a:blip r:embed="rId6"/>
              <a:stretch>
                <a:fillRect/>
              </a:stretch>
            </p:blipFill>
            <p:spPr>
              <a:xfrm>
                <a:off x="7671720" y="3861600"/>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91" name="Ink 90">
                <a:extLst>
                  <a:ext uri="{FF2B5EF4-FFF2-40B4-BE49-F238E27FC236}">
                    <a16:creationId xmlns:a16="http://schemas.microsoft.com/office/drawing/2014/main" id="{60C1250E-DE08-E731-7268-2DE456D0C229}"/>
                  </a:ext>
                </a:extLst>
              </p14:cNvPr>
              <p14:cNvContentPartPr/>
              <p14:nvPr/>
            </p14:nvContentPartPr>
            <p14:xfrm>
              <a:off x="13121760" y="4297560"/>
              <a:ext cx="360" cy="360"/>
            </p14:xfrm>
          </p:contentPart>
        </mc:Choice>
        <mc:Fallback xmlns="">
          <p:pic>
            <p:nvPicPr>
              <p:cNvPr id="91" name="Ink 90">
                <a:extLst>
                  <a:ext uri="{FF2B5EF4-FFF2-40B4-BE49-F238E27FC236}">
                    <a16:creationId xmlns:a16="http://schemas.microsoft.com/office/drawing/2014/main" id="{60C1250E-DE08-E731-7268-2DE456D0C229}"/>
                  </a:ext>
                </a:extLst>
              </p:cNvPr>
              <p:cNvPicPr/>
              <p:nvPr/>
            </p:nvPicPr>
            <p:blipFill>
              <a:blip r:embed="rId60"/>
              <a:stretch>
                <a:fillRect/>
              </a:stretch>
            </p:blipFill>
            <p:spPr>
              <a:xfrm>
                <a:off x="13104120" y="4279560"/>
                <a:ext cx="36000" cy="36000"/>
              </a:xfrm>
              <a:prstGeom prst="rect">
                <a:avLst/>
              </a:prstGeom>
            </p:spPr>
          </p:pic>
        </mc:Fallback>
      </mc:AlternateContent>
      <p:sp>
        <p:nvSpPr>
          <p:cNvPr id="3" name="TextBox 2">
            <a:extLst>
              <a:ext uri="{FF2B5EF4-FFF2-40B4-BE49-F238E27FC236}">
                <a16:creationId xmlns:a16="http://schemas.microsoft.com/office/drawing/2014/main" id="{F8D8971F-5B43-D35D-D4D1-A3258808BE6D}"/>
              </a:ext>
            </a:extLst>
          </p:cNvPr>
          <p:cNvSpPr txBox="1"/>
          <p:nvPr/>
        </p:nvSpPr>
        <p:spPr>
          <a:xfrm>
            <a:off x="7331293" y="4760872"/>
            <a:ext cx="413468" cy="369332"/>
          </a:xfrm>
          <a:prstGeom prst="rect">
            <a:avLst/>
          </a:prstGeom>
          <a:noFill/>
        </p:spPr>
        <p:txBody>
          <a:bodyPr wrap="square" rtlCol="0">
            <a:spAutoFit/>
          </a:bodyPr>
          <a:lstStyle/>
          <a:p>
            <a:r>
              <a:rPr lang="en-US" dirty="0"/>
              <a:t>19</a:t>
            </a:r>
          </a:p>
        </p:txBody>
      </p:sp>
      <p:sp>
        <p:nvSpPr>
          <p:cNvPr id="12" name="TextBox 11">
            <a:extLst>
              <a:ext uri="{FF2B5EF4-FFF2-40B4-BE49-F238E27FC236}">
                <a16:creationId xmlns:a16="http://schemas.microsoft.com/office/drawing/2014/main" id="{18A860B4-035C-63E4-B6A9-E5B2BE042F55}"/>
              </a:ext>
            </a:extLst>
          </p:cNvPr>
          <p:cNvSpPr txBox="1"/>
          <p:nvPr/>
        </p:nvSpPr>
        <p:spPr>
          <a:xfrm>
            <a:off x="8037805" y="4794159"/>
            <a:ext cx="413468" cy="369332"/>
          </a:xfrm>
          <a:prstGeom prst="rect">
            <a:avLst/>
          </a:prstGeom>
          <a:noFill/>
        </p:spPr>
        <p:txBody>
          <a:bodyPr wrap="square" rtlCol="0">
            <a:spAutoFit/>
          </a:bodyPr>
          <a:lstStyle/>
          <a:p>
            <a:r>
              <a:rPr lang="en-US" dirty="0"/>
              <a:t>20</a:t>
            </a:r>
          </a:p>
        </p:txBody>
      </p:sp>
      <p:grpSp>
        <p:nvGrpSpPr>
          <p:cNvPr id="17" name="Group 16">
            <a:extLst>
              <a:ext uri="{FF2B5EF4-FFF2-40B4-BE49-F238E27FC236}">
                <a16:creationId xmlns:a16="http://schemas.microsoft.com/office/drawing/2014/main" id="{004080E4-F1FF-0DB7-C896-2BCC7EDF5AED}"/>
              </a:ext>
            </a:extLst>
          </p:cNvPr>
          <p:cNvGrpSpPr/>
          <p:nvPr/>
        </p:nvGrpSpPr>
        <p:grpSpPr>
          <a:xfrm>
            <a:off x="8125904" y="4730619"/>
            <a:ext cx="2527920" cy="127080"/>
            <a:chOff x="8125904" y="4730619"/>
            <a:chExt cx="2527920" cy="127080"/>
          </a:xfrm>
        </p:grpSpPr>
        <mc:AlternateContent xmlns:mc="http://schemas.openxmlformats.org/markup-compatibility/2006" xmlns:p14="http://schemas.microsoft.com/office/powerpoint/2010/main">
          <mc:Choice Requires="p14">
            <p:contentPart p14:bwMode="auto" r:id="rId61">
              <p14:nvContentPartPr>
                <p14:cNvPr id="11" name="Ink 10">
                  <a:extLst>
                    <a:ext uri="{FF2B5EF4-FFF2-40B4-BE49-F238E27FC236}">
                      <a16:creationId xmlns:a16="http://schemas.microsoft.com/office/drawing/2014/main" id="{D59A4CC6-7296-0E7C-A305-FF6C590214FB}"/>
                    </a:ext>
                  </a:extLst>
                </p14:cNvPr>
                <p14:cNvContentPartPr/>
                <p14:nvPr/>
              </p14:nvContentPartPr>
              <p14:xfrm>
                <a:off x="8125904" y="4730619"/>
                <a:ext cx="360" cy="127080"/>
              </p14:xfrm>
            </p:contentPart>
          </mc:Choice>
          <mc:Fallback xmlns="">
            <p:pic>
              <p:nvPicPr>
                <p:cNvPr id="11" name="Ink 10">
                  <a:extLst>
                    <a:ext uri="{FF2B5EF4-FFF2-40B4-BE49-F238E27FC236}">
                      <a16:creationId xmlns:a16="http://schemas.microsoft.com/office/drawing/2014/main" id="{D59A4CC6-7296-0E7C-A305-FF6C590214FB}"/>
                    </a:ext>
                  </a:extLst>
                </p:cNvPr>
                <p:cNvPicPr/>
                <p:nvPr/>
              </p:nvPicPr>
              <p:blipFill>
                <a:blip r:embed="rId62"/>
                <a:stretch>
                  <a:fillRect/>
                </a:stretch>
              </p:blipFill>
              <p:spPr>
                <a:xfrm>
                  <a:off x="8117264" y="4721979"/>
                  <a:ext cx="1800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4" name="Ink 13">
                  <a:extLst>
                    <a:ext uri="{FF2B5EF4-FFF2-40B4-BE49-F238E27FC236}">
                      <a16:creationId xmlns:a16="http://schemas.microsoft.com/office/drawing/2014/main" id="{2501219D-ED03-6FD2-F8D4-C24A869ACC7A}"/>
                    </a:ext>
                  </a:extLst>
                </p14:cNvPr>
                <p14:cNvContentPartPr/>
                <p14:nvPr/>
              </p14:nvContentPartPr>
              <p14:xfrm>
                <a:off x="8292944" y="4770219"/>
                <a:ext cx="2360880" cy="16560"/>
              </p14:xfrm>
            </p:contentPart>
          </mc:Choice>
          <mc:Fallback xmlns="">
            <p:pic>
              <p:nvPicPr>
                <p:cNvPr id="14" name="Ink 13">
                  <a:extLst>
                    <a:ext uri="{FF2B5EF4-FFF2-40B4-BE49-F238E27FC236}">
                      <a16:creationId xmlns:a16="http://schemas.microsoft.com/office/drawing/2014/main" id="{2501219D-ED03-6FD2-F8D4-C24A869ACC7A}"/>
                    </a:ext>
                  </a:extLst>
                </p:cNvPr>
                <p:cNvPicPr/>
                <p:nvPr/>
              </p:nvPicPr>
              <p:blipFill>
                <a:blip r:embed="rId64"/>
                <a:stretch>
                  <a:fillRect/>
                </a:stretch>
              </p:blipFill>
              <p:spPr>
                <a:xfrm>
                  <a:off x="8283944" y="4761219"/>
                  <a:ext cx="2378520" cy="34200"/>
                </a:xfrm>
                <a:prstGeom prst="rect">
                  <a:avLst/>
                </a:prstGeom>
              </p:spPr>
            </p:pic>
          </mc:Fallback>
        </mc:AlternateContent>
      </p:grpSp>
      <p:sp>
        <p:nvSpPr>
          <p:cNvPr id="18" name="TextBox 17">
            <a:extLst>
              <a:ext uri="{FF2B5EF4-FFF2-40B4-BE49-F238E27FC236}">
                <a16:creationId xmlns:a16="http://schemas.microsoft.com/office/drawing/2014/main" id="{7BB3ABF5-6AEC-9A3B-95AB-44D809095460}"/>
              </a:ext>
            </a:extLst>
          </p:cNvPr>
          <p:cNvSpPr txBox="1"/>
          <p:nvPr/>
        </p:nvSpPr>
        <p:spPr>
          <a:xfrm>
            <a:off x="8744317" y="4794557"/>
            <a:ext cx="413468" cy="369332"/>
          </a:xfrm>
          <a:prstGeom prst="rect">
            <a:avLst/>
          </a:prstGeom>
          <a:noFill/>
        </p:spPr>
        <p:txBody>
          <a:bodyPr wrap="square" rtlCol="0">
            <a:spAutoFit/>
          </a:bodyPr>
          <a:lstStyle/>
          <a:p>
            <a:r>
              <a:rPr lang="en-US" dirty="0"/>
              <a:t>22</a:t>
            </a:r>
          </a:p>
        </p:txBody>
      </p:sp>
      <p:sp>
        <p:nvSpPr>
          <p:cNvPr id="10" name="TextBox 9">
            <a:extLst>
              <a:ext uri="{FF2B5EF4-FFF2-40B4-BE49-F238E27FC236}">
                <a16:creationId xmlns:a16="http://schemas.microsoft.com/office/drawing/2014/main" id="{49D3DE4F-C763-8D57-F370-259F91D79826}"/>
              </a:ext>
            </a:extLst>
          </p:cNvPr>
          <p:cNvSpPr txBox="1"/>
          <p:nvPr/>
        </p:nvSpPr>
        <p:spPr>
          <a:xfrm>
            <a:off x="7577593" y="1979875"/>
            <a:ext cx="4174435" cy="1477328"/>
          </a:xfrm>
          <a:prstGeom prst="rect">
            <a:avLst/>
          </a:prstGeom>
          <a:noFill/>
        </p:spPr>
        <p:txBody>
          <a:bodyPr wrap="square" rtlCol="0">
            <a:spAutoFit/>
          </a:bodyPr>
          <a:lstStyle/>
          <a:p>
            <a:r>
              <a:rPr lang="en-US" dirty="0"/>
              <a:t>Perpetual system: Place order on day 20, order quantity: 350 units</a:t>
            </a:r>
          </a:p>
          <a:p>
            <a:endParaRPr lang="en-US" dirty="0"/>
          </a:p>
          <a:p>
            <a:r>
              <a:rPr lang="en-US" dirty="0"/>
              <a:t>Periodic system: Place order on day 19, order quantity: 300 units </a:t>
            </a:r>
          </a:p>
        </p:txBody>
      </p:sp>
      <p:grpSp>
        <p:nvGrpSpPr>
          <p:cNvPr id="25" name="Group 24">
            <a:extLst>
              <a:ext uri="{FF2B5EF4-FFF2-40B4-BE49-F238E27FC236}">
                <a16:creationId xmlns:a16="http://schemas.microsoft.com/office/drawing/2014/main" id="{CFC3C7F1-E05F-88AF-20A6-55985ECDCD23}"/>
              </a:ext>
            </a:extLst>
          </p:cNvPr>
          <p:cNvGrpSpPr/>
          <p:nvPr/>
        </p:nvGrpSpPr>
        <p:grpSpPr>
          <a:xfrm>
            <a:off x="7728104" y="2550099"/>
            <a:ext cx="2316960" cy="2030040"/>
            <a:chOff x="7728104" y="2550099"/>
            <a:chExt cx="2316960" cy="2030040"/>
          </a:xfrm>
        </p:grpSpPr>
        <mc:AlternateContent xmlns:mc="http://schemas.openxmlformats.org/markup-compatibility/2006" xmlns:p14="http://schemas.microsoft.com/office/powerpoint/2010/main" xmlns:aink="http://schemas.microsoft.com/office/drawing/2016/ink">
          <mc:Choice Requires="p14 aink">
            <p:contentPart p14:bwMode="auto" r:id="rId65">
              <p14:nvContentPartPr>
                <p14:cNvPr id="15" name="Ink 14">
                  <a:extLst>
                    <a:ext uri="{FF2B5EF4-FFF2-40B4-BE49-F238E27FC236}">
                      <a16:creationId xmlns:a16="http://schemas.microsoft.com/office/drawing/2014/main" id="{A8FC2C9F-239E-76A7-F34D-7B9D2EBF86D2}"/>
                    </a:ext>
                  </a:extLst>
                </p14:cNvPr>
                <p14:cNvContentPartPr/>
                <p14:nvPr/>
              </p14:nvContentPartPr>
              <p14:xfrm>
                <a:off x="7736384" y="3856179"/>
                <a:ext cx="59760" cy="67320"/>
              </p14:xfrm>
            </p:contentPart>
          </mc:Choice>
          <mc:Fallback xmlns="">
            <p:pic>
              <p:nvPicPr>
                <p:cNvPr id="15" name="Ink 14">
                  <a:extLst>
                    <a:ext uri="{FF2B5EF4-FFF2-40B4-BE49-F238E27FC236}">
                      <a16:creationId xmlns:a16="http://schemas.microsoft.com/office/drawing/2014/main" id="{A8FC2C9F-239E-76A7-F34D-7B9D2EBF86D2}"/>
                    </a:ext>
                  </a:extLst>
                </p:cNvPr>
                <p:cNvPicPr/>
                <p:nvPr/>
              </p:nvPicPr>
              <p:blipFill>
                <a:blip r:embed="rId66"/>
                <a:stretch>
                  <a:fillRect/>
                </a:stretch>
              </p:blipFill>
              <p:spPr>
                <a:xfrm>
                  <a:off x="7718744" y="3838179"/>
                  <a:ext cx="95400" cy="102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7">
              <p14:nvContentPartPr>
                <p14:cNvPr id="19" name="Ink 18">
                  <a:extLst>
                    <a:ext uri="{FF2B5EF4-FFF2-40B4-BE49-F238E27FC236}">
                      <a16:creationId xmlns:a16="http://schemas.microsoft.com/office/drawing/2014/main" id="{E80A53C6-2F78-271F-ABFC-B74B28B7628B}"/>
                    </a:ext>
                  </a:extLst>
                </p14:cNvPr>
                <p14:cNvContentPartPr/>
                <p14:nvPr/>
              </p14:nvContentPartPr>
              <p14:xfrm>
                <a:off x="7800104" y="3927459"/>
                <a:ext cx="360" cy="360"/>
              </p14:xfrm>
            </p:contentPart>
          </mc:Choice>
          <mc:Fallback xmlns="">
            <p:pic>
              <p:nvPicPr>
                <p:cNvPr id="19" name="Ink 18">
                  <a:extLst>
                    <a:ext uri="{FF2B5EF4-FFF2-40B4-BE49-F238E27FC236}">
                      <a16:creationId xmlns:a16="http://schemas.microsoft.com/office/drawing/2014/main" id="{E80A53C6-2F78-271F-ABFC-B74B28B7628B}"/>
                    </a:ext>
                  </a:extLst>
                </p:cNvPr>
                <p:cNvPicPr/>
                <p:nvPr/>
              </p:nvPicPr>
              <p:blipFill>
                <a:blip r:embed="rId68"/>
                <a:stretch>
                  <a:fillRect/>
                </a:stretch>
              </p:blipFill>
              <p:spPr>
                <a:xfrm>
                  <a:off x="7782104" y="390981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9">
              <p14:nvContentPartPr>
                <p14:cNvPr id="20" name="Ink 19">
                  <a:extLst>
                    <a:ext uri="{FF2B5EF4-FFF2-40B4-BE49-F238E27FC236}">
                      <a16:creationId xmlns:a16="http://schemas.microsoft.com/office/drawing/2014/main" id="{15EB4514-6229-20A6-620A-549EB08C877F}"/>
                    </a:ext>
                  </a:extLst>
                </p14:cNvPr>
                <p14:cNvContentPartPr/>
                <p14:nvPr/>
              </p14:nvContentPartPr>
              <p14:xfrm>
                <a:off x="7728104" y="3848259"/>
                <a:ext cx="859680" cy="730800"/>
              </p14:xfrm>
            </p:contentPart>
          </mc:Choice>
          <mc:Fallback xmlns="">
            <p:pic>
              <p:nvPicPr>
                <p:cNvPr id="20" name="Ink 19">
                  <a:extLst>
                    <a:ext uri="{FF2B5EF4-FFF2-40B4-BE49-F238E27FC236}">
                      <a16:creationId xmlns:a16="http://schemas.microsoft.com/office/drawing/2014/main" id="{15EB4514-6229-20A6-620A-549EB08C877F}"/>
                    </a:ext>
                  </a:extLst>
                </p:cNvPr>
                <p:cNvPicPr/>
                <p:nvPr/>
              </p:nvPicPr>
              <p:blipFill>
                <a:blip r:embed="rId70"/>
                <a:stretch>
                  <a:fillRect/>
                </a:stretch>
              </p:blipFill>
              <p:spPr>
                <a:xfrm>
                  <a:off x="7710464" y="3830259"/>
                  <a:ext cx="895320" cy="766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1">
              <p14:nvContentPartPr>
                <p14:cNvPr id="21" name="Ink 20">
                  <a:extLst>
                    <a:ext uri="{FF2B5EF4-FFF2-40B4-BE49-F238E27FC236}">
                      <a16:creationId xmlns:a16="http://schemas.microsoft.com/office/drawing/2014/main" id="{1D6A6164-B007-FC85-1340-2DF09DBEFA9B}"/>
                    </a:ext>
                  </a:extLst>
                </p14:cNvPr>
                <p14:cNvContentPartPr/>
                <p14:nvPr/>
              </p14:nvContentPartPr>
              <p14:xfrm>
                <a:off x="8595344" y="4579779"/>
                <a:ext cx="360" cy="360"/>
              </p14:xfrm>
            </p:contentPart>
          </mc:Choice>
          <mc:Fallback xmlns="">
            <p:pic>
              <p:nvPicPr>
                <p:cNvPr id="21" name="Ink 20">
                  <a:extLst>
                    <a:ext uri="{FF2B5EF4-FFF2-40B4-BE49-F238E27FC236}">
                      <a16:creationId xmlns:a16="http://schemas.microsoft.com/office/drawing/2014/main" id="{1D6A6164-B007-FC85-1340-2DF09DBEFA9B}"/>
                    </a:ext>
                  </a:extLst>
                </p:cNvPr>
                <p:cNvPicPr/>
                <p:nvPr/>
              </p:nvPicPr>
              <p:blipFill>
                <a:blip r:embed="rId72"/>
                <a:stretch>
                  <a:fillRect/>
                </a:stretch>
              </p:blipFill>
              <p:spPr>
                <a:xfrm>
                  <a:off x="8577344" y="456177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3">
              <p14:nvContentPartPr>
                <p14:cNvPr id="23" name="Ink 22">
                  <a:extLst>
                    <a:ext uri="{FF2B5EF4-FFF2-40B4-BE49-F238E27FC236}">
                      <a16:creationId xmlns:a16="http://schemas.microsoft.com/office/drawing/2014/main" id="{92FD0F38-B669-4D03-36B6-6C6F2F1F8A90}"/>
                    </a:ext>
                  </a:extLst>
                </p14:cNvPr>
                <p14:cNvContentPartPr/>
                <p14:nvPr/>
              </p14:nvContentPartPr>
              <p14:xfrm>
                <a:off x="8555384" y="4499859"/>
                <a:ext cx="360" cy="360"/>
              </p14:xfrm>
            </p:contentPart>
          </mc:Choice>
          <mc:Fallback xmlns="">
            <p:pic>
              <p:nvPicPr>
                <p:cNvPr id="23" name="Ink 22">
                  <a:extLst>
                    <a:ext uri="{FF2B5EF4-FFF2-40B4-BE49-F238E27FC236}">
                      <a16:creationId xmlns:a16="http://schemas.microsoft.com/office/drawing/2014/main" id="{92FD0F38-B669-4D03-36B6-6C6F2F1F8A90}"/>
                    </a:ext>
                  </a:extLst>
                </p:cNvPr>
                <p:cNvPicPr/>
                <p:nvPr/>
              </p:nvPicPr>
              <p:blipFill>
                <a:blip r:embed="rId74"/>
                <a:stretch>
                  <a:fillRect/>
                </a:stretch>
              </p:blipFill>
              <p:spPr>
                <a:xfrm>
                  <a:off x="8537384" y="4482219"/>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5">
              <p14:nvContentPartPr>
                <p14:cNvPr id="24" name="Ink 23">
                  <a:extLst>
                    <a:ext uri="{FF2B5EF4-FFF2-40B4-BE49-F238E27FC236}">
                      <a16:creationId xmlns:a16="http://schemas.microsoft.com/office/drawing/2014/main" id="{56F2EAA0-091F-3B99-1395-5383193EBC15}"/>
                    </a:ext>
                  </a:extLst>
                </p14:cNvPr>
                <p14:cNvContentPartPr/>
                <p14:nvPr/>
              </p14:nvContentPartPr>
              <p14:xfrm>
                <a:off x="8547104" y="2550099"/>
                <a:ext cx="1497960" cy="1942560"/>
              </p14:xfrm>
            </p:contentPart>
          </mc:Choice>
          <mc:Fallback xmlns="">
            <p:pic>
              <p:nvPicPr>
                <p:cNvPr id="24" name="Ink 23">
                  <a:extLst>
                    <a:ext uri="{FF2B5EF4-FFF2-40B4-BE49-F238E27FC236}">
                      <a16:creationId xmlns:a16="http://schemas.microsoft.com/office/drawing/2014/main" id="{56F2EAA0-091F-3B99-1395-5383193EBC15}"/>
                    </a:ext>
                  </a:extLst>
                </p:cNvPr>
                <p:cNvPicPr/>
                <p:nvPr/>
              </p:nvPicPr>
              <p:blipFill>
                <a:blip r:embed="rId76"/>
                <a:stretch>
                  <a:fillRect/>
                </a:stretch>
              </p:blipFill>
              <p:spPr>
                <a:xfrm>
                  <a:off x="8529104" y="2532099"/>
                  <a:ext cx="1533600" cy="1978200"/>
                </a:xfrm>
                <a:prstGeom prst="rect">
                  <a:avLst/>
                </a:prstGeom>
              </p:spPr>
            </p:pic>
          </mc:Fallback>
        </mc:AlternateContent>
      </p:grpSp>
    </p:spTree>
    <p:extLst>
      <p:ext uri="{BB962C8B-B14F-4D97-AF65-F5344CB8AC3E}">
        <p14:creationId xmlns:p14="http://schemas.microsoft.com/office/powerpoint/2010/main" val="3072159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86823"/>
            <a:ext cx="11029616" cy="1013800"/>
          </a:xfrm>
        </p:spPr>
        <p:txBody>
          <a:bodyPr>
            <a:noAutofit/>
          </a:bodyPr>
          <a:lstStyle/>
          <a:p>
            <a:r>
              <a:rPr lang="en-GB" sz="3600" dirty="0"/>
              <a:t>When to order?</a:t>
            </a:r>
            <a:endParaRPr lang="en-BD" sz="3600" dirty="0"/>
          </a:p>
        </p:txBody>
      </p:sp>
      <p:sp>
        <p:nvSpPr>
          <p:cNvPr id="3" name="TextBox 2">
            <a:extLst>
              <a:ext uri="{FF2B5EF4-FFF2-40B4-BE49-F238E27FC236}">
                <a16:creationId xmlns:a16="http://schemas.microsoft.com/office/drawing/2014/main" id="{67A57B44-9B17-0DB1-64FA-116AE67AF7B9}"/>
              </a:ext>
            </a:extLst>
          </p:cNvPr>
          <p:cNvSpPr txBox="1"/>
          <p:nvPr/>
        </p:nvSpPr>
        <p:spPr>
          <a:xfrm>
            <a:off x="581191" y="2036311"/>
            <a:ext cx="11029616" cy="3739485"/>
          </a:xfrm>
          <a:prstGeom prst="rect">
            <a:avLst/>
          </a:prstGeom>
          <a:noFill/>
        </p:spPr>
        <p:txBody>
          <a:bodyPr wrap="square">
            <a:spAutoFit/>
          </a:bodyPr>
          <a:lstStyle/>
          <a:p>
            <a:pPr algn="just"/>
            <a:r>
              <a:rPr lang="en-GB" sz="2800" b="1" dirty="0">
                <a:solidFill>
                  <a:srgbClr val="C00000"/>
                </a:solidFill>
                <a:latin typeface="Arial" panose="020B0604020202020204" pitchFamily="34" charset="0"/>
                <a:cs typeface="Arial" panose="020B0604020202020204" pitchFamily="34" charset="0"/>
              </a:rPr>
              <a:t>Reorder point (ROP)= demand during lead time</a:t>
            </a:r>
            <a:endParaRPr lang="en-GB" sz="2500" dirty="0">
              <a:latin typeface="Arial" panose="020B0604020202020204" pitchFamily="34" charset="0"/>
              <a:cs typeface="Arial" panose="020B0604020202020204" pitchFamily="34" charset="0"/>
            </a:endParaRPr>
          </a:p>
          <a:p>
            <a:pPr algn="just"/>
            <a:endParaRPr lang="en-GB" sz="800" dirty="0">
              <a:latin typeface="Arial" panose="020B0604020202020204" pitchFamily="34" charset="0"/>
              <a:cs typeface="Arial" panose="020B0604020202020204" pitchFamily="34" charset="0"/>
            </a:endParaRPr>
          </a:p>
          <a:p>
            <a:pPr algn="just"/>
            <a:endParaRPr lang="en-GB" sz="800" dirty="0">
              <a:latin typeface="Arial" panose="020B0604020202020204" pitchFamily="34" charset="0"/>
              <a:cs typeface="Arial" panose="020B0604020202020204" pitchFamily="34" charset="0"/>
            </a:endParaRPr>
          </a:p>
          <a:p>
            <a:pPr algn="just"/>
            <a:r>
              <a:rPr lang="en-GB" sz="2500" dirty="0">
                <a:latin typeface="Arial" panose="020B0604020202020204" pitchFamily="34" charset="0"/>
                <a:cs typeface="Arial" panose="020B0604020202020204" pitchFamily="34" charset="0"/>
              </a:rPr>
              <a:t>If demand and lead time are both constant, </a:t>
            </a:r>
          </a:p>
          <a:p>
            <a:pPr algn="just"/>
            <a:endParaRPr lang="en-GB" sz="800" dirty="0">
              <a:latin typeface="Arial" panose="020B0604020202020204" pitchFamily="34" charset="0"/>
              <a:cs typeface="Arial" panose="020B0604020202020204" pitchFamily="34" charset="0"/>
            </a:endParaRPr>
          </a:p>
          <a:p>
            <a:pPr algn="just"/>
            <a:r>
              <a:rPr lang="en-GB" sz="2500" dirty="0">
                <a:latin typeface="Arial" panose="020B0604020202020204" pitchFamily="34" charset="0"/>
                <a:cs typeface="Arial" panose="020B0604020202020204" pitchFamily="34" charset="0"/>
              </a:rPr>
              <a:t>The reorder point is simply </a:t>
            </a:r>
            <a:r>
              <a:rPr lang="en-GB" sz="2800" b="1" dirty="0">
                <a:solidFill>
                  <a:srgbClr val="7030A0"/>
                </a:solidFill>
                <a:latin typeface="Arial" panose="020B0604020202020204" pitchFamily="34" charset="0"/>
                <a:cs typeface="Arial" panose="020B0604020202020204" pitchFamily="34" charset="0"/>
              </a:rPr>
              <a:t>ROP = d × LT</a:t>
            </a:r>
            <a:endParaRPr lang="en-GB" sz="2500" b="1" dirty="0">
              <a:solidFill>
                <a:srgbClr val="7030A0"/>
              </a:solidFill>
              <a:latin typeface="Arial" panose="020B0604020202020204" pitchFamily="34" charset="0"/>
              <a:cs typeface="Arial" panose="020B0604020202020204" pitchFamily="34" charset="0"/>
            </a:endParaRPr>
          </a:p>
          <a:p>
            <a:pPr algn="just"/>
            <a:endParaRPr lang="en-GB" sz="800" dirty="0">
              <a:latin typeface="Arial" panose="020B0604020202020204" pitchFamily="34" charset="0"/>
              <a:cs typeface="Arial" panose="020B0604020202020204" pitchFamily="34" charset="0"/>
            </a:endParaRPr>
          </a:p>
          <a:p>
            <a:pPr algn="just"/>
            <a:r>
              <a:rPr lang="en-GB" sz="2500" dirty="0">
                <a:latin typeface="Arial" panose="020B0604020202020204" pitchFamily="34" charset="0"/>
                <a:cs typeface="Arial" panose="020B0604020202020204" pitchFamily="34" charset="0"/>
              </a:rPr>
              <a:t>Where,</a:t>
            </a:r>
          </a:p>
          <a:p>
            <a:pPr algn="just"/>
            <a:endParaRPr lang="en-GB" sz="800" dirty="0">
              <a:latin typeface="Arial" panose="020B0604020202020204" pitchFamily="34" charset="0"/>
              <a:cs typeface="Arial" panose="020B0604020202020204" pitchFamily="34" charset="0"/>
            </a:endParaRPr>
          </a:p>
          <a:p>
            <a:pPr algn="just"/>
            <a:r>
              <a:rPr lang="en-GB" sz="2500" dirty="0">
                <a:latin typeface="Arial" panose="020B0604020202020204" pitchFamily="34" charset="0"/>
                <a:cs typeface="Arial" panose="020B0604020202020204" pitchFamily="34" charset="0"/>
              </a:rPr>
              <a:t>d = Demand Rate (units per day or week)</a:t>
            </a:r>
          </a:p>
          <a:p>
            <a:pPr algn="just"/>
            <a:endParaRPr lang="en-GB" sz="800" dirty="0">
              <a:latin typeface="Arial" panose="020B0604020202020204" pitchFamily="34" charset="0"/>
              <a:cs typeface="Arial" panose="020B0604020202020204" pitchFamily="34" charset="0"/>
            </a:endParaRPr>
          </a:p>
          <a:p>
            <a:pPr algn="just"/>
            <a:r>
              <a:rPr lang="en-GB" sz="2500" dirty="0">
                <a:latin typeface="Arial" panose="020B0604020202020204" pitchFamily="34" charset="0"/>
                <a:cs typeface="Arial" panose="020B0604020202020204" pitchFamily="34" charset="0"/>
              </a:rPr>
              <a:t>LT = Lead time in days or weeks</a:t>
            </a:r>
          </a:p>
          <a:p>
            <a:pPr algn="just"/>
            <a:endParaRPr lang="en-GB" sz="800" dirty="0">
              <a:latin typeface="Arial" panose="020B0604020202020204" pitchFamily="34" charset="0"/>
              <a:cs typeface="Arial" panose="020B0604020202020204" pitchFamily="34" charset="0"/>
            </a:endParaRPr>
          </a:p>
          <a:p>
            <a:pPr algn="just"/>
            <a:r>
              <a:rPr lang="en-GB" sz="2500" b="1" i="1" dirty="0">
                <a:latin typeface="Arial" panose="020B0604020202020204" pitchFamily="34" charset="0"/>
                <a:cs typeface="Arial" panose="020B0604020202020204" pitchFamily="34" charset="0"/>
              </a:rPr>
              <a:t>Note: Demand and lead time must be expressed in the same time units.</a:t>
            </a:r>
          </a:p>
        </p:txBody>
      </p:sp>
    </p:spTree>
    <p:extLst>
      <p:ext uri="{BB962C8B-B14F-4D97-AF65-F5344CB8AC3E}">
        <p14:creationId xmlns:p14="http://schemas.microsoft.com/office/powerpoint/2010/main" val="110175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86823"/>
            <a:ext cx="11029616" cy="1013800"/>
          </a:xfrm>
        </p:spPr>
        <p:txBody>
          <a:bodyPr>
            <a:noAutofit/>
          </a:bodyPr>
          <a:lstStyle/>
          <a:p>
            <a:r>
              <a:rPr lang="en-GB" sz="3600" dirty="0"/>
              <a:t>When to order?</a:t>
            </a:r>
            <a:endParaRPr lang="en-BD" sz="3600" dirty="0"/>
          </a:p>
        </p:txBody>
      </p:sp>
      <p:sp>
        <p:nvSpPr>
          <p:cNvPr id="3" name="TextBox 2">
            <a:extLst>
              <a:ext uri="{FF2B5EF4-FFF2-40B4-BE49-F238E27FC236}">
                <a16:creationId xmlns:a16="http://schemas.microsoft.com/office/drawing/2014/main" id="{67A57B44-9B17-0DB1-64FA-116AE67AF7B9}"/>
              </a:ext>
            </a:extLst>
          </p:cNvPr>
          <p:cNvSpPr txBox="1"/>
          <p:nvPr/>
        </p:nvSpPr>
        <p:spPr>
          <a:xfrm>
            <a:off x="581191" y="2036311"/>
            <a:ext cx="11029616" cy="2062103"/>
          </a:xfrm>
          <a:prstGeom prst="rect">
            <a:avLst/>
          </a:prstGeom>
          <a:noFill/>
        </p:spPr>
        <p:txBody>
          <a:bodyPr wrap="square">
            <a:spAutoFit/>
          </a:bodyPr>
          <a:lstStyle/>
          <a:p>
            <a:pPr algn="just"/>
            <a:r>
              <a:rPr lang="en-GB" sz="2800" b="1" dirty="0">
                <a:solidFill>
                  <a:srgbClr val="C00000"/>
                </a:solidFill>
                <a:latin typeface="Arial" panose="020B0604020202020204" pitchFamily="34" charset="0"/>
                <a:cs typeface="Arial" panose="020B0604020202020204" pitchFamily="34" charset="0"/>
              </a:rPr>
              <a:t>Reorder point (ROP), </a:t>
            </a:r>
            <a:r>
              <a:rPr lang="en-GB" sz="2500" dirty="0">
                <a:latin typeface="Arial" panose="020B0604020202020204" pitchFamily="34" charset="0"/>
                <a:cs typeface="Arial" panose="020B0604020202020204" pitchFamily="34" charset="0"/>
              </a:rPr>
              <a:t>The reorder point occurs when the quantity on hand drops to a predetermined amount and the item is reordered. </a:t>
            </a:r>
            <a:r>
              <a:rPr lang="en-GB" sz="2500" dirty="0">
                <a:solidFill>
                  <a:srgbClr val="00B050"/>
                </a:solidFill>
                <a:latin typeface="Arial" panose="020B0604020202020204" pitchFamily="34" charset="0"/>
                <a:cs typeface="Arial" panose="020B0604020202020204" pitchFamily="34" charset="0"/>
              </a:rPr>
              <a:t>It indicates when to send purchase order an item. More appropriate with perpetual (continuous review)  system </a:t>
            </a:r>
          </a:p>
          <a:p>
            <a:pPr algn="just"/>
            <a:endParaRPr lang="en-GB" sz="2500" dirty="0">
              <a:latin typeface="Arial" panose="020B0604020202020204" pitchFamily="34" charset="0"/>
              <a:cs typeface="Arial" panose="020B0604020202020204" pitchFamily="34" charset="0"/>
            </a:endParaRPr>
          </a:p>
        </p:txBody>
      </p:sp>
      <p:sp>
        <p:nvSpPr>
          <p:cNvPr id="2" name="Rectangle 3">
            <a:extLst>
              <a:ext uri="{FF2B5EF4-FFF2-40B4-BE49-F238E27FC236}">
                <a16:creationId xmlns:a16="http://schemas.microsoft.com/office/drawing/2014/main" id="{ACDF2315-D52C-DD34-73FC-D35B9AF0A93B}"/>
              </a:ext>
            </a:extLst>
          </p:cNvPr>
          <p:cNvSpPr>
            <a:spLocks noChangeArrowheads="1"/>
          </p:cNvSpPr>
          <p:nvPr/>
        </p:nvSpPr>
        <p:spPr bwMode="auto">
          <a:xfrm>
            <a:off x="998286" y="3730026"/>
            <a:ext cx="10814942" cy="2990267"/>
          </a:xfrm>
          <a:prstGeom prst="rect">
            <a:avLst/>
          </a:prstGeom>
          <a:noFill/>
          <a:ln w="9525">
            <a:noFill/>
            <a:miter lim="800000"/>
            <a:headEnd/>
            <a:tailEnd/>
          </a:ln>
          <a:effectLst/>
        </p:spPr>
        <p:txBody>
          <a:bodyPr wrap="square" lIns="80988" tIns="40494" rIns="80988" bIns="40494">
            <a:spAutoFit/>
          </a:bodyPr>
          <a:lstStyle/>
          <a:p>
            <a:pPr>
              <a:defRPr/>
            </a:pPr>
            <a:r>
              <a:rPr lang="en-US" sz="2800" dirty="0">
                <a:effectLst>
                  <a:outerShdw blurRad="38100" dist="38100" dir="2700000" algn="tl">
                    <a:srgbClr val="C0C0C0"/>
                  </a:outerShdw>
                </a:effectLst>
                <a:latin typeface="Arial" panose="020B0604020202020204" pitchFamily="34" charset="0"/>
                <a:cs typeface="Arial" panose="020B0604020202020204" pitchFamily="34" charset="0"/>
              </a:rPr>
              <a:t>Demand (D) = 10,000 yards/year</a:t>
            </a:r>
          </a:p>
          <a:p>
            <a:pPr>
              <a:defRPr/>
            </a:pPr>
            <a:endParaRPr lang="en-US" sz="700" dirty="0">
              <a:effectLst>
                <a:outerShdw blurRad="38100" dist="38100" dir="2700000" algn="tl">
                  <a:srgbClr val="C0C0C0"/>
                </a:outerShdw>
              </a:effectLst>
              <a:latin typeface="Arial" panose="020B0604020202020204" pitchFamily="34" charset="0"/>
              <a:cs typeface="Arial" panose="020B0604020202020204" pitchFamily="34" charset="0"/>
            </a:endParaRPr>
          </a:p>
          <a:p>
            <a:pPr>
              <a:defRPr/>
            </a:pPr>
            <a:r>
              <a:rPr lang="en-US" sz="2800" dirty="0">
                <a:effectLst>
                  <a:outerShdw blurRad="38100" dist="38100" dir="2700000" algn="tl">
                    <a:srgbClr val="C0C0C0"/>
                  </a:outerShdw>
                </a:effectLst>
                <a:latin typeface="Arial" panose="020B0604020202020204" pitchFamily="34" charset="0"/>
                <a:cs typeface="Arial" panose="020B0604020202020204" pitchFamily="34" charset="0"/>
              </a:rPr>
              <a:t>Store open 311 days/year</a:t>
            </a:r>
          </a:p>
          <a:p>
            <a:pPr>
              <a:defRPr/>
            </a:pPr>
            <a:endParaRPr lang="en-US" sz="700" dirty="0">
              <a:effectLst>
                <a:outerShdw blurRad="38100" dist="38100" dir="2700000" algn="tl">
                  <a:srgbClr val="C0C0C0"/>
                </a:outerShdw>
              </a:effectLst>
              <a:latin typeface="Arial" panose="020B0604020202020204" pitchFamily="34" charset="0"/>
              <a:cs typeface="Arial" panose="020B0604020202020204" pitchFamily="34" charset="0"/>
            </a:endParaRPr>
          </a:p>
          <a:p>
            <a:pPr>
              <a:defRPr/>
            </a:pPr>
            <a:r>
              <a:rPr lang="en-US" sz="2800" dirty="0">
                <a:effectLst>
                  <a:outerShdw blurRad="38100" dist="38100" dir="2700000" algn="tl">
                    <a:srgbClr val="C0C0C0"/>
                  </a:outerShdw>
                </a:effectLst>
                <a:latin typeface="Arial" panose="020B0604020202020204" pitchFamily="34" charset="0"/>
                <a:cs typeface="Arial" panose="020B0604020202020204" pitchFamily="34" charset="0"/>
              </a:rPr>
              <a:t>Daily demand (d) = 10,000 / 311 = 32.154 yards/day</a:t>
            </a:r>
          </a:p>
          <a:p>
            <a:pPr>
              <a:defRPr/>
            </a:pPr>
            <a:endParaRPr lang="en-US" sz="700" dirty="0">
              <a:effectLst>
                <a:outerShdw blurRad="38100" dist="38100" dir="2700000" algn="tl">
                  <a:srgbClr val="C0C0C0"/>
                </a:outerShdw>
              </a:effectLst>
              <a:latin typeface="Arial" panose="020B0604020202020204" pitchFamily="34" charset="0"/>
              <a:cs typeface="Arial" panose="020B0604020202020204" pitchFamily="34" charset="0"/>
            </a:endParaRPr>
          </a:p>
          <a:p>
            <a:pPr>
              <a:defRPr/>
            </a:pPr>
            <a:r>
              <a:rPr lang="en-US" sz="2800" dirty="0">
                <a:effectLst>
                  <a:outerShdw blurRad="38100" dist="38100" dir="2700000" algn="tl">
                    <a:srgbClr val="C0C0C0"/>
                  </a:outerShdw>
                </a:effectLst>
                <a:latin typeface="Arial" panose="020B0604020202020204" pitchFamily="34" charset="0"/>
                <a:cs typeface="Arial" panose="020B0604020202020204" pitchFamily="34" charset="0"/>
              </a:rPr>
              <a:t>Lead time = L = 10 days</a:t>
            </a:r>
          </a:p>
          <a:p>
            <a:pPr>
              <a:defRPr/>
            </a:pPr>
            <a:endParaRPr lang="en-US" sz="2800" dirty="0">
              <a:effectLst>
                <a:outerShdw blurRad="38100" dist="38100" dir="2700000" algn="tl">
                  <a:srgbClr val="C0C0C0"/>
                </a:outerShdw>
              </a:effectLst>
              <a:latin typeface="Arial" panose="020B0604020202020204" pitchFamily="34" charset="0"/>
              <a:cs typeface="Arial" panose="020B0604020202020204" pitchFamily="34" charset="0"/>
            </a:endParaRPr>
          </a:p>
          <a:p>
            <a:pPr>
              <a:defRPr/>
            </a:pPr>
            <a:r>
              <a:rPr lang="en-US" sz="2800" dirty="0">
                <a:effectLst>
                  <a:outerShdw blurRad="38100" dist="38100" dir="2700000" algn="tl">
                    <a:srgbClr val="C0C0C0"/>
                  </a:outerShdw>
                </a:effectLst>
                <a:latin typeface="Arial" panose="020B0604020202020204" pitchFamily="34" charset="0"/>
                <a:cs typeface="Arial" panose="020B0604020202020204" pitchFamily="34" charset="0"/>
              </a:rPr>
              <a:t>ROP = dL = (32.154)(10) = </a:t>
            </a:r>
            <a:r>
              <a:rPr lang="en-US" sz="2800" b="1" dirty="0">
                <a:solidFill>
                  <a:srgbClr val="FF0000"/>
                </a:solidFill>
                <a:effectLst>
                  <a:outerShdw blurRad="38100" dist="38100" dir="2700000" algn="tl">
                    <a:srgbClr val="C0C0C0"/>
                  </a:outerShdw>
                </a:effectLst>
                <a:latin typeface="Arial" panose="020B0604020202020204" pitchFamily="34" charset="0"/>
                <a:cs typeface="Arial" panose="020B0604020202020204" pitchFamily="34" charset="0"/>
              </a:rPr>
              <a:t>321.54 yards</a:t>
            </a:r>
          </a:p>
        </p:txBody>
      </p:sp>
    </p:spTree>
    <p:extLst>
      <p:ext uri="{BB962C8B-B14F-4D97-AF65-F5344CB8AC3E}">
        <p14:creationId xmlns:p14="http://schemas.microsoft.com/office/powerpoint/2010/main" val="430015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8EA0A-6256-B35D-A703-FB051E96CB11}"/>
              </a:ext>
            </a:extLst>
          </p:cNvPr>
          <p:cNvSpPr txBox="1"/>
          <p:nvPr/>
        </p:nvSpPr>
        <p:spPr>
          <a:xfrm>
            <a:off x="390349" y="1854671"/>
            <a:ext cx="11411301" cy="2708434"/>
          </a:xfrm>
          <a:prstGeom prst="rect">
            <a:avLst/>
          </a:prstGeom>
          <a:noFill/>
        </p:spPr>
        <p:txBody>
          <a:bodyPr wrap="square">
            <a:spAutoFit/>
          </a:bodyPr>
          <a:lstStyle/>
          <a:p>
            <a:pPr algn="just"/>
            <a:r>
              <a:rPr lang="en-GB" sz="3200" dirty="0">
                <a:latin typeface="Arial" panose="020B0604020202020204" pitchFamily="34" charset="0"/>
                <a:cs typeface="Arial" panose="020B0604020202020204" pitchFamily="34" charset="0"/>
              </a:rPr>
              <a:t>Four basic costs are associated with inventories:</a:t>
            </a:r>
          </a:p>
          <a:p>
            <a:pPr algn="just"/>
            <a:endParaRPr lang="en-GB" sz="1000" dirty="0">
              <a:latin typeface="Arial" panose="020B0604020202020204" pitchFamily="34" charset="0"/>
              <a:cs typeface="Arial" panose="020B0604020202020204" pitchFamily="34" charset="0"/>
            </a:endParaRPr>
          </a:p>
          <a:p>
            <a:pPr algn="just"/>
            <a:r>
              <a:rPr lang="en-US" sz="32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3200" b="1" dirty="0">
                <a:solidFill>
                  <a:srgbClr val="0070C0"/>
                </a:solidFill>
                <a:latin typeface="Arial" panose="020B0604020202020204" pitchFamily="34" charset="0"/>
                <a:cs typeface="Arial" panose="020B0604020202020204" pitchFamily="34" charset="0"/>
              </a:rPr>
              <a:t>Purchase Costs </a:t>
            </a:r>
            <a:endParaRPr lang="en-GB" sz="800" dirty="0">
              <a:latin typeface="Arial" panose="020B0604020202020204" pitchFamily="34" charset="0"/>
              <a:cs typeface="Arial" panose="020B0604020202020204" pitchFamily="34" charset="0"/>
            </a:endParaRPr>
          </a:p>
          <a:p>
            <a:pPr algn="just"/>
            <a:r>
              <a:rPr lang="en-US" sz="32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3200" b="1" dirty="0">
                <a:solidFill>
                  <a:schemeClr val="accent6">
                    <a:lumMod val="50000"/>
                  </a:schemeClr>
                </a:solidFill>
                <a:latin typeface="Arial" panose="020B0604020202020204" pitchFamily="34" charset="0"/>
                <a:cs typeface="Arial" panose="020B0604020202020204" pitchFamily="34" charset="0"/>
              </a:rPr>
              <a:t>Holding Costs</a:t>
            </a:r>
            <a:endParaRPr lang="en-US" sz="8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endParaRPr>
          </a:p>
          <a:p>
            <a:pPr algn="just"/>
            <a:r>
              <a:rPr lang="en-US" sz="32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3200" b="1" dirty="0">
                <a:solidFill>
                  <a:srgbClr val="9118A4"/>
                </a:solidFill>
                <a:latin typeface="Arial" panose="020B0604020202020204" pitchFamily="34" charset="0"/>
                <a:cs typeface="Arial" panose="020B0604020202020204" pitchFamily="34" charset="0"/>
              </a:rPr>
              <a:t>Ordering Costs</a:t>
            </a:r>
            <a:endParaRPr lang="en-US" sz="8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endParaRPr>
          </a:p>
          <a:p>
            <a:pPr algn="just"/>
            <a:r>
              <a:rPr lang="en-US" sz="32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3200" b="1" dirty="0">
                <a:solidFill>
                  <a:srgbClr val="A42109"/>
                </a:solidFill>
                <a:latin typeface="Arial" panose="020B0604020202020204" pitchFamily="34" charset="0"/>
                <a:cs typeface="Arial" panose="020B0604020202020204" pitchFamily="34" charset="0"/>
              </a:rPr>
              <a:t>Shortage Costs</a:t>
            </a:r>
          </a:p>
        </p:txBody>
      </p:sp>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Autofit/>
          </a:bodyPr>
          <a:lstStyle/>
          <a:p>
            <a:r>
              <a:rPr lang="en-GB" sz="4400" dirty="0"/>
              <a:t>Inventory Costs</a:t>
            </a:r>
            <a:endParaRPr lang="en-BD" sz="44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 name="Ink 1">
                <a:extLst>
                  <a:ext uri="{FF2B5EF4-FFF2-40B4-BE49-F238E27FC236}">
                    <a16:creationId xmlns:a16="http://schemas.microsoft.com/office/drawing/2014/main" id="{0FE2F01F-6A68-728E-BCB3-05660F20463C}"/>
                  </a:ext>
                </a:extLst>
              </p14:cNvPr>
              <p14:cNvContentPartPr/>
              <p14:nvPr/>
            </p14:nvContentPartPr>
            <p14:xfrm>
              <a:off x="5710933" y="4459301"/>
              <a:ext cx="360" cy="360"/>
            </p14:xfrm>
          </p:contentPart>
        </mc:Choice>
        <mc:Fallback xmlns="">
          <p:pic>
            <p:nvPicPr>
              <p:cNvPr id="2" name="Ink 1">
                <a:extLst>
                  <a:ext uri="{FF2B5EF4-FFF2-40B4-BE49-F238E27FC236}">
                    <a16:creationId xmlns:a16="http://schemas.microsoft.com/office/drawing/2014/main" id="{0FE2F01F-6A68-728E-BCB3-05660F20463C}"/>
                  </a:ext>
                </a:extLst>
              </p:cNvPr>
              <p:cNvPicPr/>
              <p:nvPr/>
            </p:nvPicPr>
            <p:blipFill>
              <a:blip r:embed="rId3"/>
              <a:stretch>
                <a:fillRect/>
              </a:stretch>
            </p:blipFill>
            <p:spPr>
              <a:xfrm>
                <a:off x="5692933" y="4441301"/>
                <a:ext cx="36000" cy="36000"/>
              </a:xfrm>
              <a:prstGeom prst="rect">
                <a:avLst/>
              </a:prstGeom>
            </p:spPr>
          </p:pic>
        </mc:Fallback>
      </mc:AlternateContent>
    </p:spTree>
    <p:extLst>
      <p:ext uri="{BB962C8B-B14F-4D97-AF65-F5344CB8AC3E}">
        <p14:creationId xmlns:p14="http://schemas.microsoft.com/office/powerpoint/2010/main" val="2816548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8EA0A-6256-B35D-A703-FB051E96CB11}"/>
              </a:ext>
            </a:extLst>
          </p:cNvPr>
          <p:cNvSpPr txBox="1"/>
          <p:nvPr/>
        </p:nvSpPr>
        <p:spPr>
          <a:xfrm>
            <a:off x="375887" y="1902797"/>
            <a:ext cx="11411301" cy="2585323"/>
          </a:xfrm>
          <a:prstGeom prst="rect">
            <a:avLst/>
          </a:prstGeom>
          <a:noFill/>
        </p:spPr>
        <p:txBody>
          <a:bodyPr wrap="square">
            <a:spAutoFit/>
          </a:bodyPr>
          <a:lstStyle/>
          <a:p>
            <a:pPr algn="just"/>
            <a:r>
              <a:rPr lang="en-US" sz="32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3200" b="1" dirty="0">
                <a:solidFill>
                  <a:srgbClr val="0070C0"/>
                </a:solidFill>
                <a:latin typeface="Arial" panose="020B0604020202020204" pitchFamily="34" charset="0"/>
                <a:cs typeface="Arial" panose="020B0604020202020204" pitchFamily="34" charset="0"/>
              </a:rPr>
              <a:t>Purchase Costs</a:t>
            </a:r>
          </a:p>
          <a:p>
            <a:pPr algn="just"/>
            <a:r>
              <a:rPr lang="en-GB" sz="2800"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Purchase cost is the amount a vendor or supplier pays to buy the inventory.</a:t>
            </a:r>
          </a:p>
          <a:p>
            <a:pPr algn="just"/>
            <a:endParaRPr lang="en-GB" sz="900" dirty="0">
              <a:latin typeface="Arial" panose="020B0604020202020204" pitchFamily="34" charset="0"/>
              <a:cs typeface="Arial" panose="020B0604020202020204" pitchFamily="34" charset="0"/>
            </a:endParaRPr>
          </a:p>
          <a:p>
            <a:pPr algn="just"/>
            <a:r>
              <a:rPr lang="en-GB" sz="2800" dirty="0">
                <a:latin typeface="Arial" panose="020B0604020202020204" pitchFamily="34" charset="0"/>
                <a:cs typeface="Arial" panose="020B0604020202020204" pitchFamily="34" charset="0"/>
              </a:rPr>
              <a:t>It can include shipping costs.</a:t>
            </a:r>
          </a:p>
          <a:p>
            <a:pPr algn="just"/>
            <a:endParaRPr lang="en-GB" sz="900" dirty="0">
              <a:latin typeface="Arial" panose="020B0604020202020204" pitchFamily="34" charset="0"/>
              <a:cs typeface="Arial" panose="020B0604020202020204" pitchFamily="34" charset="0"/>
            </a:endParaRPr>
          </a:p>
          <a:p>
            <a:pPr algn="just"/>
            <a:r>
              <a:rPr lang="en-GB" sz="2800" dirty="0">
                <a:latin typeface="Arial" panose="020B0604020202020204" pitchFamily="34" charset="0"/>
                <a:cs typeface="Arial" panose="020B0604020202020204" pitchFamily="34" charset="0"/>
              </a:rPr>
              <a:t>Purchase cost is typically the largest of all inventory costs.</a:t>
            </a:r>
          </a:p>
        </p:txBody>
      </p:sp>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Autofit/>
          </a:bodyPr>
          <a:lstStyle/>
          <a:p>
            <a:r>
              <a:rPr lang="en-GB" sz="4400" dirty="0"/>
              <a:t>Inventory Costs</a:t>
            </a:r>
            <a:endParaRPr lang="en-BD" sz="4400" dirty="0"/>
          </a:p>
        </p:txBody>
      </p:sp>
      <p:pic>
        <p:nvPicPr>
          <p:cNvPr id="3" name="Graphic 2" descr="Coins outline">
            <a:extLst>
              <a:ext uri="{FF2B5EF4-FFF2-40B4-BE49-F238E27FC236}">
                <a16:creationId xmlns:a16="http://schemas.microsoft.com/office/drawing/2014/main" id="{C78EC8C4-0DCA-2EC3-47E6-FF226F59C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8226" y="4488120"/>
            <a:ext cx="1078831" cy="1078831"/>
          </a:xfrm>
          <a:prstGeom prst="rect">
            <a:avLst/>
          </a:prstGeom>
        </p:spPr>
      </p:pic>
      <p:pic>
        <p:nvPicPr>
          <p:cNvPr id="7" name="Graphic 6" descr="Man with solid fill">
            <a:extLst>
              <a:ext uri="{FF2B5EF4-FFF2-40B4-BE49-F238E27FC236}">
                <a16:creationId xmlns:a16="http://schemas.microsoft.com/office/drawing/2014/main" id="{284B465C-6963-8069-B091-73E5D82FAB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5706" y="4674961"/>
            <a:ext cx="1355558" cy="1355558"/>
          </a:xfrm>
          <a:prstGeom prst="rect">
            <a:avLst/>
          </a:prstGeom>
        </p:spPr>
      </p:pic>
      <p:pic>
        <p:nvPicPr>
          <p:cNvPr id="8" name="Graphic 7" descr="Man with solid fill">
            <a:extLst>
              <a:ext uri="{FF2B5EF4-FFF2-40B4-BE49-F238E27FC236}">
                <a16:creationId xmlns:a16="http://schemas.microsoft.com/office/drawing/2014/main" id="{31499B34-721A-F162-E870-4271D380B3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89222" y="4800286"/>
            <a:ext cx="1355558" cy="1355558"/>
          </a:xfrm>
          <a:prstGeom prst="rect">
            <a:avLst/>
          </a:prstGeom>
        </p:spPr>
      </p:pic>
      <p:cxnSp>
        <p:nvCxnSpPr>
          <p:cNvPr id="10" name="Straight Arrow Connector 9">
            <a:extLst>
              <a:ext uri="{FF2B5EF4-FFF2-40B4-BE49-F238E27FC236}">
                <a16:creationId xmlns:a16="http://schemas.microsoft.com/office/drawing/2014/main" id="{89AB6AE7-53EA-6518-6718-2F886DAE8641}"/>
              </a:ext>
            </a:extLst>
          </p:cNvPr>
          <p:cNvCxnSpPr/>
          <p:nvPr/>
        </p:nvCxnSpPr>
        <p:spPr>
          <a:xfrm>
            <a:off x="3481137" y="5478065"/>
            <a:ext cx="343301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950DBD-C6E7-4C06-4E2E-1E5247428E80}"/>
              </a:ext>
            </a:extLst>
          </p:cNvPr>
          <p:cNvCxnSpPr/>
          <p:nvPr/>
        </p:nvCxnSpPr>
        <p:spPr>
          <a:xfrm flipH="1">
            <a:off x="3481137" y="5871411"/>
            <a:ext cx="3433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Crops outline">
            <a:extLst>
              <a:ext uri="{FF2B5EF4-FFF2-40B4-BE49-F238E27FC236}">
                <a16:creationId xmlns:a16="http://schemas.microsoft.com/office/drawing/2014/main" id="{9974551E-3A45-4CA0-1ED9-F560053521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58014" y="5871411"/>
            <a:ext cx="914400" cy="914400"/>
          </a:xfrm>
          <a:prstGeom prst="rect">
            <a:avLst/>
          </a:prstGeom>
        </p:spPr>
      </p:pic>
    </p:spTree>
    <p:extLst>
      <p:ext uri="{BB962C8B-B14F-4D97-AF65-F5344CB8AC3E}">
        <p14:creationId xmlns:p14="http://schemas.microsoft.com/office/powerpoint/2010/main" val="2197636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8EA0A-6256-B35D-A703-FB051E96CB11}"/>
              </a:ext>
            </a:extLst>
          </p:cNvPr>
          <p:cNvSpPr txBox="1"/>
          <p:nvPr/>
        </p:nvSpPr>
        <p:spPr>
          <a:xfrm>
            <a:off x="375888" y="1902797"/>
            <a:ext cx="7404534" cy="4847481"/>
          </a:xfrm>
          <a:prstGeom prst="rect">
            <a:avLst/>
          </a:prstGeom>
          <a:noFill/>
        </p:spPr>
        <p:txBody>
          <a:bodyPr wrap="square">
            <a:spAutoFit/>
          </a:bodyPr>
          <a:lstStyle/>
          <a:p>
            <a:pPr algn="just"/>
            <a:r>
              <a:rPr lang="en-US" sz="32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3200" b="1" dirty="0">
                <a:solidFill>
                  <a:schemeClr val="accent6">
                    <a:lumMod val="50000"/>
                  </a:schemeClr>
                </a:solidFill>
                <a:latin typeface="Arial" panose="020B0604020202020204" pitchFamily="34" charset="0"/>
                <a:cs typeface="Arial" panose="020B0604020202020204" pitchFamily="34" charset="0"/>
              </a:rPr>
              <a:t>Holding Costs (H)</a:t>
            </a:r>
          </a:p>
          <a:p>
            <a:endParaRPr lang="en-GB" sz="800" dirty="0">
              <a:latin typeface="Arial" panose="020B0604020202020204" pitchFamily="34" charset="0"/>
              <a:cs typeface="Arial" panose="020B0604020202020204" pitchFamily="34" charset="0"/>
            </a:endParaRPr>
          </a:p>
          <a:p>
            <a:pPr algn="just"/>
            <a:r>
              <a:rPr lang="en-GB" sz="2800" b="1" dirty="0">
                <a:solidFill>
                  <a:srgbClr val="FF0000"/>
                </a:solidFill>
                <a:effectLst/>
                <a:latin typeface="Arial" panose="020B0604020202020204" pitchFamily="34" charset="0"/>
                <a:cs typeface="Arial" panose="020B0604020202020204" pitchFamily="34" charset="0"/>
              </a:rPr>
              <a:t>Holding, or carrying</a:t>
            </a:r>
            <a:r>
              <a:rPr lang="en-GB" sz="2500" dirty="0">
                <a:effectLst/>
                <a:latin typeface="Arial" panose="020B0604020202020204" pitchFamily="34" charset="0"/>
                <a:cs typeface="Arial" panose="020B0604020202020204" pitchFamily="34" charset="0"/>
              </a:rPr>
              <a:t>, costs relate to physically having items in storage.</a:t>
            </a:r>
          </a:p>
          <a:p>
            <a:pPr algn="just"/>
            <a:endParaRPr lang="en-GB" sz="800" dirty="0">
              <a:latin typeface="Arial" panose="020B0604020202020204" pitchFamily="34" charset="0"/>
              <a:cs typeface="Arial" panose="020B0604020202020204" pitchFamily="34" charset="0"/>
            </a:endParaRPr>
          </a:p>
          <a:p>
            <a:pPr algn="just"/>
            <a:r>
              <a:rPr lang="en-GB" sz="2500" dirty="0">
                <a:effectLst/>
                <a:latin typeface="Arial" panose="020B0604020202020204" pitchFamily="34" charset="0"/>
                <a:cs typeface="Arial" panose="020B0604020202020204" pitchFamily="34" charset="0"/>
              </a:rPr>
              <a:t>Costs include interest, insurance, taxes (in some states), depreciation, obsolescence, deterioration, spoilage, pilferage, breakage, tracking, picking items from inventory, and warehousing costs (heat, light, rent, workers, equipment, security).</a:t>
            </a:r>
          </a:p>
          <a:p>
            <a:pPr algn="just"/>
            <a:endParaRPr lang="en-GB" sz="800" dirty="0">
              <a:latin typeface="Arial" panose="020B0604020202020204" pitchFamily="34" charset="0"/>
              <a:cs typeface="Arial" panose="020B0604020202020204" pitchFamily="34" charset="0"/>
            </a:endParaRPr>
          </a:p>
          <a:p>
            <a:pPr algn="just"/>
            <a:r>
              <a:rPr lang="en-GB" sz="2500" dirty="0">
                <a:effectLst/>
                <a:latin typeface="Arial" panose="020B0604020202020204" pitchFamily="34" charset="0"/>
                <a:cs typeface="Arial" panose="020B0604020202020204" pitchFamily="34" charset="0"/>
              </a:rPr>
              <a:t>They also include opportunity costs associated with having funds that could be used elsewhere tied up in inventory. </a:t>
            </a:r>
            <a:endParaRPr lang="en-GB" sz="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Autofit/>
          </a:bodyPr>
          <a:lstStyle/>
          <a:p>
            <a:r>
              <a:rPr lang="en-GB" sz="4400" dirty="0"/>
              <a:t>Inventory Costs</a:t>
            </a:r>
            <a:endParaRPr lang="en-BD" sz="4400" dirty="0"/>
          </a:p>
        </p:txBody>
      </p:sp>
      <p:pic>
        <p:nvPicPr>
          <p:cNvPr id="3" name="Picture 2">
            <a:extLst>
              <a:ext uri="{FF2B5EF4-FFF2-40B4-BE49-F238E27FC236}">
                <a16:creationId xmlns:a16="http://schemas.microsoft.com/office/drawing/2014/main" id="{B8901C58-2F86-0BF4-672B-B3D51FA8A5C3}"/>
              </a:ext>
            </a:extLst>
          </p:cNvPr>
          <p:cNvPicPr>
            <a:picLocks noChangeAspect="1"/>
          </p:cNvPicPr>
          <p:nvPr/>
        </p:nvPicPr>
        <p:blipFill>
          <a:blip r:embed="rId2"/>
          <a:stretch>
            <a:fillRect/>
          </a:stretch>
        </p:blipFill>
        <p:spPr>
          <a:xfrm>
            <a:off x="8113189" y="2125579"/>
            <a:ext cx="2907737" cy="1883420"/>
          </a:xfrm>
          <a:prstGeom prst="rect">
            <a:avLst/>
          </a:prstGeom>
        </p:spPr>
      </p:pic>
      <p:pic>
        <p:nvPicPr>
          <p:cNvPr id="7" name="Picture 6">
            <a:extLst>
              <a:ext uri="{FF2B5EF4-FFF2-40B4-BE49-F238E27FC236}">
                <a16:creationId xmlns:a16="http://schemas.microsoft.com/office/drawing/2014/main" id="{19190FB9-EF4D-3A5C-A58A-BEF51BEF94E8}"/>
              </a:ext>
            </a:extLst>
          </p:cNvPr>
          <p:cNvPicPr>
            <a:picLocks noChangeAspect="1"/>
          </p:cNvPicPr>
          <p:nvPr/>
        </p:nvPicPr>
        <p:blipFill>
          <a:blip r:embed="rId3"/>
          <a:stretch>
            <a:fillRect/>
          </a:stretch>
        </p:blipFill>
        <p:spPr>
          <a:xfrm>
            <a:off x="8314519" y="4650079"/>
            <a:ext cx="2505075" cy="1533525"/>
          </a:xfrm>
          <a:prstGeom prst="rect">
            <a:avLst/>
          </a:prstGeom>
        </p:spPr>
      </p:pic>
    </p:spTree>
    <p:extLst>
      <p:ext uri="{BB962C8B-B14F-4D97-AF65-F5344CB8AC3E}">
        <p14:creationId xmlns:p14="http://schemas.microsoft.com/office/powerpoint/2010/main" val="25509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8EA0A-6256-B35D-A703-FB051E96CB11}"/>
              </a:ext>
            </a:extLst>
          </p:cNvPr>
          <p:cNvSpPr txBox="1"/>
          <p:nvPr/>
        </p:nvSpPr>
        <p:spPr>
          <a:xfrm>
            <a:off x="279636" y="1887409"/>
            <a:ext cx="7436618" cy="4970591"/>
          </a:xfrm>
          <a:prstGeom prst="rect">
            <a:avLst/>
          </a:prstGeom>
          <a:noFill/>
        </p:spPr>
        <p:txBody>
          <a:bodyPr wrap="square">
            <a:spAutoFit/>
          </a:bodyPr>
          <a:lstStyle/>
          <a:p>
            <a:pPr algn="just"/>
            <a:r>
              <a:rPr lang="en-US" sz="32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3200" b="1" dirty="0">
                <a:solidFill>
                  <a:srgbClr val="9118A4"/>
                </a:solidFill>
                <a:latin typeface="Arial" panose="020B0604020202020204" pitchFamily="34" charset="0"/>
                <a:cs typeface="Arial" panose="020B0604020202020204" pitchFamily="34" charset="0"/>
              </a:rPr>
              <a:t>Ordering Costs (S)</a:t>
            </a:r>
          </a:p>
          <a:p>
            <a:endParaRPr lang="en-GB" sz="800" dirty="0">
              <a:latin typeface="Arial" panose="020B0604020202020204" pitchFamily="34" charset="0"/>
              <a:cs typeface="Arial" panose="020B0604020202020204" pitchFamily="34" charset="0"/>
            </a:endParaRPr>
          </a:p>
          <a:p>
            <a:pPr algn="just"/>
            <a:r>
              <a:rPr lang="en-GB" sz="2800" b="1" dirty="0">
                <a:solidFill>
                  <a:srgbClr val="FF0000"/>
                </a:solidFill>
                <a:effectLst/>
                <a:latin typeface="Arial" panose="020B0604020202020204" pitchFamily="34" charset="0"/>
                <a:cs typeface="Arial" panose="020B0604020202020204" pitchFamily="34" charset="0"/>
              </a:rPr>
              <a:t>Ordering costs </a:t>
            </a:r>
            <a:r>
              <a:rPr lang="en-GB" sz="2500" dirty="0">
                <a:effectLst/>
                <a:latin typeface="Arial" panose="020B0604020202020204" pitchFamily="34" charset="0"/>
                <a:cs typeface="Arial" panose="020B0604020202020204" pitchFamily="34" charset="0"/>
              </a:rPr>
              <a:t>are the costs of ordering and receiving inventory.</a:t>
            </a:r>
          </a:p>
          <a:p>
            <a:pPr algn="just"/>
            <a:endParaRPr lang="en-GB" sz="800" dirty="0">
              <a:latin typeface="Arial" panose="020B0604020202020204" pitchFamily="34" charset="0"/>
              <a:cs typeface="Arial" panose="020B0604020202020204" pitchFamily="34" charset="0"/>
            </a:endParaRPr>
          </a:p>
          <a:p>
            <a:pPr algn="just"/>
            <a:r>
              <a:rPr lang="en-GB" sz="2500" dirty="0">
                <a:effectLst/>
                <a:latin typeface="Arial" panose="020B0604020202020204" pitchFamily="34" charset="0"/>
                <a:cs typeface="Arial" panose="020B0604020202020204" pitchFamily="34" charset="0"/>
              </a:rPr>
              <a:t>They are the costs that occur with the actual placement of an order.</a:t>
            </a:r>
          </a:p>
          <a:p>
            <a:pPr algn="just"/>
            <a:endParaRPr lang="en-GB" sz="800" dirty="0">
              <a:latin typeface="Arial" panose="020B0604020202020204" pitchFamily="34" charset="0"/>
              <a:cs typeface="Arial" panose="020B0604020202020204" pitchFamily="34" charset="0"/>
            </a:endParaRPr>
          </a:p>
          <a:p>
            <a:pPr algn="just"/>
            <a:r>
              <a:rPr lang="en-GB" sz="2500" dirty="0">
                <a:effectLst/>
                <a:latin typeface="Arial" panose="020B0604020202020204" pitchFamily="34" charset="0"/>
                <a:cs typeface="Arial" panose="020B0604020202020204" pitchFamily="34" charset="0"/>
              </a:rPr>
              <a:t>They include determining how much is needed, preparing invoices, inspecting goods upon arrival for quality and quantity, and moving the goods to temporary storage.</a:t>
            </a:r>
          </a:p>
          <a:p>
            <a:pPr algn="just"/>
            <a:endParaRPr lang="en-GB" sz="800" dirty="0">
              <a:latin typeface="Arial" panose="020B0604020202020204" pitchFamily="34" charset="0"/>
              <a:cs typeface="Arial" panose="020B0604020202020204" pitchFamily="34" charset="0"/>
            </a:endParaRPr>
          </a:p>
          <a:p>
            <a:pPr algn="just"/>
            <a:r>
              <a:rPr lang="en-GB" sz="2500" dirty="0">
                <a:effectLst/>
                <a:latin typeface="Arial" panose="020B0604020202020204" pitchFamily="34" charset="0"/>
                <a:cs typeface="Arial" panose="020B0604020202020204" pitchFamily="34" charset="0"/>
              </a:rPr>
              <a:t>Ordering costs are generally expressed as a fixed dollar amount per order, regardless of order size.</a:t>
            </a:r>
            <a:endParaRPr lang="en-GB" sz="8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Autofit/>
          </a:bodyPr>
          <a:lstStyle/>
          <a:p>
            <a:r>
              <a:rPr lang="en-GB" sz="4400" dirty="0"/>
              <a:t>Inventory Costs</a:t>
            </a:r>
            <a:endParaRPr lang="en-BD" sz="4400" dirty="0"/>
          </a:p>
        </p:txBody>
      </p:sp>
      <p:pic>
        <p:nvPicPr>
          <p:cNvPr id="3" name="Picture 2">
            <a:extLst>
              <a:ext uri="{FF2B5EF4-FFF2-40B4-BE49-F238E27FC236}">
                <a16:creationId xmlns:a16="http://schemas.microsoft.com/office/drawing/2014/main" id="{86103150-BB96-C00D-E699-D9407D9C3DB0}"/>
              </a:ext>
            </a:extLst>
          </p:cNvPr>
          <p:cNvPicPr>
            <a:picLocks noChangeAspect="1"/>
          </p:cNvPicPr>
          <p:nvPr/>
        </p:nvPicPr>
        <p:blipFill>
          <a:blip r:embed="rId2"/>
          <a:stretch>
            <a:fillRect/>
          </a:stretch>
        </p:blipFill>
        <p:spPr>
          <a:xfrm>
            <a:off x="8136461" y="1915458"/>
            <a:ext cx="2986376" cy="1212182"/>
          </a:xfrm>
          <a:prstGeom prst="rect">
            <a:avLst/>
          </a:prstGeom>
        </p:spPr>
      </p:pic>
      <p:pic>
        <p:nvPicPr>
          <p:cNvPr id="7" name="Picture 6">
            <a:extLst>
              <a:ext uri="{FF2B5EF4-FFF2-40B4-BE49-F238E27FC236}">
                <a16:creationId xmlns:a16="http://schemas.microsoft.com/office/drawing/2014/main" id="{95CEA511-5814-9DF5-90D5-FC62EBCE029B}"/>
              </a:ext>
            </a:extLst>
          </p:cNvPr>
          <p:cNvPicPr>
            <a:picLocks noChangeAspect="1"/>
          </p:cNvPicPr>
          <p:nvPr/>
        </p:nvPicPr>
        <p:blipFill>
          <a:blip r:embed="rId3"/>
          <a:stretch>
            <a:fillRect/>
          </a:stretch>
        </p:blipFill>
        <p:spPr>
          <a:xfrm>
            <a:off x="8733800" y="3127640"/>
            <a:ext cx="2301291" cy="1541362"/>
          </a:xfrm>
          <a:prstGeom prst="rect">
            <a:avLst/>
          </a:prstGeom>
        </p:spPr>
      </p:pic>
      <p:pic>
        <p:nvPicPr>
          <p:cNvPr id="9" name="Picture 8">
            <a:extLst>
              <a:ext uri="{FF2B5EF4-FFF2-40B4-BE49-F238E27FC236}">
                <a16:creationId xmlns:a16="http://schemas.microsoft.com/office/drawing/2014/main" id="{3A558E22-A27F-21D2-9FA4-0B9C5E9A9A8A}"/>
              </a:ext>
            </a:extLst>
          </p:cNvPr>
          <p:cNvPicPr>
            <a:picLocks noChangeAspect="1"/>
          </p:cNvPicPr>
          <p:nvPr/>
        </p:nvPicPr>
        <p:blipFill>
          <a:blip r:embed="rId4"/>
          <a:stretch>
            <a:fillRect/>
          </a:stretch>
        </p:blipFill>
        <p:spPr>
          <a:xfrm>
            <a:off x="7807996" y="4770004"/>
            <a:ext cx="2076450" cy="1590675"/>
          </a:xfrm>
          <a:prstGeom prst="rect">
            <a:avLst/>
          </a:prstGeom>
        </p:spPr>
      </p:pic>
      <p:pic>
        <p:nvPicPr>
          <p:cNvPr id="11" name="Picture 10">
            <a:extLst>
              <a:ext uri="{FF2B5EF4-FFF2-40B4-BE49-F238E27FC236}">
                <a16:creationId xmlns:a16="http://schemas.microsoft.com/office/drawing/2014/main" id="{5728FEC8-505E-A55C-3ACC-FEDFD313D408}"/>
              </a:ext>
            </a:extLst>
          </p:cNvPr>
          <p:cNvPicPr>
            <a:picLocks noChangeAspect="1"/>
          </p:cNvPicPr>
          <p:nvPr/>
        </p:nvPicPr>
        <p:blipFill>
          <a:blip r:embed="rId5"/>
          <a:stretch>
            <a:fillRect/>
          </a:stretch>
        </p:blipFill>
        <p:spPr>
          <a:xfrm>
            <a:off x="9950214" y="5448049"/>
            <a:ext cx="1962150" cy="1095375"/>
          </a:xfrm>
          <a:prstGeom prst="rect">
            <a:avLst/>
          </a:prstGeom>
        </p:spPr>
      </p:pic>
    </p:spTree>
    <p:extLst>
      <p:ext uri="{BB962C8B-B14F-4D97-AF65-F5344CB8AC3E}">
        <p14:creationId xmlns:p14="http://schemas.microsoft.com/office/powerpoint/2010/main" val="2661847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8EA0A-6256-B35D-A703-FB051E96CB11}"/>
              </a:ext>
            </a:extLst>
          </p:cNvPr>
          <p:cNvSpPr txBox="1"/>
          <p:nvPr/>
        </p:nvSpPr>
        <p:spPr>
          <a:xfrm>
            <a:off x="375887" y="1902797"/>
            <a:ext cx="11411301" cy="2923877"/>
          </a:xfrm>
          <a:prstGeom prst="rect">
            <a:avLst/>
          </a:prstGeom>
          <a:noFill/>
        </p:spPr>
        <p:txBody>
          <a:bodyPr wrap="square">
            <a:spAutoFit/>
          </a:bodyPr>
          <a:lstStyle/>
          <a:p>
            <a:pPr algn="just"/>
            <a:r>
              <a:rPr lang="en-US" sz="3200" b="1" dirty="0">
                <a:solidFill>
                  <a:srgbClr val="7030A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2" panose="05020102010507070707" pitchFamily="18" charset="2"/>
              </a:rPr>
              <a:t>  </a:t>
            </a:r>
            <a:r>
              <a:rPr lang="en-GB" sz="3200" b="1" dirty="0">
                <a:solidFill>
                  <a:srgbClr val="9118A4"/>
                </a:solidFill>
                <a:latin typeface="Arial" panose="020B0604020202020204" pitchFamily="34" charset="0"/>
                <a:cs typeface="Arial" panose="020B0604020202020204" pitchFamily="34" charset="0"/>
              </a:rPr>
              <a:t>Ordering Costs (S) (Contd.)</a:t>
            </a:r>
          </a:p>
          <a:p>
            <a:endParaRPr lang="en-GB" sz="800" dirty="0">
              <a:latin typeface="Arial" panose="020B0604020202020204" pitchFamily="34" charset="0"/>
              <a:cs typeface="Arial" panose="020B0604020202020204" pitchFamily="34" charset="0"/>
            </a:endParaRPr>
          </a:p>
          <a:p>
            <a:pPr algn="just"/>
            <a:r>
              <a:rPr lang="en-GB" sz="2800" dirty="0">
                <a:effectLst/>
                <a:latin typeface="Arial" panose="020B0604020202020204" pitchFamily="34" charset="0"/>
                <a:cs typeface="Arial" panose="020B0604020202020204" pitchFamily="34" charset="0"/>
              </a:rPr>
              <a:t>When a firm produces its own inventory instead of ordering it from a supplier, machine </a:t>
            </a:r>
            <a:r>
              <a:rPr lang="en-GB" sz="3200" b="1" dirty="0">
                <a:solidFill>
                  <a:srgbClr val="FF36BE"/>
                </a:solidFill>
                <a:effectLst/>
                <a:latin typeface="Arial" panose="020B0604020202020204" pitchFamily="34" charset="0"/>
                <a:cs typeface="Arial" panose="020B0604020202020204" pitchFamily="34" charset="0"/>
              </a:rPr>
              <a:t>setup costs </a:t>
            </a:r>
            <a:r>
              <a:rPr lang="en-GB" sz="2800" dirty="0">
                <a:effectLst/>
                <a:latin typeface="Arial" panose="020B0604020202020204" pitchFamily="34" charset="0"/>
                <a:cs typeface="Arial" panose="020B0604020202020204" pitchFamily="34" charset="0"/>
              </a:rPr>
              <a:t>(e.g., preparing equipment for the job by adjusting the machine, changing cutting tools) are equivalent to ordering costs; that is, they are expressed as fixed charge per production run, regardless of the size of the run.</a:t>
            </a:r>
            <a:endParaRPr lang="en-GB" sz="9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Autofit/>
          </a:bodyPr>
          <a:lstStyle/>
          <a:p>
            <a:r>
              <a:rPr lang="en-GB" sz="4400" dirty="0"/>
              <a:t>Inventory Costs</a:t>
            </a:r>
            <a:endParaRPr lang="en-BD" sz="4400" dirty="0"/>
          </a:p>
        </p:txBody>
      </p:sp>
    </p:spTree>
    <p:extLst>
      <p:ext uri="{BB962C8B-B14F-4D97-AF65-F5344CB8AC3E}">
        <p14:creationId xmlns:p14="http://schemas.microsoft.com/office/powerpoint/2010/main" val="189692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532image20597040">
            <a:extLst>
              <a:ext uri="{FF2B5EF4-FFF2-40B4-BE49-F238E27FC236}">
                <a16:creationId xmlns:a16="http://schemas.microsoft.com/office/drawing/2014/main" id="{04B24CE3-BBD6-2087-5DE2-B4EC5D9FF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314" y="2363866"/>
            <a:ext cx="4819761" cy="313638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C8ED288-8A71-67AC-857D-ECA3B320C47E}"/>
              </a:ext>
            </a:extLst>
          </p:cNvPr>
          <p:cNvSpPr>
            <a:spLocks noGrp="1"/>
          </p:cNvSpPr>
          <p:nvPr>
            <p:ph type="title"/>
          </p:nvPr>
        </p:nvSpPr>
        <p:spPr>
          <a:xfrm>
            <a:off x="581192" y="702156"/>
            <a:ext cx="11029616" cy="1013800"/>
          </a:xfrm>
        </p:spPr>
        <p:txBody>
          <a:bodyPr>
            <a:normAutofit/>
          </a:bodyPr>
          <a:lstStyle/>
          <a:p>
            <a:r>
              <a:rPr lang="en-BD" sz="4000" dirty="0"/>
              <a:t>Inventory management</a:t>
            </a:r>
          </a:p>
        </p:txBody>
      </p:sp>
      <p:sp>
        <p:nvSpPr>
          <p:cNvPr id="7" name="TextBox 6">
            <a:extLst>
              <a:ext uri="{FF2B5EF4-FFF2-40B4-BE49-F238E27FC236}">
                <a16:creationId xmlns:a16="http://schemas.microsoft.com/office/drawing/2014/main" id="{44C756D6-D006-6F68-F5CE-2A7C563CCFF2}"/>
              </a:ext>
            </a:extLst>
          </p:cNvPr>
          <p:cNvSpPr txBox="1"/>
          <p:nvPr/>
        </p:nvSpPr>
        <p:spPr>
          <a:xfrm>
            <a:off x="330200" y="1953554"/>
            <a:ext cx="6319982" cy="4770537"/>
          </a:xfrm>
          <a:prstGeom prst="rect">
            <a:avLst/>
          </a:prstGeom>
          <a:noFill/>
        </p:spPr>
        <p:txBody>
          <a:bodyPr wrap="square">
            <a:spAutoFit/>
          </a:bodyPr>
          <a:lstStyle/>
          <a:p>
            <a:pPr algn="just"/>
            <a:r>
              <a:rPr lang="en-BD" sz="18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Inventory management is a core operations management activity. </a:t>
            </a:r>
            <a:endParaRPr lang="en-US" sz="1800" b="1"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r>
              <a:rPr lang="en-BD" sz="1800" dirty="0">
                <a:solidFill>
                  <a:srgbClr val="0070C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Effective inventory management is important for the successful operation of most businesses and their supply chains, and impacts operations, marketing, and finance.</a:t>
            </a:r>
          </a:p>
          <a:p>
            <a:pPr algn="just"/>
            <a:endParaRPr lang="en-BD" sz="800" dirty="0">
              <a:latin typeface="Calibri" panose="020F0502020204030204" pitchFamily="34" charset="0"/>
              <a:ea typeface="Calibri" panose="020F0502020204030204" pitchFamily="34" charset="0"/>
              <a:cs typeface="Times New Roman" panose="02020603050405020304" pitchFamily="18" charset="0"/>
            </a:endParaRPr>
          </a:p>
          <a:p>
            <a:pPr algn="just"/>
            <a:r>
              <a:rPr lang="en-BD" sz="180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Poor inventory management, however, hampers operations, diminishes customer satisfaction, and increases operating costs.</a:t>
            </a:r>
          </a:p>
          <a:p>
            <a:pPr algn="just"/>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BD" sz="1800" dirty="0">
                <a:effectLst/>
                <a:latin typeface="Calibri" panose="020F0502020204030204" pitchFamily="34" charset="0"/>
                <a:ea typeface="Calibri" panose="020F0502020204030204" pitchFamily="34" charset="0"/>
                <a:cs typeface="Times New Roman" panose="02020603050405020304" pitchFamily="18" charset="0"/>
              </a:rPr>
              <a:t>Some organizations have excellent inventory management, and many have satisfactory inventory management. Too many, however, have unsatisfactory inventory management. They either have too little or too much inventory, inaccurate inven- tory tracking, or incorrect priorities. What is lacking is an understanding of what needs to be done and how to do it. This chapter presents the concepts and knowledge base for effective inventory management.</a:t>
            </a:r>
          </a:p>
        </p:txBody>
      </p:sp>
    </p:spTree>
    <p:extLst>
      <p:ext uri="{BB962C8B-B14F-4D97-AF65-F5344CB8AC3E}">
        <p14:creationId xmlns:p14="http://schemas.microsoft.com/office/powerpoint/2010/main" val="3911358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58EA0A-6256-B35D-A703-FB051E96CB11}"/>
              </a:ext>
            </a:extLst>
          </p:cNvPr>
          <p:cNvSpPr txBox="1"/>
          <p:nvPr/>
        </p:nvSpPr>
        <p:spPr>
          <a:xfrm>
            <a:off x="375887" y="1902797"/>
            <a:ext cx="11411301" cy="2569934"/>
          </a:xfrm>
          <a:prstGeom prst="rect">
            <a:avLst/>
          </a:prstGeom>
          <a:noFill/>
        </p:spPr>
        <p:txBody>
          <a:bodyPr wrap="square">
            <a:spAutoFit/>
          </a:bodyPr>
          <a:lstStyle/>
          <a:p>
            <a:pPr marL="457200" indent="-457200" algn="just">
              <a:buFont typeface="Wingdings 2" pitchFamily="2" charset="2"/>
              <a:buChar char="Ø"/>
            </a:pPr>
            <a:r>
              <a:rPr lang="en-GB" sz="3200" b="1" dirty="0">
                <a:solidFill>
                  <a:srgbClr val="A42109"/>
                </a:solidFill>
                <a:latin typeface="Arial" panose="020B0604020202020204" pitchFamily="34" charset="0"/>
                <a:cs typeface="Arial" panose="020B0604020202020204" pitchFamily="34" charset="0"/>
              </a:rPr>
              <a:t>Shortage Costs</a:t>
            </a:r>
          </a:p>
          <a:p>
            <a:pPr algn="just"/>
            <a:endParaRPr lang="en-GB" sz="800" dirty="0">
              <a:latin typeface="Arial" panose="020B0604020202020204" pitchFamily="34" charset="0"/>
              <a:cs typeface="Arial" panose="020B0604020202020204" pitchFamily="34" charset="0"/>
            </a:endParaRPr>
          </a:p>
          <a:p>
            <a:pPr algn="just"/>
            <a:r>
              <a:rPr lang="en-GB" sz="2800" dirty="0">
                <a:effectLst/>
                <a:latin typeface="Arial" panose="020B0604020202020204" pitchFamily="34" charset="0"/>
                <a:cs typeface="Arial" panose="020B0604020202020204" pitchFamily="34" charset="0"/>
              </a:rPr>
              <a:t>Shortage costs result when </a:t>
            </a:r>
            <a:r>
              <a:rPr lang="en-GB" sz="2800" b="1" dirty="0">
                <a:solidFill>
                  <a:srgbClr val="7030A0"/>
                </a:solidFill>
                <a:effectLst/>
                <a:latin typeface="Arial" panose="020B0604020202020204" pitchFamily="34" charset="0"/>
                <a:cs typeface="Arial" panose="020B0604020202020204" pitchFamily="34" charset="0"/>
              </a:rPr>
              <a:t>demand </a:t>
            </a:r>
            <a:r>
              <a:rPr lang="en-GB" sz="2800" dirty="0">
                <a:effectLst/>
                <a:latin typeface="Arial" panose="020B0604020202020204" pitchFamily="34" charset="0"/>
                <a:cs typeface="Arial" panose="020B0604020202020204" pitchFamily="34" charset="0"/>
              </a:rPr>
              <a:t>exceeds the </a:t>
            </a:r>
            <a:r>
              <a:rPr lang="en-GB" sz="2800" b="1" dirty="0">
                <a:solidFill>
                  <a:srgbClr val="9118A4"/>
                </a:solidFill>
                <a:effectLst/>
                <a:latin typeface="Arial" panose="020B0604020202020204" pitchFamily="34" charset="0"/>
                <a:cs typeface="Arial" panose="020B0604020202020204" pitchFamily="34" charset="0"/>
              </a:rPr>
              <a:t>supply</a:t>
            </a:r>
            <a:r>
              <a:rPr lang="en-GB" sz="2800" dirty="0">
                <a:effectLst/>
                <a:latin typeface="Arial" panose="020B0604020202020204" pitchFamily="34" charset="0"/>
                <a:cs typeface="Arial" panose="020B0604020202020204" pitchFamily="34" charset="0"/>
              </a:rPr>
              <a:t> of inventory on hand. </a:t>
            </a:r>
          </a:p>
          <a:p>
            <a:pPr algn="just"/>
            <a:endParaRPr lang="en-GB" sz="900" dirty="0">
              <a:latin typeface="Arial" panose="020B0604020202020204" pitchFamily="34" charset="0"/>
              <a:cs typeface="Arial" panose="020B0604020202020204" pitchFamily="34" charset="0"/>
            </a:endParaRPr>
          </a:p>
          <a:p>
            <a:pPr algn="just"/>
            <a:r>
              <a:rPr lang="en-GB" sz="2800" dirty="0">
                <a:effectLst/>
                <a:latin typeface="Arial" panose="020B0604020202020204" pitchFamily="34" charset="0"/>
                <a:cs typeface="Arial" panose="020B0604020202020204" pitchFamily="34" charset="0"/>
              </a:rPr>
              <a:t>These costs can include the opportunity cost of not making a sale, loss of customer goodwill, late charges, backorder costs, and similar costs.</a:t>
            </a:r>
            <a:endParaRPr lang="en-GB" sz="900"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02156"/>
            <a:ext cx="11029616" cy="1013800"/>
          </a:xfrm>
        </p:spPr>
        <p:txBody>
          <a:bodyPr>
            <a:noAutofit/>
          </a:bodyPr>
          <a:lstStyle/>
          <a:p>
            <a:r>
              <a:rPr lang="en-GB" sz="4400" dirty="0"/>
              <a:t>Inventory Costs</a:t>
            </a:r>
            <a:endParaRPr lang="en-BD" sz="4400" dirty="0"/>
          </a:p>
        </p:txBody>
      </p:sp>
    </p:spTree>
    <p:extLst>
      <p:ext uri="{BB962C8B-B14F-4D97-AF65-F5344CB8AC3E}">
        <p14:creationId xmlns:p14="http://schemas.microsoft.com/office/powerpoint/2010/main" val="3357777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86823"/>
            <a:ext cx="11029616" cy="1013800"/>
          </a:xfrm>
        </p:spPr>
        <p:txBody>
          <a:bodyPr>
            <a:noAutofit/>
          </a:bodyPr>
          <a:lstStyle/>
          <a:p>
            <a:r>
              <a:rPr lang="en-GB" sz="3600" dirty="0"/>
              <a:t>HOW MUCH TO ORDER: </a:t>
            </a:r>
            <a:br>
              <a:rPr lang="en-GB" sz="3600" dirty="0"/>
            </a:br>
            <a:r>
              <a:rPr lang="en-GB" sz="3600" dirty="0"/>
              <a:t>ECONOMIC ORDER QUANTITY MODELS</a:t>
            </a:r>
            <a:endParaRPr lang="en-BD" sz="3600" dirty="0"/>
          </a:p>
        </p:txBody>
      </p:sp>
      <p:sp>
        <p:nvSpPr>
          <p:cNvPr id="3" name="TextBox 2">
            <a:extLst>
              <a:ext uri="{FF2B5EF4-FFF2-40B4-BE49-F238E27FC236}">
                <a16:creationId xmlns:a16="http://schemas.microsoft.com/office/drawing/2014/main" id="{67A57B44-9B17-0DB1-64FA-116AE67AF7B9}"/>
              </a:ext>
            </a:extLst>
          </p:cNvPr>
          <p:cNvSpPr txBox="1"/>
          <p:nvPr/>
        </p:nvSpPr>
        <p:spPr>
          <a:xfrm>
            <a:off x="581191" y="2036311"/>
            <a:ext cx="11029616" cy="4478149"/>
          </a:xfrm>
          <a:prstGeom prst="rect">
            <a:avLst/>
          </a:prstGeom>
          <a:noFill/>
        </p:spPr>
        <p:txBody>
          <a:bodyPr wrap="square">
            <a:spAutoFit/>
          </a:bodyPr>
          <a:lstStyle/>
          <a:p>
            <a:pPr algn="just"/>
            <a:r>
              <a:rPr lang="en-GB" sz="2500" dirty="0">
                <a:latin typeface="Arial" panose="020B0604020202020204" pitchFamily="34" charset="0"/>
                <a:cs typeface="Arial" panose="020B0604020202020204" pitchFamily="34" charset="0"/>
              </a:rPr>
              <a:t>The question of how much to order can be determined by using an </a:t>
            </a:r>
            <a:r>
              <a:rPr lang="en-GB" sz="3200" b="1" dirty="0">
                <a:solidFill>
                  <a:schemeClr val="accent6">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Economic Order Quantity (EOQ) model</a:t>
            </a:r>
            <a:r>
              <a:rPr lang="en-GB" sz="2500" dirty="0">
                <a:latin typeface="Arial" panose="020B0604020202020204" pitchFamily="34" charset="0"/>
                <a:cs typeface="Arial" panose="020B0604020202020204" pitchFamily="34" charset="0"/>
              </a:rPr>
              <a:t>.</a:t>
            </a:r>
          </a:p>
          <a:p>
            <a:pPr algn="just"/>
            <a:endParaRPr lang="en-GB" sz="800" dirty="0">
              <a:latin typeface="Arial" panose="020B0604020202020204" pitchFamily="34" charset="0"/>
              <a:cs typeface="Arial" panose="020B0604020202020204" pitchFamily="34" charset="0"/>
            </a:endParaRPr>
          </a:p>
          <a:p>
            <a:pPr algn="just"/>
            <a:r>
              <a:rPr lang="en-GB" sz="3600" b="1" dirty="0">
                <a:solidFill>
                  <a:srgbClr val="FF0000"/>
                </a:solidFill>
                <a:latin typeface="Arial" panose="020B0604020202020204" pitchFamily="34" charset="0"/>
                <a:cs typeface="Arial" panose="020B0604020202020204" pitchFamily="34" charset="0"/>
              </a:rPr>
              <a:t>EOQ</a:t>
            </a:r>
            <a:r>
              <a:rPr lang="en-GB" sz="3200" dirty="0">
                <a:solidFill>
                  <a:srgbClr val="0070C0"/>
                </a:solidFill>
                <a:latin typeface="Arial" panose="020B0604020202020204" pitchFamily="34" charset="0"/>
                <a:cs typeface="Arial" panose="020B0604020202020204" pitchFamily="34" charset="0"/>
              </a:rPr>
              <a:t> models identify the optimal order quantity by minimizing the sum of certain annual costs that vary with order size and order frequency. </a:t>
            </a:r>
          </a:p>
          <a:p>
            <a:pPr algn="just"/>
            <a:endParaRPr lang="en-GB" sz="800" dirty="0">
              <a:solidFill>
                <a:srgbClr val="0070C0"/>
              </a:solidFill>
              <a:latin typeface="Arial" panose="020B0604020202020204" pitchFamily="34" charset="0"/>
              <a:cs typeface="Arial" panose="020B0604020202020204" pitchFamily="34" charset="0"/>
            </a:endParaRPr>
          </a:p>
          <a:p>
            <a:pPr algn="ctr"/>
            <a:r>
              <a:rPr lang="en-GB" sz="2800" b="1" i="1" dirty="0">
                <a:solidFill>
                  <a:srgbClr val="7030A0"/>
                </a:solidFill>
                <a:latin typeface="Arial" panose="020B0604020202020204" pitchFamily="34" charset="0"/>
                <a:cs typeface="Arial" panose="020B0604020202020204" pitchFamily="34" charset="0"/>
              </a:rPr>
              <a:t>How much quantity to bring in order to have minimum cost?</a:t>
            </a:r>
          </a:p>
          <a:p>
            <a:pPr algn="ctr"/>
            <a:endParaRPr lang="en-GB" sz="2800" b="1" i="1" dirty="0">
              <a:solidFill>
                <a:srgbClr val="7030A0"/>
              </a:solidFill>
              <a:latin typeface="Arial" panose="020B0604020202020204" pitchFamily="34" charset="0"/>
              <a:cs typeface="Arial" panose="020B0604020202020204" pitchFamily="34" charset="0"/>
            </a:endParaRPr>
          </a:p>
          <a:p>
            <a:pPr algn="ctr"/>
            <a:r>
              <a:rPr lang="en-GB" sz="2800" dirty="0">
                <a:latin typeface="Arial" panose="020B0604020202020204" pitchFamily="34" charset="0"/>
                <a:cs typeface="Arial" panose="020B0604020202020204" pitchFamily="34" charset="0"/>
              </a:rPr>
              <a:t>EOQ models answer the question of how much to order, but not the question of when to order.</a:t>
            </a:r>
          </a:p>
        </p:txBody>
      </p:sp>
    </p:spTree>
    <p:extLst>
      <p:ext uri="{BB962C8B-B14F-4D97-AF65-F5344CB8AC3E}">
        <p14:creationId xmlns:p14="http://schemas.microsoft.com/office/powerpoint/2010/main" val="2897166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7" name="TextBox 6">
            <a:extLst>
              <a:ext uri="{FF2B5EF4-FFF2-40B4-BE49-F238E27FC236}">
                <a16:creationId xmlns:a16="http://schemas.microsoft.com/office/drawing/2014/main" id="{BBB05B48-B566-4706-3A72-93BA676B5B25}"/>
              </a:ext>
            </a:extLst>
          </p:cNvPr>
          <p:cNvSpPr txBox="1"/>
          <p:nvPr/>
        </p:nvSpPr>
        <p:spPr>
          <a:xfrm>
            <a:off x="457199" y="2051399"/>
            <a:ext cx="8246533" cy="584775"/>
          </a:xfrm>
          <a:prstGeom prst="rect">
            <a:avLst/>
          </a:prstGeom>
          <a:noFill/>
        </p:spPr>
        <p:txBody>
          <a:bodyPr wrap="square">
            <a:spAutoFit/>
          </a:bodyPr>
          <a:lstStyle/>
          <a:p>
            <a:r>
              <a:rPr lang="en-US" altLang="en-US" sz="3200" b="1" dirty="0">
                <a:solidFill>
                  <a:srgbClr val="7030A0"/>
                </a:solidFill>
                <a:latin typeface="Arial" panose="020B0604020202020204" pitchFamily="34" charset="0"/>
                <a:cs typeface="Arial" panose="020B0604020202020204" pitchFamily="34" charset="0"/>
              </a:rPr>
              <a:t>Assumptions of the Basic EOQ Model</a:t>
            </a:r>
            <a:endParaRPr lang="en-BD" sz="3200" b="1" dirty="0">
              <a:solidFill>
                <a:srgbClr val="7030A0"/>
              </a:solidFill>
              <a:latin typeface="Arial" panose="020B0604020202020204" pitchFamily="34" charset="0"/>
              <a:cs typeface="Arial" panose="020B0604020202020204" pitchFamily="34" charset="0"/>
            </a:endParaRPr>
          </a:p>
        </p:txBody>
      </p:sp>
      <p:pic>
        <p:nvPicPr>
          <p:cNvPr id="9" name="Picture 8" descr="Graphical user interface, text, application&#10;&#10;Description automatically generated">
            <a:extLst>
              <a:ext uri="{FF2B5EF4-FFF2-40B4-BE49-F238E27FC236}">
                <a16:creationId xmlns:a16="http://schemas.microsoft.com/office/drawing/2014/main" id="{012693E2-3392-E718-4C1E-26C80C3912F4}"/>
              </a:ext>
            </a:extLst>
          </p:cNvPr>
          <p:cNvPicPr>
            <a:picLocks noChangeAspect="1"/>
          </p:cNvPicPr>
          <p:nvPr/>
        </p:nvPicPr>
        <p:blipFill>
          <a:blip r:embed="rId3"/>
          <a:stretch>
            <a:fillRect/>
          </a:stretch>
        </p:blipFill>
        <p:spPr>
          <a:xfrm>
            <a:off x="155592" y="2636174"/>
            <a:ext cx="11880815" cy="2593139"/>
          </a:xfrm>
          <a:prstGeom prst="rect">
            <a:avLst/>
          </a:prstGeom>
        </p:spPr>
      </p:pic>
    </p:spTree>
    <p:extLst>
      <p:ext uri="{BB962C8B-B14F-4D97-AF65-F5344CB8AC3E}">
        <p14:creationId xmlns:p14="http://schemas.microsoft.com/office/powerpoint/2010/main" val="1508240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Total carrying cost/holding cost</a:t>
            </a:r>
            <a:endParaRPr lang="en-BD" sz="4400" dirty="0"/>
          </a:p>
        </p:txBody>
      </p:sp>
      <p:pic>
        <p:nvPicPr>
          <p:cNvPr id="2" name="Picture 1" descr="A picture containing diagram">
            <a:extLst>
              <a:ext uri="{FF2B5EF4-FFF2-40B4-BE49-F238E27FC236}">
                <a16:creationId xmlns:a16="http://schemas.microsoft.com/office/drawing/2014/main" id="{666D65AA-96DD-4704-BCDE-B68AB2EABBD6}"/>
              </a:ext>
            </a:extLst>
          </p:cNvPr>
          <p:cNvPicPr>
            <a:picLocks noChangeAspect="1"/>
          </p:cNvPicPr>
          <p:nvPr/>
        </p:nvPicPr>
        <p:blipFill>
          <a:blip r:embed="rId3"/>
          <a:stretch>
            <a:fillRect/>
          </a:stretch>
        </p:blipFill>
        <p:spPr>
          <a:xfrm>
            <a:off x="581191" y="2191600"/>
            <a:ext cx="6605671" cy="3764928"/>
          </a:xfrm>
          <a:prstGeom prst="rect">
            <a:avLst/>
          </a:prstGeom>
        </p:spPr>
      </p:pic>
      <p:sp>
        <p:nvSpPr>
          <p:cNvPr id="16" name="TextBox 15">
            <a:extLst>
              <a:ext uri="{FF2B5EF4-FFF2-40B4-BE49-F238E27FC236}">
                <a16:creationId xmlns:a16="http://schemas.microsoft.com/office/drawing/2014/main" id="{C6931099-6B13-D6EF-245C-D29107A807F7}"/>
              </a:ext>
            </a:extLst>
          </p:cNvPr>
          <p:cNvSpPr txBox="1"/>
          <p:nvPr/>
        </p:nvSpPr>
        <p:spPr>
          <a:xfrm>
            <a:off x="7668126" y="2871537"/>
            <a:ext cx="3561348" cy="646331"/>
          </a:xfrm>
          <a:prstGeom prst="rect">
            <a:avLst/>
          </a:prstGeom>
          <a:noFill/>
        </p:spPr>
        <p:txBody>
          <a:bodyPr wrap="square" rtlCol="0">
            <a:spAutoFit/>
          </a:bodyPr>
          <a:lstStyle/>
          <a:p>
            <a:r>
              <a:rPr lang="en-US" dirty="0"/>
              <a:t>Average inventory in one inventory cycle= Q/2 = 350/2 = 175</a:t>
            </a:r>
          </a:p>
        </p:txBody>
      </p:sp>
      <p:sp>
        <p:nvSpPr>
          <p:cNvPr id="17" name="TextBox 16">
            <a:extLst>
              <a:ext uri="{FF2B5EF4-FFF2-40B4-BE49-F238E27FC236}">
                <a16:creationId xmlns:a16="http://schemas.microsoft.com/office/drawing/2014/main" id="{A16C2306-C7FD-EE76-C691-5729325D11FF}"/>
              </a:ext>
            </a:extLst>
          </p:cNvPr>
          <p:cNvSpPr txBox="1"/>
          <p:nvPr/>
        </p:nvSpPr>
        <p:spPr>
          <a:xfrm>
            <a:off x="1796716" y="6154856"/>
            <a:ext cx="1925052" cy="369332"/>
          </a:xfrm>
          <a:prstGeom prst="rect">
            <a:avLst/>
          </a:prstGeom>
          <a:noFill/>
        </p:spPr>
        <p:txBody>
          <a:bodyPr wrap="square" rtlCol="0">
            <a:spAutoFit/>
          </a:bodyPr>
          <a:lstStyle/>
          <a:p>
            <a:r>
              <a:rPr lang="en-US" dirty="0"/>
              <a:t>Inventory cycle-1</a:t>
            </a:r>
          </a:p>
        </p:txBody>
      </p:sp>
      <p:sp>
        <p:nvSpPr>
          <p:cNvPr id="18" name="TextBox 17">
            <a:extLst>
              <a:ext uri="{FF2B5EF4-FFF2-40B4-BE49-F238E27FC236}">
                <a16:creationId xmlns:a16="http://schemas.microsoft.com/office/drawing/2014/main" id="{9B155978-E659-4FEC-9077-0E17FE921C2A}"/>
              </a:ext>
            </a:extLst>
          </p:cNvPr>
          <p:cNvSpPr txBox="1"/>
          <p:nvPr/>
        </p:nvSpPr>
        <p:spPr>
          <a:xfrm>
            <a:off x="3721768" y="5877976"/>
            <a:ext cx="1925052" cy="369332"/>
          </a:xfrm>
          <a:prstGeom prst="rect">
            <a:avLst/>
          </a:prstGeom>
          <a:noFill/>
        </p:spPr>
        <p:txBody>
          <a:bodyPr wrap="square" rtlCol="0">
            <a:spAutoFit/>
          </a:bodyPr>
          <a:lstStyle/>
          <a:p>
            <a:r>
              <a:rPr lang="en-US" dirty="0"/>
              <a:t>Inventory cycle-2</a:t>
            </a:r>
          </a:p>
        </p:txBody>
      </p:sp>
      <p:sp>
        <p:nvSpPr>
          <p:cNvPr id="19" name="TextBox 18">
            <a:extLst>
              <a:ext uri="{FF2B5EF4-FFF2-40B4-BE49-F238E27FC236}">
                <a16:creationId xmlns:a16="http://schemas.microsoft.com/office/drawing/2014/main" id="{6AA81E21-B653-4E10-1464-2A3A59325B73}"/>
              </a:ext>
            </a:extLst>
          </p:cNvPr>
          <p:cNvSpPr txBox="1"/>
          <p:nvPr/>
        </p:nvSpPr>
        <p:spPr>
          <a:xfrm>
            <a:off x="5502442" y="5416429"/>
            <a:ext cx="1925052" cy="369332"/>
          </a:xfrm>
          <a:prstGeom prst="rect">
            <a:avLst/>
          </a:prstGeom>
          <a:noFill/>
        </p:spPr>
        <p:txBody>
          <a:bodyPr wrap="square" rtlCol="0">
            <a:spAutoFit/>
          </a:bodyPr>
          <a:lstStyle/>
          <a:p>
            <a:r>
              <a:rPr lang="en-US" dirty="0"/>
              <a:t>Inventory cycle-3</a:t>
            </a:r>
          </a:p>
        </p:txBody>
      </p:sp>
      <p:cxnSp>
        <p:nvCxnSpPr>
          <p:cNvPr id="21" name="Straight Arrow Connector 20">
            <a:extLst>
              <a:ext uri="{FF2B5EF4-FFF2-40B4-BE49-F238E27FC236}">
                <a16:creationId xmlns:a16="http://schemas.microsoft.com/office/drawing/2014/main" id="{C8A185DD-D856-563F-DACB-B867E1CD01AA}"/>
              </a:ext>
            </a:extLst>
          </p:cNvPr>
          <p:cNvCxnSpPr>
            <a:endCxn id="18" idx="1"/>
          </p:cNvCxnSpPr>
          <p:nvPr/>
        </p:nvCxnSpPr>
        <p:spPr>
          <a:xfrm>
            <a:off x="1796716" y="6062642"/>
            <a:ext cx="192505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BD4649D-D7B7-96D3-21D9-C1E8B6321973}"/>
              </a:ext>
            </a:extLst>
          </p:cNvPr>
          <p:cNvCxnSpPr/>
          <p:nvPr/>
        </p:nvCxnSpPr>
        <p:spPr>
          <a:xfrm>
            <a:off x="3721768" y="5785761"/>
            <a:ext cx="192505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B8D22EB-EAB3-F742-4385-F1FF01B67D58}"/>
              </a:ext>
            </a:extLst>
          </p:cNvPr>
          <p:cNvCxnSpPr>
            <a:cxnSpLocks/>
          </p:cNvCxnSpPr>
          <p:nvPr/>
        </p:nvCxnSpPr>
        <p:spPr>
          <a:xfrm>
            <a:off x="5646820" y="5386927"/>
            <a:ext cx="13796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88B2478-0F2C-F274-8B1A-B9EBFA10D4E9}"/>
                  </a:ext>
                </a:extLst>
              </p14:cNvPr>
              <p14:cNvContentPartPr/>
              <p14:nvPr/>
            </p14:nvContentPartPr>
            <p14:xfrm>
              <a:off x="1797529" y="3455323"/>
              <a:ext cx="5571360" cy="55800"/>
            </p14:xfrm>
          </p:contentPart>
        </mc:Choice>
        <mc:Fallback xmlns="">
          <p:pic>
            <p:nvPicPr>
              <p:cNvPr id="3" name="Ink 2">
                <a:extLst>
                  <a:ext uri="{FF2B5EF4-FFF2-40B4-BE49-F238E27FC236}">
                    <a16:creationId xmlns:a16="http://schemas.microsoft.com/office/drawing/2014/main" id="{388B2478-0F2C-F274-8B1A-B9EBFA10D4E9}"/>
                  </a:ext>
                </a:extLst>
              </p:cNvPr>
              <p:cNvPicPr/>
              <p:nvPr/>
            </p:nvPicPr>
            <p:blipFill>
              <a:blip r:embed="rId5"/>
              <a:stretch>
                <a:fillRect/>
              </a:stretch>
            </p:blipFill>
            <p:spPr>
              <a:xfrm>
                <a:off x="1788529" y="3446323"/>
                <a:ext cx="5589000" cy="73440"/>
              </a:xfrm>
              <a:prstGeom prst="rect">
                <a:avLst/>
              </a:prstGeom>
            </p:spPr>
          </p:pic>
        </mc:Fallback>
      </mc:AlternateContent>
      <p:grpSp>
        <p:nvGrpSpPr>
          <p:cNvPr id="8" name="Group 7">
            <a:extLst>
              <a:ext uri="{FF2B5EF4-FFF2-40B4-BE49-F238E27FC236}">
                <a16:creationId xmlns:a16="http://schemas.microsoft.com/office/drawing/2014/main" id="{B712EA89-4358-2F5A-1424-FBA47EB2CBCC}"/>
              </a:ext>
            </a:extLst>
          </p:cNvPr>
          <p:cNvGrpSpPr/>
          <p:nvPr/>
        </p:nvGrpSpPr>
        <p:grpSpPr>
          <a:xfrm>
            <a:off x="7446649" y="3525523"/>
            <a:ext cx="1583280" cy="288000"/>
            <a:chOff x="7446649" y="3525523"/>
            <a:chExt cx="1583280" cy="28800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1EB2755A-75ED-9240-BFE8-EAE3389CEF08}"/>
                    </a:ext>
                  </a:extLst>
                </p14:cNvPr>
                <p14:cNvContentPartPr/>
                <p14:nvPr/>
              </p14:nvContentPartPr>
              <p14:xfrm>
                <a:off x="8415049" y="3525523"/>
                <a:ext cx="614880" cy="360"/>
              </p14:xfrm>
            </p:contentPart>
          </mc:Choice>
          <mc:Fallback xmlns="">
            <p:pic>
              <p:nvPicPr>
                <p:cNvPr id="4" name="Ink 3">
                  <a:extLst>
                    <a:ext uri="{FF2B5EF4-FFF2-40B4-BE49-F238E27FC236}">
                      <a16:creationId xmlns:a16="http://schemas.microsoft.com/office/drawing/2014/main" id="{1EB2755A-75ED-9240-BFE8-EAE3389CEF08}"/>
                    </a:ext>
                  </a:extLst>
                </p:cNvPr>
                <p:cNvPicPr/>
                <p:nvPr/>
              </p:nvPicPr>
              <p:blipFill>
                <a:blip r:embed="rId7"/>
                <a:stretch>
                  <a:fillRect/>
                </a:stretch>
              </p:blipFill>
              <p:spPr>
                <a:xfrm>
                  <a:off x="8406409" y="3516883"/>
                  <a:ext cx="632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1722B225-3C55-9826-7FB0-3FC407EB884E}"/>
                    </a:ext>
                  </a:extLst>
                </p14:cNvPr>
                <p14:cNvContentPartPr/>
                <p14:nvPr/>
              </p14:nvContentPartPr>
              <p14:xfrm>
                <a:off x="7522609" y="3596443"/>
                <a:ext cx="1249200" cy="217080"/>
              </p14:xfrm>
            </p:contentPart>
          </mc:Choice>
          <mc:Fallback xmlns="">
            <p:pic>
              <p:nvPicPr>
                <p:cNvPr id="5" name="Ink 4">
                  <a:extLst>
                    <a:ext uri="{FF2B5EF4-FFF2-40B4-BE49-F238E27FC236}">
                      <a16:creationId xmlns:a16="http://schemas.microsoft.com/office/drawing/2014/main" id="{1722B225-3C55-9826-7FB0-3FC407EB884E}"/>
                    </a:ext>
                  </a:extLst>
                </p:cNvPr>
                <p:cNvPicPr/>
                <p:nvPr/>
              </p:nvPicPr>
              <p:blipFill>
                <a:blip r:embed="rId9"/>
                <a:stretch>
                  <a:fillRect/>
                </a:stretch>
              </p:blipFill>
              <p:spPr>
                <a:xfrm>
                  <a:off x="7513969" y="3587443"/>
                  <a:ext cx="126684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2B2E8A88-FB24-2843-768F-C37349886638}"/>
                    </a:ext>
                  </a:extLst>
                </p14:cNvPr>
                <p14:cNvContentPartPr/>
                <p14:nvPr/>
              </p14:nvContentPartPr>
              <p14:xfrm>
                <a:off x="7446649" y="3575203"/>
                <a:ext cx="279000" cy="183600"/>
              </p14:xfrm>
            </p:contentPart>
          </mc:Choice>
          <mc:Fallback xmlns="">
            <p:pic>
              <p:nvPicPr>
                <p:cNvPr id="7" name="Ink 6">
                  <a:extLst>
                    <a:ext uri="{FF2B5EF4-FFF2-40B4-BE49-F238E27FC236}">
                      <a16:creationId xmlns:a16="http://schemas.microsoft.com/office/drawing/2014/main" id="{2B2E8A88-FB24-2843-768F-C37349886638}"/>
                    </a:ext>
                  </a:extLst>
                </p:cNvPr>
                <p:cNvPicPr/>
                <p:nvPr/>
              </p:nvPicPr>
              <p:blipFill>
                <a:blip r:embed="rId11"/>
                <a:stretch>
                  <a:fillRect/>
                </a:stretch>
              </p:blipFill>
              <p:spPr>
                <a:xfrm>
                  <a:off x="7438009" y="3566203"/>
                  <a:ext cx="296640" cy="201240"/>
                </a:xfrm>
                <a:prstGeom prst="rect">
                  <a:avLst/>
                </a:prstGeom>
              </p:spPr>
            </p:pic>
          </mc:Fallback>
        </mc:AlternateContent>
      </p:grpSp>
    </p:spTree>
    <p:extLst>
      <p:ext uri="{BB962C8B-B14F-4D97-AF65-F5344CB8AC3E}">
        <p14:creationId xmlns:p14="http://schemas.microsoft.com/office/powerpoint/2010/main" val="15746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Total carrying cost/holding cost</a:t>
            </a:r>
            <a:endParaRPr lang="en-BD" sz="4400" dirty="0"/>
          </a:p>
        </p:txBody>
      </p:sp>
      <p:pic>
        <p:nvPicPr>
          <p:cNvPr id="10" name="Picture 9" descr="Line chart&#10;&#10;Description automatically generated with medium confidence">
            <a:extLst>
              <a:ext uri="{FF2B5EF4-FFF2-40B4-BE49-F238E27FC236}">
                <a16:creationId xmlns:a16="http://schemas.microsoft.com/office/drawing/2014/main" id="{C99C5E65-A48A-7E60-DF93-17F4929E0B90}"/>
              </a:ext>
            </a:extLst>
          </p:cNvPr>
          <p:cNvPicPr>
            <a:picLocks noChangeAspect="1"/>
          </p:cNvPicPr>
          <p:nvPr/>
        </p:nvPicPr>
        <p:blipFill>
          <a:blip r:embed="rId3"/>
          <a:stretch>
            <a:fillRect/>
          </a:stretch>
        </p:blipFill>
        <p:spPr>
          <a:xfrm>
            <a:off x="411858" y="2165350"/>
            <a:ext cx="6578600" cy="3136900"/>
          </a:xfrm>
          <a:prstGeom prst="rect">
            <a:avLst/>
          </a:prstGeom>
        </p:spPr>
      </p:pic>
      <p:pic>
        <p:nvPicPr>
          <p:cNvPr id="12" name="Picture 11" descr="Text&#10;&#10;Description automatically generated with medium confidence">
            <a:extLst>
              <a:ext uri="{FF2B5EF4-FFF2-40B4-BE49-F238E27FC236}">
                <a16:creationId xmlns:a16="http://schemas.microsoft.com/office/drawing/2014/main" id="{AAD57D27-A3AE-A4C3-1DC0-F342D630C2F2}"/>
              </a:ext>
            </a:extLst>
          </p:cNvPr>
          <p:cNvPicPr>
            <a:picLocks noChangeAspect="1"/>
          </p:cNvPicPr>
          <p:nvPr/>
        </p:nvPicPr>
        <p:blipFill>
          <a:blip r:embed="rId4"/>
          <a:stretch>
            <a:fillRect/>
          </a:stretch>
        </p:blipFill>
        <p:spPr>
          <a:xfrm>
            <a:off x="313267" y="5496983"/>
            <a:ext cx="5359400" cy="1003300"/>
          </a:xfrm>
          <a:prstGeom prst="rect">
            <a:avLst/>
          </a:prstGeom>
        </p:spPr>
      </p:pic>
      <p:sp>
        <p:nvSpPr>
          <p:cNvPr id="13" name="Rectangle 12">
            <a:extLst>
              <a:ext uri="{FF2B5EF4-FFF2-40B4-BE49-F238E27FC236}">
                <a16:creationId xmlns:a16="http://schemas.microsoft.com/office/drawing/2014/main" id="{CAFFDBFE-4C0A-3E95-EA0B-590F12DDE1ED}"/>
              </a:ext>
            </a:extLst>
          </p:cNvPr>
          <p:cNvSpPr/>
          <p:nvPr/>
        </p:nvSpPr>
        <p:spPr>
          <a:xfrm>
            <a:off x="7108024" y="2105057"/>
            <a:ext cx="4502783" cy="2223030"/>
          </a:xfrm>
          <a:prstGeom prst="rect">
            <a:avLst/>
          </a:prstGeom>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nchor="ctr"/>
          <a:lstStyle/>
          <a:p>
            <a:pPr>
              <a:defRPr/>
            </a:pPr>
            <a:endParaRPr lang="en-US" sz="1050" dirty="0">
              <a:latin typeface="Arial" panose="020B0604020202020204" pitchFamily="34" charset="0"/>
              <a:cs typeface="Arial" panose="020B0604020202020204" pitchFamily="34" charset="0"/>
            </a:endParaRPr>
          </a:p>
          <a:p>
            <a:pPr>
              <a:defRPr/>
            </a:pPr>
            <a:r>
              <a:rPr lang="en-US" sz="2800" dirty="0">
                <a:latin typeface="Arial" panose="020B0604020202020204" pitchFamily="34" charset="0"/>
                <a:cs typeface="Arial" panose="020B0604020202020204" pitchFamily="34" charset="0"/>
              </a:rPr>
              <a:t>Q = Order quantity in units</a:t>
            </a:r>
          </a:p>
          <a:p>
            <a:pPr>
              <a:defRPr/>
            </a:pPr>
            <a:r>
              <a:rPr lang="en-US" sz="2800" dirty="0">
                <a:latin typeface="Arial" panose="020B0604020202020204" pitchFamily="34" charset="0"/>
                <a:cs typeface="Arial" panose="020B0604020202020204" pitchFamily="34" charset="0"/>
              </a:rPr>
              <a:t>H = Holding (or carrying) cost per unit</a:t>
            </a:r>
          </a:p>
          <a:p>
            <a:pPr>
              <a:defRPr/>
            </a:pPr>
            <a:r>
              <a:rPr lang="en-US" sz="2800" dirty="0">
                <a:latin typeface="Arial" panose="020B0604020202020204" pitchFamily="34" charset="0"/>
                <a:cs typeface="Arial" panose="020B0604020202020204" pitchFamily="34" charset="0"/>
              </a:rPr>
              <a:t>Total carrying cost or holding cost = (Q/2).H</a:t>
            </a:r>
            <a:endParaRPr lang="en-MY"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FBD97A3-D180-0FEB-D280-45EFE21F006F}"/>
              </a:ext>
            </a:extLst>
          </p:cNvPr>
          <p:cNvSpPr txBox="1"/>
          <p:nvPr/>
        </p:nvSpPr>
        <p:spPr>
          <a:xfrm>
            <a:off x="5918200" y="5576953"/>
            <a:ext cx="6096000" cy="923330"/>
          </a:xfrm>
          <a:prstGeom prst="rect">
            <a:avLst/>
          </a:prstGeom>
          <a:noFill/>
        </p:spPr>
        <p:txBody>
          <a:bodyPr wrap="square">
            <a:spAutoFit/>
          </a:bodyPr>
          <a:lstStyle/>
          <a:p>
            <a:pPr algn="just"/>
            <a:r>
              <a:rPr lang="en-GB" sz="1800" i="1" dirty="0">
                <a:effectLst/>
                <a:latin typeface="Arial" panose="020B0604020202020204" pitchFamily="34" charset="0"/>
                <a:cs typeface="Arial" panose="020B0604020202020204" pitchFamily="34" charset="0"/>
              </a:rPr>
              <a:t>Carrying cost is thus a linear function of Q: </a:t>
            </a:r>
          </a:p>
          <a:p>
            <a:pPr algn="just"/>
            <a:r>
              <a:rPr lang="en-GB" sz="1800" i="1" dirty="0">
                <a:effectLst/>
                <a:latin typeface="Arial" panose="020B0604020202020204" pitchFamily="34" charset="0"/>
                <a:cs typeface="Arial" panose="020B0604020202020204" pitchFamily="34" charset="0"/>
              </a:rPr>
              <a:t>Carrying costs increase or decrease in direct proportion to changes in the order quantity Q, </a:t>
            </a:r>
            <a:endParaRPr lang="en-GB"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1168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Total ordering cost</a:t>
            </a:r>
            <a:endParaRPr lang="en-BD" sz="4400" dirty="0"/>
          </a:p>
        </p:txBody>
      </p:sp>
      <p:pic>
        <p:nvPicPr>
          <p:cNvPr id="4" name="Picture 3" descr="Diagram&#10;&#10;Description automatically generated">
            <a:extLst>
              <a:ext uri="{FF2B5EF4-FFF2-40B4-BE49-F238E27FC236}">
                <a16:creationId xmlns:a16="http://schemas.microsoft.com/office/drawing/2014/main" id="{1609FBC2-F4DD-706E-04F6-0E4C7130136B}"/>
              </a:ext>
            </a:extLst>
          </p:cNvPr>
          <p:cNvPicPr>
            <a:picLocks noChangeAspect="1"/>
          </p:cNvPicPr>
          <p:nvPr/>
        </p:nvPicPr>
        <p:blipFill rotWithShape="1">
          <a:blip r:embed="rId3"/>
          <a:srcRect b="28917"/>
          <a:stretch/>
        </p:blipFill>
        <p:spPr>
          <a:xfrm>
            <a:off x="496525" y="2018562"/>
            <a:ext cx="6106005" cy="3362222"/>
          </a:xfrm>
          <a:prstGeom prst="rect">
            <a:avLst/>
          </a:prstGeom>
        </p:spPr>
      </p:pic>
      <p:pic>
        <p:nvPicPr>
          <p:cNvPr id="5" name="Picture 4" descr="Diagram&#10;&#10;Description automatically generated">
            <a:extLst>
              <a:ext uri="{FF2B5EF4-FFF2-40B4-BE49-F238E27FC236}">
                <a16:creationId xmlns:a16="http://schemas.microsoft.com/office/drawing/2014/main" id="{128E30DB-06FE-0AAC-E8A7-A12E58F9704E}"/>
              </a:ext>
            </a:extLst>
          </p:cNvPr>
          <p:cNvPicPr>
            <a:picLocks noChangeAspect="1"/>
          </p:cNvPicPr>
          <p:nvPr/>
        </p:nvPicPr>
        <p:blipFill rotWithShape="1">
          <a:blip r:embed="rId3"/>
          <a:srcRect t="83162"/>
          <a:stretch/>
        </p:blipFill>
        <p:spPr>
          <a:xfrm>
            <a:off x="259458" y="5639900"/>
            <a:ext cx="6343072" cy="827364"/>
          </a:xfrm>
          <a:prstGeom prst="rect">
            <a:avLst/>
          </a:prstGeom>
        </p:spPr>
      </p:pic>
      <p:sp>
        <p:nvSpPr>
          <p:cNvPr id="7" name="Rectangle 6">
            <a:extLst>
              <a:ext uri="{FF2B5EF4-FFF2-40B4-BE49-F238E27FC236}">
                <a16:creationId xmlns:a16="http://schemas.microsoft.com/office/drawing/2014/main" id="{16F1FD91-69EF-0F26-B0FC-0ABBD3828EAC}"/>
              </a:ext>
            </a:extLst>
          </p:cNvPr>
          <p:cNvSpPr/>
          <p:nvPr/>
        </p:nvSpPr>
        <p:spPr>
          <a:xfrm>
            <a:off x="6858199" y="2384340"/>
            <a:ext cx="4837276" cy="2102111"/>
          </a:xfrm>
          <a:prstGeom prst="rect">
            <a:avLst/>
          </a:prstGeom>
          <a:ln>
            <a:solidFill>
              <a:schemeClr val="bg1">
                <a:lumMod val="95000"/>
              </a:schemeClr>
            </a:solidFill>
          </a:ln>
        </p:spPr>
        <p:style>
          <a:lnRef idx="2">
            <a:schemeClr val="accent1"/>
          </a:lnRef>
          <a:fillRef idx="1">
            <a:schemeClr val="lt1"/>
          </a:fillRef>
          <a:effectRef idx="0">
            <a:schemeClr val="accent1"/>
          </a:effectRef>
          <a:fontRef idx="minor">
            <a:schemeClr val="dk1"/>
          </a:fontRef>
        </p:style>
        <p:txBody>
          <a:bodyPr anchor="ctr"/>
          <a:lstStyle/>
          <a:p>
            <a:pPr>
              <a:defRPr/>
            </a:pPr>
            <a:r>
              <a:rPr lang="en-US" sz="2400" dirty="0">
                <a:latin typeface="Arial" panose="020B0604020202020204" pitchFamily="34" charset="0"/>
                <a:cs typeface="Arial" panose="020B0604020202020204" pitchFamily="34" charset="0"/>
              </a:rPr>
              <a:t>Where,</a:t>
            </a:r>
          </a:p>
          <a:p>
            <a:pPr>
              <a:defRPr/>
            </a:pPr>
            <a:endParaRPr lang="en-US" sz="800" dirty="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Q = Order quantity in units</a:t>
            </a:r>
          </a:p>
          <a:p>
            <a:pPr>
              <a:defRPr/>
            </a:pPr>
            <a:endParaRPr lang="en-US" sz="800" dirty="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D = Demand, in units per year</a:t>
            </a:r>
          </a:p>
          <a:p>
            <a:pPr>
              <a:defRPr/>
            </a:pPr>
            <a:endParaRPr lang="en-US" sz="800" dirty="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S = Ordering cost</a:t>
            </a:r>
            <a:endParaRPr lang="en-MY"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939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Total ordering cost</a:t>
            </a:r>
            <a:endParaRPr lang="en-BD" sz="4400" dirty="0"/>
          </a:p>
        </p:txBody>
      </p:sp>
      <p:pic>
        <p:nvPicPr>
          <p:cNvPr id="4" name="Picture 3" descr="Diagram&#10;&#10;Description automatically generated">
            <a:extLst>
              <a:ext uri="{FF2B5EF4-FFF2-40B4-BE49-F238E27FC236}">
                <a16:creationId xmlns:a16="http://schemas.microsoft.com/office/drawing/2014/main" id="{1609FBC2-F4DD-706E-04F6-0E4C7130136B}"/>
              </a:ext>
            </a:extLst>
          </p:cNvPr>
          <p:cNvPicPr>
            <a:picLocks noChangeAspect="1"/>
          </p:cNvPicPr>
          <p:nvPr/>
        </p:nvPicPr>
        <p:blipFill rotWithShape="1">
          <a:blip r:embed="rId3"/>
          <a:srcRect b="28917"/>
          <a:stretch/>
        </p:blipFill>
        <p:spPr>
          <a:xfrm>
            <a:off x="496526" y="2645095"/>
            <a:ext cx="3929906" cy="2163971"/>
          </a:xfrm>
          <a:prstGeom prst="rect">
            <a:avLst/>
          </a:prstGeom>
        </p:spPr>
      </p:pic>
      <p:pic>
        <p:nvPicPr>
          <p:cNvPr id="5" name="Picture 4" descr="Diagram&#10;&#10;Description automatically generated">
            <a:extLst>
              <a:ext uri="{FF2B5EF4-FFF2-40B4-BE49-F238E27FC236}">
                <a16:creationId xmlns:a16="http://schemas.microsoft.com/office/drawing/2014/main" id="{128E30DB-06FE-0AAC-E8A7-A12E58F9704E}"/>
              </a:ext>
            </a:extLst>
          </p:cNvPr>
          <p:cNvPicPr>
            <a:picLocks noChangeAspect="1"/>
          </p:cNvPicPr>
          <p:nvPr/>
        </p:nvPicPr>
        <p:blipFill rotWithShape="1">
          <a:blip r:embed="rId3"/>
          <a:srcRect t="83162"/>
          <a:stretch/>
        </p:blipFill>
        <p:spPr>
          <a:xfrm>
            <a:off x="496526" y="4932936"/>
            <a:ext cx="3929906" cy="512601"/>
          </a:xfrm>
          <a:prstGeom prst="rect">
            <a:avLst/>
          </a:prstGeom>
        </p:spPr>
      </p:pic>
      <p:sp>
        <p:nvSpPr>
          <p:cNvPr id="3" name="TextBox 2">
            <a:extLst>
              <a:ext uri="{FF2B5EF4-FFF2-40B4-BE49-F238E27FC236}">
                <a16:creationId xmlns:a16="http://schemas.microsoft.com/office/drawing/2014/main" id="{8949AC81-A3FB-E1C3-D07A-4AD32642E528}"/>
              </a:ext>
            </a:extLst>
          </p:cNvPr>
          <p:cNvSpPr txBox="1"/>
          <p:nvPr/>
        </p:nvSpPr>
        <p:spPr>
          <a:xfrm>
            <a:off x="4491977" y="2018562"/>
            <a:ext cx="7700023" cy="4585871"/>
          </a:xfrm>
          <a:prstGeom prst="rect">
            <a:avLst/>
          </a:prstGeom>
          <a:noFill/>
        </p:spPr>
        <p:txBody>
          <a:bodyPr wrap="square">
            <a:spAutoFit/>
          </a:bodyPr>
          <a:lstStyle/>
          <a:p>
            <a:pPr algn="just"/>
            <a:r>
              <a:rPr lang="en-GB" sz="2000" dirty="0">
                <a:latin typeface="Arial" panose="020B0604020202020204" pitchFamily="34" charset="0"/>
                <a:cs typeface="Arial" panose="020B0604020202020204" pitchFamily="34" charset="0"/>
              </a:rPr>
              <a:t>On the other hand, annual ordering costs will decrease as order size increases because, for a given annual demand, the larger the order size, the fewer the number of orders needed. </a:t>
            </a:r>
          </a:p>
          <a:p>
            <a:pPr algn="just"/>
            <a:endParaRPr lang="en-GB" sz="800" dirty="0">
              <a:latin typeface="Arial" panose="020B0604020202020204" pitchFamily="34" charset="0"/>
              <a:cs typeface="Arial" panose="020B0604020202020204" pitchFamily="34" charset="0"/>
            </a:endParaRPr>
          </a:p>
          <a:p>
            <a:pPr algn="just"/>
            <a:r>
              <a:rPr lang="en-GB" sz="2000" b="1" dirty="0">
                <a:solidFill>
                  <a:srgbClr val="C00000"/>
                </a:solidFill>
                <a:latin typeface="Arial" panose="020B0604020202020204" pitchFamily="34" charset="0"/>
                <a:cs typeface="Arial" panose="020B0604020202020204" pitchFamily="34" charset="0"/>
              </a:rPr>
              <a:t>For instance, if the annual demand is 12,000 units and the order size is 1,000 units per order, there must be 12 orders over the year. </a:t>
            </a:r>
          </a:p>
          <a:p>
            <a:pPr algn="just"/>
            <a:endParaRPr lang="en-GB" sz="800" dirty="0">
              <a:latin typeface="Arial" panose="020B0604020202020204" pitchFamily="34" charset="0"/>
              <a:cs typeface="Arial" panose="020B0604020202020204" pitchFamily="34" charset="0"/>
            </a:endParaRPr>
          </a:p>
          <a:p>
            <a:pPr algn="just"/>
            <a:r>
              <a:rPr lang="en-GB" sz="2000" dirty="0">
                <a:latin typeface="Arial" panose="020B0604020202020204" pitchFamily="34" charset="0"/>
                <a:cs typeface="Arial" panose="020B0604020202020204" pitchFamily="34" charset="0"/>
              </a:rPr>
              <a:t>But if Q = 2,000 units, only (D/Q = 12,000/2,000=6) six orders will be needed; </a:t>
            </a:r>
          </a:p>
          <a:p>
            <a:pPr algn="just"/>
            <a:endParaRPr lang="en-GB" sz="800" dirty="0">
              <a:latin typeface="Arial" panose="020B0604020202020204" pitchFamily="34" charset="0"/>
              <a:cs typeface="Arial" panose="020B0604020202020204" pitchFamily="34" charset="0"/>
            </a:endParaRPr>
          </a:p>
          <a:p>
            <a:pPr algn="just"/>
            <a:r>
              <a:rPr lang="en-GB" sz="2000" dirty="0">
                <a:latin typeface="Arial" panose="020B0604020202020204" pitchFamily="34" charset="0"/>
                <a:cs typeface="Arial" panose="020B0604020202020204" pitchFamily="34" charset="0"/>
              </a:rPr>
              <a:t>if Q = 3,000 units, only (D/Q = 12,000/3,000=4) four orders will be needed. </a:t>
            </a:r>
          </a:p>
          <a:p>
            <a:pPr algn="just"/>
            <a:endParaRPr lang="en-GB" sz="800" dirty="0">
              <a:latin typeface="Arial" panose="020B0604020202020204" pitchFamily="34" charset="0"/>
              <a:cs typeface="Arial" panose="020B0604020202020204" pitchFamily="34" charset="0"/>
            </a:endParaRPr>
          </a:p>
          <a:p>
            <a:pPr algn="just"/>
            <a:r>
              <a:rPr lang="en-GB" sz="2000" dirty="0">
                <a:latin typeface="Arial" panose="020B0604020202020204" pitchFamily="34" charset="0"/>
                <a:cs typeface="Arial" panose="020B0604020202020204" pitchFamily="34" charset="0"/>
              </a:rPr>
              <a:t>For each time, we place order, a fixed cost S =$500 will incur. </a:t>
            </a:r>
          </a:p>
          <a:p>
            <a:pPr algn="just"/>
            <a:r>
              <a:rPr lang="en-GB" sz="2000" dirty="0">
                <a:latin typeface="Arial" panose="020B0604020202020204" pitchFamily="34" charset="0"/>
                <a:cs typeface="Arial" panose="020B0604020202020204" pitchFamily="34" charset="0"/>
              </a:rPr>
              <a:t>So, for Q =2,000, total ordering cost will be 6S = 6 x 500 = $3,000</a:t>
            </a:r>
          </a:p>
          <a:p>
            <a:pPr algn="just"/>
            <a:r>
              <a:rPr lang="en-GB" sz="2000" dirty="0">
                <a:latin typeface="Arial" panose="020B0604020202020204" pitchFamily="34" charset="0"/>
                <a:cs typeface="Arial" panose="020B0604020202020204" pitchFamily="34" charset="0"/>
              </a:rPr>
              <a:t>Q=3,000, total ordering cost will be 4S = 4 x 500 = $2,000</a:t>
            </a:r>
          </a:p>
        </p:txBody>
      </p:sp>
    </p:spTree>
    <p:extLst>
      <p:ext uri="{BB962C8B-B14F-4D97-AF65-F5344CB8AC3E}">
        <p14:creationId xmlns:p14="http://schemas.microsoft.com/office/powerpoint/2010/main" val="2426042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pic>
        <p:nvPicPr>
          <p:cNvPr id="3" name="Picture 2" descr="Diagram&#10;&#10;Description automatically generated">
            <a:extLst>
              <a:ext uri="{FF2B5EF4-FFF2-40B4-BE49-F238E27FC236}">
                <a16:creationId xmlns:a16="http://schemas.microsoft.com/office/drawing/2014/main" id="{BB9A6A18-6C61-0D35-4237-81DBE891FAE8}"/>
              </a:ext>
            </a:extLst>
          </p:cNvPr>
          <p:cNvPicPr>
            <a:picLocks noChangeAspect="1"/>
          </p:cNvPicPr>
          <p:nvPr/>
        </p:nvPicPr>
        <p:blipFill>
          <a:blip r:embed="rId3"/>
          <a:stretch>
            <a:fillRect/>
          </a:stretch>
        </p:blipFill>
        <p:spPr>
          <a:xfrm>
            <a:off x="581191" y="2003640"/>
            <a:ext cx="6227099" cy="4531720"/>
          </a:xfrm>
          <a:prstGeom prst="rect">
            <a:avLst/>
          </a:prstGeom>
        </p:spPr>
      </p:pic>
      <p:grpSp>
        <p:nvGrpSpPr>
          <p:cNvPr id="40" name="Group 39">
            <a:extLst>
              <a:ext uri="{FF2B5EF4-FFF2-40B4-BE49-F238E27FC236}">
                <a16:creationId xmlns:a16="http://schemas.microsoft.com/office/drawing/2014/main" id="{147D5D62-C6BA-3E57-EAB7-EF68F0E2D6ED}"/>
              </a:ext>
            </a:extLst>
          </p:cNvPr>
          <p:cNvGrpSpPr/>
          <p:nvPr/>
        </p:nvGrpSpPr>
        <p:grpSpPr>
          <a:xfrm>
            <a:off x="5471040" y="4845720"/>
            <a:ext cx="360" cy="31320"/>
            <a:chOff x="5471040" y="4845720"/>
            <a:chExt cx="360" cy="31320"/>
          </a:xfrm>
        </p:grpSpPr>
        <mc:AlternateContent xmlns:mc="http://schemas.openxmlformats.org/markup-compatibility/2006" xmlns:p14="http://schemas.microsoft.com/office/powerpoint/2010/main">
          <mc:Choice Requires="p14">
            <p:contentPart p14:bwMode="auto" r:id="rId4">
              <p14:nvContentPartPr>
                <p14:cNvPr id="37" name="Ink 36">
                  <a:extLst>
                    <a:ext uri="{FF2B5EF4-FFF2-40B4-BE49-F238E27FC236}">
                      <a16:creationId xmlns:a16="http://schemas.microsoft.com/office/drawing/2014/main" id="{907CD79E-6D38-7B4F-3891-98E51DD398F3}"/>
                    </a:ext>
                  </a:extLst>
                </p14:cNvPr>
                <p14:cNvContentPartPr/>
                <p14:nvPr/>
              </p14:nvContentPartPr>
              <p14:xfrm>
                <a:off x="5471040" y="4876680"/>
                <a:ext cx="360" cy="360"/>
              </p14:xfrm>
            </p:contentPart>
          </mc:Choice>
          <mc:Fallback xmlns="">
            <p:pic>
              <p:nvPicPr>
                <p:cNvPr id="37" name="Ink 36">
                  <a:extLst>
                    <a:ext uri="{FF2B5EF4-FFF2-40B4-BE49-F238E27FC236}">
                      <a16:creationId xmlns:a16="http://schemas.microsoft.com/office/drawing/2014/main" id="{907CD79E-6D38-7B4F-3891-98E51DD398F3}"/>
                    </a:ext>
                  </a:extLst>
                </p:cNvPr>
                <p:cNvPicPr/>
                <p:nvPr/>
              </p:nvPicPr>
              <p:blipFill>
                <a:blip r:embed="rId47"/>
                <a:stretch>
                  <a:fillRect/>
                </a:stretch>
              </p:blipFill>
              <p:spPr>
                <a:xfrm>
                  <a:off x="5462040" y="4867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9" name="Ink 38">
                  <a:extLst>
                    <a:ext uri="{FF2B5EF4-FFF2-40B4-BE49-F238E27FC236}">
                      <a16:creationId xmlns:a16="http://schemas.microsoft.com/office/drawing/2014/main" id="{439A51DA-5D52-CC49-0D7C-63BE4775AE70}"/>
                    </a:ext>
                  </a:extLst>
                </p14:cNvPr>
                <p14:cNvContentPartPr/>
                <p14:nvPr/>
              </p14:nvContentPartPr>
              <p14:xfrm>
                <a:off x="5471040" y="4845720"/>
                <a:ext cx="360" cy="360"/>
              </p14:xfrm>
            </p:contentPart>
          </mc:Choice>
          <mc:Fallback xmlns="">
            <p:pic>
              <p:nvPicPr>
                <p:cNvPr id="39" name="Ink 38">
                  <a:extLst>
                    <a:ext uri="{FF2B5EF4-FFF2-40B4-BE49-F238E27FC236}">
                      <a16:creationId xmlns:a16="http://schemas.microsoft.com/office/drawing/2014/main" id="{439A51DA-5D52-CC49-0D7C-63BE4775AE70}"/>
                    </a:ext>
                  </a:extLst>
                </p:cNvPr>
                <p:cNvPicPr/>
                <p:nvPr/>
              </p:nvPicPr>
              <p:blipFill>
                <a:blip r:embed="rId47"/>
                <a:stretch>
                  <a:fillRect/>
                </a:stretch>
              </p:blipFill>
              <p:spPr>
                <a:xfrm>
                  <a:off x="5462040" y="4836720"/>
                  <a:ext cx="18000" cy="18000"/>
                </a:xfrm>
                <a:prstGeom prst="rect">
                  <a:avLst/>
                </a:prstGeom>
              </p:spPr>
            </p:pic>
          </mc:Fallback>
        </mc:AlternateContent>
      </p:grpSp>
      <p:sp>
        <p:nvSpPr>
          <p:cNvPr id="2" name="TextBox 1">
            <a:extLst>
              <a:ext uri="{FF2B5EF4-FFF2-40B4-BE49-F238E27FC236}">
                <a16:creationId xmlns:a16="http://schemas.microsoft.com/office/drawing/2014/main" id="{C9A6BEE9-7557-2006-77A9-074052A3D423}"/>
              </a:ext>
            </a:extLst>
          </p:cNvPr>
          <p:cNvSpPr txBox="1"/>
          <p:nvPr/>
        </p:nvSpPr>
        <p:spPr>
          <a:xfrm>
            <a:off x="6994358" y="2261937"/>
            <a:ext cx="4940968" cy="2185214"/>
          </a:xfrm>
          <a:prstGeom prst="rect">
            <a:avLst/>
          </a:prstGeom>
          <a:noFill/>
        </p:spPr>
        <p:txBody>
          <a:bodyPr wrap="square" rtlCol="0">
            <a:spAutoFit/>
          </a:bodyPr>
          <a:lstStyle/>
          <a:p>
            <a:pPr algn="ctr"/>
            <a:r>
              <a:rPr lang="en-US" sz="2800" dirty="0">
                <a:solidFill>
                  <a:srgbClr val="FF0000"/>
                </a:solidFill>
              </a:rPr>
              <a:t>Total inventory cost (TC) = </a:t>
            </a:r>
          </a:p>
          <a:p>
            <a:pPr algn="ctr"/>
            <a:r>
              <a:rPr lang="en-US" sz="2800" dirty="0"/>
              <a:t>	</a:t>
            </a:r>
            <a:r>
              <a:rPr lang="en-US" sz="2800" dirty="0">
                <a:solidFill>
                  <a:srgbClr val="00B0F0"/>
                </a:solidFill>
              </a:rPr>
              <a:t>Total holding (carrying) cost  </a:t>
            </a:r>
            <a:r>
              <a:rPr lang="en-US" sz="2800" dirty="0"/>
              <a:t>+ 	</a:t>
            </a:r>
          </a:p>
          <a:p>
            <a:pPr algn="ctr"/>
            <a:r>
              <a:rPr lang="en-US" sz="2800" dirty="0">
                <a:solidFill>
                  <a:srgbClr val="0070C0"/>
                </a:solidFill>
              </a:rPr>
              <a:t>Total ordering cost</a:t>
            </a:r>
          </a:p>
          <a:p>
            <a:endParaRPr lang="en-US" sz="2400" dirty="0">
              <a:solidFill>
                <a:srgbClr val="0070C0"/>
              </a:solidFill>
            </a:endParaRPr>
          </a:p>
        </p:txBody>
      </p:sp>
      <p:grpSp>
        <p:nvGrpSpPr>
          <p:cNvPr id="7" name="Group 6">
            <a:extLst>
              <a:ext uri="{FF2B5EF4-FFF2-40B4-BE49-F238E27FC236}">
                <a16:creationId xmlns:a16="http://schemas.microsoft.com/office/drawing/2014/main" id="{9DC7BA80-41FB-09D7-C016-0F593F4DB09A}"/>
              </a:ext>
            </a:extLst>
          </p:cNvPr>
          <p:cNvGrpSpPr/>
          <p:nvPr/>
        </p:nvGrpSpPr>
        <p:grpSpPr>
          <a:xfrm>
            <a:off x="4442089" y="4075603"/>
            <a:ext cx="3826080" cy="1056240"/>
            <a:chOff x="4442089" y="4075603"/>
            <a:chExt cx="3826080" cy="1056240"/>
          </a:xfrm>
        </p:grpSpPr>
        <mc:AlternateContent xmlns:mc="http://schemas.openxmlformats.org/markup-compatibility/2006" xmlns:p14="http://schemas.microsoft.com/office/powerpoint/2010/main">
          <mc:Choice Requires="p14">
            <p:contentPart p14:bwMode="auto" r:id="rId49">
              <p14:nvContentPartPr>
                <p14:cNvPr id="4" name="Ink 3">
                  <a:extLst>
                    <a:ext uri="{FF2B5EF4-FFF2-40B4-BE49-F238E27FC236}">
                      <a16:creationId xmlns:a16="http://schemas.microsoft.com/office/drawing/2014/main" id="{8954E3EB-7CD8-CCD9-ACD6-36E30CDC4492}"/>
                    </a:ext>
                  </a:extLst>
                </p14:cNvPr>
                <p14:cNvContentPartPr/>
                <p14:nvPr/>
              </p14:nvContentPartPr>
              <p14:xfrm>
                <a:off x="4477369" y="4075603"/>
                <a:ext cx="3790800" cy="985680"/>
              </p14:xfrm>
            </p:contentPart>
          </mc:Choice>
          <mc:Fallback xmlns="">
            <p:pic>
              <p:nvPicPr>
                <p:cNvPr id="4" name="Ink 3">
                  <a:extLst>
                    <a:ext uri="{FF2B5EF4-FFF2-40B4-BE49-F238E27FC236}">
                      <a16:creationId xmlns:a16="http://schemas.microsoft.com/office/drawing/2014/main" id="{8954E3EB-7CD8-CCD9-ACD6-36E30CDC4492}"/>
                    </a:ext>
                  </a:extLst>
                </p:cNvPr>
                <p:cNvPicPr/>
                <p:nvPr/>
              </p:nvPicPr>
              <p:blipFill>
                <a:blip r:embed="rId50"/>
                <a:stretch>
                  <a:fillRect/>
                </a:stretch>
              </p:blipFill>
              <p:spPr>
                <a:xfrm>
                  <a:off x="4468369" y="4066603"/>
                  <a:ext cx="3808440" cy="1003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 name="Ink 4">
                  <a:extLst>
                    <a:ext uri="{FF2B5EF4-FFF2-40B4-BE49-F238E27FC236}">
                      <a16:creationId xmlns:a16="http://schemas.microsoft.com/office/drawing/2014/main" id="{65EE6556-7C52-731D-3562-09B0311DCD82}"/>
                    </a:ext>
                  </a:extLst>
                </p14:cNvPr>
                <p14:cNvContentPartPr/>
                <p14:nvPr/>
              </p14:nvContentPartPr>
              <p14:xfrm>
                <a:off x="4442089" y="4897123"/>
                <a:ext cx="345960" cy="234720"/>
              </p14:xfrm>
            </p:contentPart>
          </mc:Choice>
          <mc:Fallback xmlns="">
            <p:pic>
              <p:nvPicPr>
                <p:cNvPr id="5" name="Ink 4">
                  <a:extLst>
                    <a:ext uri="{FF2B5EF4-FFF2-40B4-BE49-F238E27FC236}">
                      <a16:creationId xmlns:a16="http://schemas.microsoft.com/office/drawing/2014/main" id="{65EE6556-7C52-731D-3562-09B0311DCD82}"/>
                    </a:ext>
                  </a:extLst>
                </p:cNvPr>
                <p:cNvPicPr/>
                <p:nvPr/>
              </p:nvPicPr>
              <p:blipFill>
                <a:blip r:embed="rId52"/>
                <a:stretch>
                  <a:fillRect/>
                </a:stretch>
              </p:blipFill>
              <p:spPr>
                <a:xfrm>
                  <a:off x="4433089" y="4888123"/>
                  <a:ext cx="363600" cy="252360"/>
                </a:xfrm>
                <a:prstGeom prst="rect">
                  <a:avLst/>
                </a:prstGeom>
              </p:spPr>
            </p:pic>
          </mc:Fallback>
        </mc:AlternateContent>
      </p:grpSp>
      <p:grpSp>
        <p:nvGrpSpPr>
          <p:cNvPr id="10" name="Group 9">
            <a:extLst>
              <a:ext uri="{FF2B5EF4-FFF2-40B4-BE49-F238E27FC236}">
                <a16:creationId xmlns:a16="http://schemas.microsoft.com/office/drawing/2014/main" id="{E4A079FA-3527-C283-8B04-56147D4D2DAF}"/>
              </a:ext>
            </a:extLst>
          </p:cNvPr>
          <p:cNvGrpSpPr/>
          <p:nvPr/>
        </p:nvGrpSpPr>
        <p:grpSpPr>
          <a:xfrm>
            <a:off x="6229849" y="3151123"/>
            <a:ext cx="1738440" cy="1064520"/>
            <a:chOff x="6229849" y="3151123"/>
            <a:chExt cx="1738440" cy="1064520"/>
          </a:xfrm>
        </p:grpSpPr>
        <mc:AlternateContent xmlns:mc="http://schemas.openxmlformats.org/markup-compatibility/2006" xmlns:p14="http://schemas.microsoft.com/office/powerpoint/2010/main">
          <mc:Choice Requires="p14">
            <p:contentPart p14:bwMode="auto" r:id="rId53">
              <p14:nvContentPartPr>
                <p14:cNvPr id="8" name="Ink 7">
                  <a:extLst>
                    <a:ext uri="{FF2B5EF4-FFF2-40B4-BE49-F238E27FC236}">
                      <a16:creationId xmlns:a16="http://schemas.microsoft.com/office/drawing/2014/main" id="{EFE39E2F-4D61-DE90-DADC-49AB72513FEB}"/>
                    </a:ext>
                  </a:extLst>
                </p14:cNvPr>
                <p14:cNvContentPartPr/>
                <p14:nvPr/>
              </p14:nvContentPartPr>
              <p14:xfrm>
                <a:off x="6229849" y="3151123"/>
                <a:ext cx="1622160" cy="1064520"/>
              </p14:xfrm>
            </p:contentPart>
          </mc:Choice>
          <mc:Fallback xmlns="">
            <p:pic>
              <p:nvPicPr>
                <p:cNvPr id="8" name="Ink 7">
                  <a:extLst>
                    <a:ext uri="{FF2B5EF4-FFF2-40B4-BE49-F238E27FC236}">
                      <a16:creationId xmlns:a16="http://schemas.microsoft.com/office/drawing/2014/main" id="{EFE39E2F-4D61-DE90-DADC-49AB72513FEB}"/>
                    </a:ext>
                  </a:extLst>
                </p:cNvPr>
                <p:cNvPicPr/>
                <p:nvPr/>
              </p:nvPicPr>
              <p:blipFill>
                <a:blip r:embed="rId54"/>
                <a:stretch>
                  <a:fillRect/>
                </a:stretch>
              </p:blipFill>
              <p:spPr>
                <a:xfrm>
                  <a:off x="6220849" y="3142123"/>
                  <a:ext cx="1639800" cy="1082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 name="Ink 8">
                  <a:extLst>
                    <a:ext uri="{FF2B5EF4-FFF2-40B4-BE49-F238E27FC236}">
                      <a16:creationId xmlns:a16="http://schemas.microsoft.com/office/drawing/2014/main" id="{0999D21D-C537-C742-1BA0-65AAEC450402}"/>
                    </a:ext>
                  </a:extLst>
                </p14:cNvPr>
                <p14:cNvContentPartPr/>
                <p14:nvPr/>
              </p14:nvContentPartPr>
              <p14:xfrm>
                <a:off x="7717729" y="3161563"/>
                <a:ext cx="250560" cy="332640"/>
              </p14:xfrm>
            </p:contentPart>
          </mc:Choice>
          <mc:Fallback xmlns="">
            <p:pic>
              <p:nvPicPr>
                <p:cNvPr id="9" name="Ink 8">
                  <a:extLst>
                    <a:ext uri="{FF2B5EF4-FFF2-40B4-BE49-F238E27FC236}">
                      <a16:creationId xmlns:a16="http://schemas.microsoft.com/office/drawing/2014/main" id="{0999D21D-C537-C742-1BA0-65AAEC450402}"/>
                    </a:ext>
                  </a:extLst>
                </p:cNvPr>
                <p:cNvPicPr/>
                <p:nvPr/>
              </p:nvPicPr>
              <p:blipFill>
                <a:blip r:embed="rId56"/>
                <a:stretch>
                  <a:fillRect/>
                </a:stretch>
              </p:blipFill>
              <p:spPr>
                <a:xfrm>
                  <a:off x="7708729" y="3152563"/>
                  <a:ext cx="268200" cy="350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7">
            <p14:nvContentPartPr>
              <p14:cNvPr id="11" name="Ink 10">
                <a:extLst>
                  <a:ext uri="{FF2B5EF4-FFF2-40B4-BE49-F238E27FC236}">
                    <a16:creationId xmlns:a16="http://schemas.microsoft.com/office/drawing/2014/main" id="{EFCD2848-3F81-2C17-4151-029BD9FD0E29}"/>
                  </a:ext>
                </a:extLst>
              </p14:cNvPr>
              <p14:cNvContentPartPr/>
              <p14:nvPr/>
            </p14:nvContentPartPr>
            <p14:xfrm>
              <a:off x="3331849" y="4346683"/>
              <a:ext cx="360" cy="360"/>
            </p14:xfrm>
          </p:contentPart>
        </mc:Choice>
        <mc:Fallback xmlns="">
          <p:pic>
            <p:nvPicPr>
              <p:cNvPr id="11" name="Ink 10">
                <a:extLst>
                  <a:ext uri="{FF2B5EF4-FFF2-40B4-BE49-F238E27FC236}">
                    <a16:creationId xmlns:a16="http://schemas.microsoft.com/office/drawing/2014/main" id="{EFCD2848-3F81-2C17-4151-029BD9FD0E29}"/>
                  </a:ext>
                </a:extLst>
              </p:cNvPr>
              <p:cNvPicPr/>
              <p:nvPr/>
            </p:nvPicPr>
            <p:blipFill>
              <a:blip r:embed="rId58"/>
              <a:stretch>
                <a:fillRect/>
              </a:stretch>
            </p:blipFill>
            <p:spPr>
              <a:xfrm>
                <a:off x="3322849" y="4338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2" name="Ink 11">
                <a:extLst>
                  <a:ext uri="{FF2B5EF4-FFF2-40B4-BE49-F238E27FC236}">
                    <a16:creationId xmlns:a16="http://schemas.microsoft.com/office/drawing/2014/main" id="{B6467893-54E8-273B-B17D-68B23D428A74}"/>
                  </a:ext>
                </a:extLst>
              </p14:cNvPr>
              <p14:cNvContentPartPr/>
              <p14:nvPr/>
            </p14:nvContentPartPr>
            <p14:xfrm>
              <a:off x="3323929" y="4370443"/>
              <a:ext cx="360" cy="360"/>
            </p14:xfrm>
          </p:contentPart>
        </mc:Choice>
        <mc:Fallback xmlns="">
          <p:pic>
            <p:nvPicPr>
              <p:cNvPr id="12" name="Ink 11">
                <a:extLst>
                  <a:ext uri="{FF2B5EF4-FFF2-40B4-BE49-F238E27FC236}">
                    <a16:creationId xmlns:a16="http://schemas.microsoft.com/office/drawing/2014/main" id="{B6467893-54E8-273B-B17D-68B23D428A74}"/>
                  </a:ext>
                </a:extLst>
              </p:cNvPr>
              <p:cNvPicPr/>
              <p:nvPr/>
            </p:nvPicPr>
            <p:blipFill>
              <a:blip r:embed="rId58"/>
              <a:stretch>
                <a:fillRect/>
              </a:stretch>
            </p:blipFill>
            <p:spPr>
              <a:xfrm>
                <a:off x="3315289" y="4361443"/>
                <a:ext cx="18000" cy="18000"/>
              </a:xfrm>
              <a:prstGeom prst="rect">
                <a:avLst/>
              </a:prstGeom>
            </p:spPr>
          </p:pic>
        </mc:Fallback>
      </mc:AlternateContent>
    </p:spTree>
    <p:extLst>
      <p:ext uri="{BB962C8B-B14F-4D97-AF65-F5344CB8AC3E}">
        <p14:creationId xmlns:p14="http://schemas.microsoft.com/office/powerpoint/2010/main" val="745196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pic>
        <p:nvPicPr>
          <p:cNvPr id="3" name="Picture 2" descr="Diagram&#10;&#10;Description automatically generated">
            <a:extLst>
              <a:ext uri="{FF2B5EF4-FFF2-40B4-BE49-F238E27FC236}">
                <a16:creationId xmlns:a16="http://schemas.microsoft.com/office/drawing/2014/main" id="{BB9A6A18-6C61-0D35-4237-81DBE891FAE8}"/>
              </a:ext>
            </a:extLst>
          </p:cNvPr>
          <p:cNvPicPr>
            <a:picLocks noChangeAspect="1"/>
          </p:cNvPicPr>
          <p:nvPr/>
        </p:nvPicPr>
        <p:blipFill>
          <a:blip r:embed="rId3"/>
          <a:stretch>
            <a:fillRect/>
          </a:stretch>
        </p:blipFill>
        <p:spPr>
          <a:xfrm>
            <a:off x="581191" y="2083771"/>
            <a:ext cx="3696995" cy="2690458"/>
          </a:xfrm>
          <a:prstGeom prst="rect">
            <a:avLst/>
          </a:prstGeom>
        </p:spPr>
      </p:pic>
      <p:sp>
        <p:nvSpPr>
          <p:cNvPr id="4" name="TextBox 3">
            <a:extLst>
              <a:ext uri="{FF2B5EF4-FFF2-40B4-BE49-F238E27FC236}">
                <a16:creationId xmlns:a16="http://schemas.microsoft.com/office/drawing/2014/main" id="{255C6EB8-C6F3-D40A-B902-1B661F254639}"/>
              </a:ext>
            </a:extLst>
          </p:cNvPr>
          <p:cNvSpPr txBox="1"/>
          <p:nvPr/>
        </p:nvSpPr>
        <p:spPr>
          <a:xfrm>
            <a:off x="4487334" y="2083771"/>
            <a:ext cx="6993466" cy="1384995"/>
          </a:xfrm>
          <a:prstGeom prst="rect">
            <a:avLst/>
          </a:prstGeom>
          <a:noFill/>
        </p:spPr>
        <p:txBody>
          <a:bodyPr wrap="square">
            <a:spAutoFit/>
          </a:bodyPr>
          <a:lstStyle/>
          <a:p>
            <a:pPr algn="just"/>
            <a:r>
              <a:rPr lang="en-GB" sz="2800" dirty="0">
                <a:latin typeface="Arial" panose="020B0604020202020204" pitchFamily="34" charset="0"/>
                <a:cs typeface="Arial" panose="020B0604020202020204" pitchFamily="34" charset="0"/>
              </a:rPr>
              <a:t>The </a:t>
            </a:r>
            <a:r>
              <a:rPr lang="en-GB" sz="2800" b="1" dirty="0">
                <a:solidFill>
                  <a:srgbClr val="C00000"/>
                </a:solidFill>
                <a:latin typeface="Arial" panose="020B0604020202020204" pitchFamily="34" charset="0"/>
                <a:cs typeface="Arial" panose="020B0604020202020204" pitchFamily="34" charset="0"/>
              </a:rPr>
              <a:t>total annual cost (TC) </a:t>
            </a:r>
            <a:r>
              <a:rPr lang="en-GB" sz="2800" dirty="0">
                <a:latin typeface="Arial" panose="020B0604020202020204" pitchFamily="34" charset="0"/>
                <a:cs typeface="Arial" panose="020B0604020202020204" pitchFamily="34" charset="0"/>
              </a:rPr>
              <a:t>associated with carrying and ordering inventory when Q units are ordered each time is </a:t>
            </a:r>
          </a:p>
        </p:txBody>
      </p:sp>
      <p:pic>
        <p:nvPicPr>
          <p:cNvPr id="7" name="Picture 6" descr="Text&#10;&#10;Description automatically generated with medium confidence">
            <a:extLst>
              <a:ext uri="{FF2B5EF4-FFF2-40B4-BE49-F238E27FC236}">
                <a16:creationId xmlns:a16="http://schemas.microsoft.com/office/drawing/2014/main" id="{96AC4A59-18D9-3C35-603F-04EFF1E2FD5F}"/>
              </a:ext>
            </a:extLst>
          </p:cNvPr>
          <p:cNvPicPr>
            <a:picLocks noChangeAspect="1"/>
          </p:cNvPicPr>
          <p:nvPr/>
        </p:nvPicPr>
        <p:blipFill rotWithShape="1">
          <a:blip r:embed="rId4"/>
          <a:srcRect l="65360"/>
          <a:stretch/>
        </p:blipFill>
        <p:spPr>
          <a:xfrm>
            <a:off x="5291666" y="4853761"/>
            <a:ext cx="2692401" cy="1501149"/>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61E0ED9F-D6ED-0F71-3231-C5EC4B47F525}"/>
              </a:ext>
            </a:extLst>
          </p:cNvPr>
          <p:cNvPicPr>
            <a:picLocks noChangeAspect="1"/>
          </p:cNvPicPr>
          <p:nvPr/>
        </p:nvPicPr>
        <p:blipFill rotWithShape="1">
          <a:blip r:embed="rId4"/>
          <a:srcRect r="34134"/>
          <a:stretch/>
        </p:blipFill>
        <p:spPr>
          <a:xfrm>
            <a:off x="4662405" y="3468766"/>
            <a:ext cx="5119326" cy="1501149"/>
          </a:xfrm>
          <a:prstGeom prst="rect">
            <a:avLst/>
          </a:prstGeom>
        </p:spPr>
      </p:pic>
    </p:spTree>
    <p:extLst>
      <p:ext uri="{BB962C8B-B14F-4D97-AF65-F5344CB8AC3E}">
        <p14:creationId xmlns:p14="http://schemas.microsoft.com/office/powerpoint/2010/main" val="3934291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pic>
        <p:nvPicPr>
          <p:cNvPr id="3" name="Picture 2" descr="Diagram&#10;&#10;Description automatically generated">
            <a:extLst>
              <a:ext uri="{FF2B5EF4-FFF2-40B4-BE49-F238E27FC236}">
                <a16:creationId xmlns:a16="http://schemas.microsoft.com/office/drawing/2014/main" id="{BB9A6A18-6C61-0D35-4237-81DBE891FAE8}"/>
              </a:ext>
            </a:extLst>
          </p:cNvPr>
          <p:cNvPicPr>
            <a:picLocks noChangeAspect="1"/>
          </p:cNvPicPr>
          <p:nvPr/>
        </p:nvPicPr>
        <p:blipFill>
          <a:blip r:embed="rId3"/>
          <a:stretch>
            <a:fillRect/>
          </a:stretch>
        </p:blipFill>
        <p:spPr>
          <a:xfrm>
            <a:off x="581191" y="2083771"/>
            <a:ext cx="3696995" cy="2690458"/>
          </a:xfrm>
          <a:prstGeom prst="rect">
            <a:avLst/>
          </a:prstGeom>
        </p:spPr>
      </p:pic>
      <p:sp>
        <p:nvSpPr>
          <p:cNvPr id="4" name="TextBox 3">
            <a:extLst>
              <a:ext uri="{FF2B5EF4-FFF2-40B4-BE49-F238E27FC236}">
                <a16:creationId xmlns:a16="http://schemas.microsoft.com/office/drawing/2014/main" id="{255C6EB8-C6F3-D40A-B902-1B661F254639}"/>
              </a:ext>
            </a:extLst>
          </p:cNvPr>
          <p:cNvSpPr txBox="1"/>
          <p:nvPr/>
        </p:nvSpPr>
        <p:spPr>
          <a:xfrm>
            <a:off x="4487334" y="2083771"/>
            <a:ext cx="6993466" cy="2908489"/>
          </a:xfrm>
          <a:prstGeom prst="rect">
            <a:avLst/>
          </a:prstGeom>
          <a:noFill/>
        </p:spPr>
        <p:txBody>
          <a:bodyPr wrap="square">
            <a:spAutoFit/>
          </a:bodyPr>
          <a:lstStyle/>
          <a:p>
            <a:pPr algn="just"/>
            <a:r>
              <a:rPr lang="en-GB" sz="2400" dirty="0">
                <a:latin typeface="Arial" panose="020B0604020202020204" pitchFamily="34" charset="0"/>
                <a:cs typeface="Arial" panose="020B0604020202020204" pitchFamily="34" charset="0"/>
              </a:rPr>
              <a:t>The diagram reveals that the total-cost curve is U-shaped (i.e., convex, with one minimum) and that it reaches its minimum at the quantity where </a:t>
            </a:r>
            <a:r>
              <a:rPr lang="en-GB" sz="2400" b="1" dirty="0">
                <a:solidFill>
                  <a:srgbClr val="FF0000"/>
                </a:solidFill>
                <a:latin typeface="Arial" panose="020B0604020202020204" pitchFamily="34" charset="0"/>
                <a:cs typeface="Arial" panose="020B0604020202020204" pitchFamily="34" charset="0"/>
              </a:rPr>
              <a:t>carrying and ordering costs are equal</a:t>
            </a:r>
            <a:r>
              <a:rPr lang="en-GB" sz="2400" dirty="0">
                <a:latin typeface="Arial" panose="020B0604020202020204" pitchFamily="34" charset="0"/>
                <a:cs typeface="Arial" panose="020B0604020202020204" pitchFamily="34" charset="0"/>
              </a:rPr>
              <a:t>.</a:t>
            </a:r>
          </a:p>
          <a:p>
            <a:pPr algn="just"/>
            <a:endParaRPr lang="en-GB" sz="7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An expression for the optimal order quantity, Q</a:t>
            </a:r>
            <a:r>
              <a:rPr lang="en-GB" sz="2400" baseline="-25000" dirty="0">
                <a:latin typeface="Arial" panose="020B0604020202020204" pitchFamily="34" charset="0"/>
                <a:cs typeface="Arial" panose="020B0604020202020204" pitchFamily="34" charset="0"/>
              </a:rPr>
              <a:t>0</a:t>
            </a:r>
            <a:r>
              <a:rPr lang="en-GB" sz="2400" dirty="0">
                <a:latin typeface="Arial" panose="020B0604020202020204" pitchFamily="34" charset="0"/>
                <a:cs typeface="Arial" panose="020B0604020202020204" pitchFamily="34" charset="0"/>
              </a:rPr>
              <a:t>, can be obtained using calculus.</a:t>
            </a:r>
          </a:p>
          <a:p>
            <a:pPr algn="just"/>
            <a:endParaRPr lang="en-GB" sz="8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The result is the formula is:</a:t>
            </a:r>
          </a:p>
        </p:txBody>
      </p:sp>
      <p:pic>
        <p:nvPicPr>
          <p:cNvPr id="5" name="Picture 4" descr="A picture containing text&#10;&#10;Description automatically generated">
            <a:extLst>
              <a:ext uri="{FF2B5EF4-FFF2-40B4-BE49-F238E27FC236}">
                <a16:creationId xmlns:a16="http://schemas.microsoft.com/office/drawing/2014/main" id="{B5EE5C6D-9257-9294-E2C8-4E347DC3C9A9}"/>
              </a:ext>
            </a:extLst>
          </p:cNvPr>
          <p:cNvPicPr>
            <a:picLocks noChangeAspect="1"/>
          </p:cNvPicPr>
          <p:nvPr/>
        </p:nvPicPr>
        <p:blipFill>
          <a:blip r:embed="rId4"/>
          <a:stretch>
            <a:fillRect/>
          </a:stretch>
        </p:blipFill>
        <p:spPr>
          <a:xfrm>
            <a:off x="7854066" y="5168066"/>
            <a:ext cx="2112712" cy="1193800"/>
          </a:xfrm>
          <a:prstGeom prst="rect">
            <a:avLst/>
          </a:prstGeom>
        </p:spPr>
      </p:pic>
      <p:pic>
        <p:nvPicPr>
          <p:cNvPr id="2" name="Picture 1" descr="Text&#10;&#10;Description automatically generated with medium confidence">
            <a:extLst>
              <a:ext uri="{FF2B5EF4-FFF2-40B4-BE49-F238E27FC236}">
                <a16:creationId xmlns:a16="http://schemas.microsoft.com/office/drawing/2014/main" id="{A5E80517-C4EF-92CD-D3E2-2C3760AD6B28}"/>
              </a:ext>
            </a:extLst>
          </p:cNvPr>
          <p:cNvPicPr>
            <a:picLocks noChangeAspect="1"/>
          </p:cNvPicPr>
          <p:nvPr/>
        </p:nvPicPr>
        <p:blipFill rotWithShape="1">
          <a:blip r:embed="rId5"/>
          <a:srcRect l="66605" r="28073"/>
          <a:stretch/>
        </p:blipFill>
        <p:spPr>
          <a:xfrm>
            <a:off x="1517362" y="5036392"/>
            <a:ext cx="413657" cy="1501149"/>
          </a:xfrm>
          <a:prstGeom prst="rect">
            <a:avLst/>
          </a:prstGeom>
        </p:spPr>
      </p:pic>
      <p:pic>
        <p:nvPicPr>
          <p:cNvPr id="7" name="Picture 6" descr="Text&#10;&#10;Description automatically generated with medium confidence">
            <a:extLst>
              <a:ext uri="{FF2B5EF4-FFF2-40B4-BE49-F238E27FC236}">
                <a16:creationId xmlns:a16="http://schemas.microsoft.com/office/drawing/2014/main" id="{3782FF72-B15E-575F-359F-2B5433AEA0FB}"/>
              </a:ext>
            </a:extLst>
          </p:cNvPr>
          <p:cNvPicPr>
            <a:picLocks noChangeAspect="1"/>
          </p:cNvPicPr>
          <p:nvPr/>
        </p:nvPicPr>
        <p:blipFill rotWithShape="1">
          <a:blip r:embed="rId5"/>
          <a:srcRect l="71494" r="16461"/>
          <a:stretch/>
        </p:blipFill>
        <p:spPr>
          <a:xfrm>
            <a:off x="581191" y="5036392"/>
            <a:ext cx="936171" cy="1501149"/>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223CD52A-1C38-A178-7B1B-024A90A1BF71}"/>
              </a:ext>
            </a:extLst>
          </p:cNvPr>
          <p:cNvPicPr>
            <a:picLocks noChangeAspect="1"/>
          </p:cNvPicPr>
          <p:nvPr/>
        </p:nvPicPr>
        <p:blipFill rotWithShape="1">
          <a:blip r:embed="rId5"/>
          <a:srcRect l="87412"/>
          <a:stretch/>
        </p:blipFill>
        <p:spPr>
          <a:xfrm>
            <a:off x="1888785" y="5036391"/>
            <a:ext cx="978405" cy="1501149"/>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CF5ADF50-F172-9567-1E48-294D38B16A37}"/>
              </a:ext>
            </a:extLst>
          </p:cNvPr>
          <p:cNvPicPr>
            <a:picLocks noChangeAspect="1"/>
          </p:cNvPicPr>
          <p:nvPr/>
        </p:nvPicPr>
        <p:blipFill rotWithShape="1">
          <a:blip r:embed="rId5"/>
          <a:srcRect l="66605" r="28073"/>
          <a:stretch/>
        </p:blipFill>
        <p:spPr>
          <a:xfrm>
            <a:off x="3458406" y="5053469"/>
            <a:ext cx="413657" cy="1501149"/>
          </a:xfrm>
          <a:prstGeom prst="rect">
            <a:avLst/>
          </a:prstGeom>
        </p:spPr>
      </p:pic>
      <p:sp>
        <p:nvSpPr>
          <p:cNvPr id="12" name="TextBox 11">
            <a:extLst>
              <a:ext uri="{FF2B5EF4-FFF2-40B4-BE49-F238E27FC236}">
                <a16:creationId xmlns:a16="http://schemas.microsoft.com/office/drawing/2014/main" id="{01C204C4-C26C-E32D-6307-5C4B4BC652BF}"/>
              </a:ext>
            </a:extLst>
          </p:cNvPr>
          <p:cNvSpPr txBox="1"/>
          <p:nvPr/>
        </p:nvSpPr>
        <p:spPr>
          <a:xfrm>
            <a:off x="3872063" y="5423038"/>
            <a:ext cx="2748530" cy="718466"/>
          </a:xfrm>
          <a:prstGeom prst="rect">
            <a:avLst/>
          </a:prstGeom>
          <a:noFill/>
        </p:spPr>
        <p:txBody>
          <a:bodyPr wrap="square">
            <a:spAutoFit/>
          </a:bodyPr>
          <a:lstStyle/>
          <a:p>
            <a:pPr marL="0" marR="0">
              <a:lnSpc>
                <a:spcPct val="107000"/>
              </a:lnSpc>
              <a:spcBef>
                <a:spcPts val="0"/>
              </a:spcBef>
              <a:spcAft>
                <a:spcPts val="800"/>
              </a:spcAft>
            </a:pPr>
            <a:r>
              <a:rPr lang="en-US" sz="4000" dirty="0">
                <a:latin typeface="Times New Roman" panose="02020603050405020304" pitchFamily="18" charset="0"/>
                <a:ea typeface="DengXian" panose="02010600030101010101" pitchFamily="2" charset="-122"/>
                <a:cs typeface="Times New Roman" panose="02020603050405020304" pitchFamily="18" charset="0"/>
              </a:rPr>
              <a:t>Q</a:t>
            </a:r>
            <a:r>
              <a:rPr lang="en-US" sz="4000" baseline="30000" dirty="0">
                <a:effectLst/>
                <a:latin typeface="Times New Roman" panose="02020603050405020304" pitchFamily="18" charset="0"/>
                <a:ea typeface="DengXian" panose="02010600030101010101" pitchFamily="2" charset="-122"/>
                <a:cs typeface="Times New Roman" panose="02020603050405020304" pitchFamily="18" charset="0"/>
              </a:rPr>
              <a:t>2 </a:t>
            </a:r>
            <a:r>
              <a:rPr lang="en-US" sz="4000" dirty="0">
                <a:effectLst/>
                <a:latin typeface="Times New Roman" panose="02020603050405020304" pitchFamily="18" charset="0"/>
                <a:ea typeface="DengXian" panose="02010600030101010101" pitchFamily="2" charset="-122"/>
                <a:cs typeface="Times New Roman" panose="02020603050405020304" pitchFamily="18" charset="0"/>
              </a:rPr>
              <a:t>H = 2DS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7DCE66A1-BE1E-EBD7-792C-A5F1EC6E1438}"/>
                  </a:ext>
                </a:extLst>
              </p14:cNvPr>
              <p14:cNvContentPartPr/>
              <p14:nvPr/>
            </p14:nvContentPartPr>
            <p14:xfrm>
              <a:off x="2215849" y="3766003"/>
              <a:ext cx="360" cy="360"/>
            </p14:xfrm>
          </p:contentPart>
        </mc:Choice>
        <mc:Fallback xmlns="">
          <p:pic>
            <p:nvPicPr>
              <p:cNvPr id="10" name="Ink 9">
                <a:extLst>
                  <a:ext uri="{FF2B5EF4-FFF2-40B4-BE49-F238E27FC236}">
                    <a16:creationId xmlns:a16="http://schemas.microsoft.com/office/drawing/2014/main" id="{7DCE66A1-BE1E-EBD7-792C-A5F1EC6E1438}"/>
                  </a:ext>
                </a:extLst>
              </p:cNvPr>
              <p:cNvPicPr/>
              <p:nvPr/>
            </p:nvPicPr>
            <p:blipFill>
              <a:blip r:embed="rId7"/>
              <a:stretch>
                <a:fillRect/>
              </a:stretch>
            </p:blipFill>
            <p:spPr>
              <a:xfrm>
                <a:off x="2207209" y="37570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E7EFE2D3-C978-608E-01D5-C90F689F6902}"/>
                  </a:ext>
                </a:extLst>
              </p14:cNvPr>
              <p14:cNvContentPartPr/>
              <p14:nvPr/>
            </p14:nvContentPartPr>
            <p14:xfrm>
              <a:off x="2208289" y="3773563"/>
              <a:ext cx="360" cy="360"/>
            </p14:xfrm>
          </p:contentPart>
        </mc:Choice>
        <mc:Fallback xmlns="">
          <p:pic>
            <p:nvPicPr>
              <p:cNvPr id="11" name="Ink 10">
                <a:extLst>
                  <a:ext uri="{FF2B5EF4-FFF2-40B4-BE49-F238E27FC236}">
                    <a16:creationId xmlns:a16="http://schemas.microsoft.com/office/drawing/2014/main" id="{E7EFE2D3-C978-608E-01D5-C90F689F6902}"/>
                  </a:ext>
                </a:extLst>
              </p:cNvPr>
              <p:cNvPicPr/>
              <p:nvPr/>
            </p:nvPicPr>
            <p:blipFill>
              <a:blip r:embed="rId7"/>
              <a:stretch>
                <a:fillRect/>
              </a:stretch>
            </p:blipFill>
            <p:spPr>
              <a:xfrm>
                <a:off x="2199289" y="3764563"/>
                <a:ext cx="18000" cy="18000"/>
              </a:xfrm>
              <a:prstGeom prst="rect">
                <a:avLst/>
              </a:prstGeom>
            </p:spPr>
          </p:pic>
        </mc:Fallback>
      </mc:AlternateContent>
    </p:spTree>
    <p:extLst>
      <p:ext uri="{BB962C8B-B14F-4D97-AF65-F5344CB8AC3E}">
        <p14:creationId xmlns:p14="http://schemas.microsoft.com/office/powerpoint/2010/main" val="2496992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A7A-2498-A2C1-6C6D-9A36F58F4327}"/>
              </a:ext>
            </a:extLst>
          </p:cNvPr>
          <p:cNvSpPr>
            <a:spLocks noGrp="1"/>
          </p:cNvSpPr>
          <p:nvPr>
            <p:ph type="title"/>
          </p:nvPr>
        </p:nvSpPr>
        <p:spPr/>
        <p:txBody>
          <a:bodyPr>
            <a:normAutofit/>
          </a:bodyPr>
          <a:lstStyle/>
          <a:p>
            <a:r>
              <a:rPr lang="en-BD" sz="4400" dirty="0"/>
              <a:t>Introduction</a:t>
            </a:r>
          </a:p>
        </p:txBody>
      </p:sp>
      <p:sp>
        <p:nvSpPr>
          <p:cNvPr id="5" name="TextBox 4">
            <a:extLst>
              <a:ext uri="{FF2B5EF4-FFF2-40B4-BE49-F238E27FC236}">
                <a16:creationId xmlns:a16="http://schemas.microsoft.com/office/drawing/2014/main" id="{7F13FB83-68E2-0369-BC4E-C7028D66F3D4}"/>
              </a:ext>
            </a:extLst>
          </p:cNvPr>
          <p:cNvSpPr txBox="1"/>
          <p:nvPr/>
        </p:nvSpPr>
        <p:spPr>
          <a:xfrm>
            <a:off x="581192" y="1997839"/>
            <a:ext cx="11029616" cy="4401205"/>
          </a:xfrm>
          <a:prstGeom prst="rect">
            <a:avLst/>
          </a:prstGeom>
          <a:noFill/>
        </p:spPr>
        <p:txBody>
          <a:bodyPr wrap="square">
            <a:spAutoFit/>
          </a:bodyPr>
          <a:lstStyle/>
          <a:p>
            <a:pPr algn="just"/>
            <a:r>
              <a:rPr lang="en-US" sz="2800" b="1" dirty="0">
                <a:solidFill>
                  <a:srgbClr val="0070C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GB" sz="2200" dirty="0">
                <a:effectLst/>
                <a:latin typeface="Arial" panose="020B0604020202020204" pitchFamily="34" charset="0"/>
                <a:cs typeface="Arial" panose="020B0604020202020204" pitchFamily="34" charset="0"/>
              </a:rPr>
              <a:t>An </a:t>
            </a:r>
            <a:r>
              <a:rPr lang="en-GB" sz="2200" b="1" dirty="0">
                <a:solidFill>
                  <a:srgbClr val="007F7F"/>
                </a:solidFill>
                <a:effectLst/>
                <a:latin typeface="Arial" panose="020B0604020202020204" pitchFamily="34" charset="0"/>
                <a:cs typeface="Arial" panose="020B0604020202020204" pitchFamily="34" charset="0"/>
              </a:rPr>
              <a:t>inventory </a:t>
            </a:r>
            <a:r>
              <a:rPr lang="en-GB" sz="2200" dirty="0">
                <a:effectLst/>
                <a:latin typeface="Arial" panose="020B0604020202020204" pitchFamily="34" charset="0"/>
                <a:cs typeface="Arial" panose="020B0604020202020204" pitchFamily="34" charset="0"/>
              </a:rPr>
              <a:t>is a stock or store of goods.</a:t>
            </a:r>
          </a:p>
          <a:p>
            <a:pPr algn="just"/>
            <a:endParaRPr lang="en-GB" sz="800" dirty="0">
              <a:latin typeface="Arial" panose="020B0604020202020204" pitchFamily="34" charset="0"/>
              <a:cs typeface="Arial" panose="020B0604020202020204" pitchFamily="34" charset="0"/>
            </a:endParaRPr>
          </a:p>
          <a:p>
            <a:pPr algn="just"/>
            <a:r>
              <a:rPr lang="en-US" sz="2400" b="1" dirty="0">
                <a:solidFill>
                  <a:srgbClr val="FFC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r>
              <a:rPr lang="en-US" sz="2400" b="1" dirty="0">
                <a:solidFill>
                  <a:srgbClr val="0070C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GB" sz="2200" dirty="0">
                <a:effectLst/>
                <a:latin typeface="Arial" panose="020B0604020202020204" pitchFamily="34" charset="0"/>
                <a:cs typeface="Arial" panose="020B0604020202020204" pitchFamily="34" charset="0"/>
              </a:rPr>
              <a:t>Firms typically stock hundreds or even thousands of items in inventory, ranging from small things such as pencils, paper clips, screws, nuts, and bolts to large items such as machines, trucks, construction equipment, and airplanes.</a:t>
            </a:r>
          </a:p>
          <a:p>
            <a:pPr algn="just"/>
            <a:endParaRPr lang="en-GB" sz="800" dirty="0">
              <a:latin typeface="Arial" panose="020B0604020202020204" pitchFamily="34" charset="0"/>
              <a:cs typeface="Arial" panose="020B0604020202020204" pitchFamily="34" charset="0"/>
            </a:endParaRPr>
          </a:p>
          <a:p>
            <a:pPr algn="just"/>
            <a:r>
              <a:rPr lang="en-US" sz="2000" b="1" dirty="0">
                <a:solidFill>
                  <a:schemeClr val="accent6">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GB" sz="2200" dirty="0">
                <a:effectLst/>
                <a:latin typeface="Arial" panose="020B0604020202020204" pitchFamily="34" charset="0"/>
                <a:cs typeface="Arial" panose="020B0604020202020204" pitchFamily="34" charset="0"/>
              </a:rPr>
              <a:t>Naturally, many of the items a firm carries in inventory are related to the business it engages in.</a:t>
            </a:r>
          </a:p>
          <a:p>
            <a:pPr algn="just"/>
            <a:endParaRPr lang="en-GB" sz="800" dirty="0">
              <a:latin typeface="Arial" panose="020B0604020202020204" pitchFamily="34" charset="0"/>
              <a:cs typeface="Arial" panose="020B0604020202020204" pitchFamily="34" charset="0"/>
            </a:endParaRPr>
          </a:p>
          <a:p>
            <a:pPr algn="just"/>
            <a:r>
              <a:rPr lang="en-US" sz="2000" b="1" dirty="0">
                <a:solidFill>
                  <a:srgbClr val="FFC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r>
              <a:rPr lang="en-US" sz="2000" b="1" dirty="0">
                <a:solidFill>
                  <a:schemeClr val="accent6">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GB" sz="2200" dirty="0">
                <a:effectLst/>
                <a:latin typeface="Arial" panose="020B0604020202020204" pitchFamily="34" charset="0"/>
                <a:cs typeface="Arial" panose="020B0604020202020204" pitchFamily="34" charset="0"/>
              </a:rPr>
              <a:t>Thus, manufacturing firms carry supplies of raw materials, purchased parts, partially finished items, and finished goods, as well as spare parts for machines, tools, and other supplies. </a:t>
            </a:r>
          </a:p>
          <a:p>
            <a:pPr algn="just"/>
            <a:endParaRPr lang="en-GB" sz="800" dirty="0">
              <a:latin typeface="Arial" panose="020B0604020202020204" pitchFamily="34" charset="0"/>
              <a:cs typeface="Arial" panose="020B0604020202020204" pitchFamily="34" charset="0"/>
            </a:endParaRPr>
          </a:p>
          <a:p>
            <a:pPr algn="just"/>
            <a:r>
              <a:rPr lang="en-US" sz="2000" b="1" dirty="0">
                <a:solidFill>
                  <a:schemeClr val="accent6">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GB" sz="2200" dirty="0">
                <a:effectLst/>
                <a:latin typeface="Arial" panose="020B0604020202020204" pitchFamily="34" charset="0"/>
                <a:cs typeface="Arial" panose="020B0604020202020204" pitchFamily="34" charset="0"/>
              </a:rPr>
              <a:t>Department stores carry clothing, furniture, carpeting, stationery, cosmetics, gifts, cards, and toys. </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9907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pic>
        <p:nvPicPr>
          <p:cNvPr id="3" name="Picture 2" descr="Diagram&#10;&#10;Description automatically generated">
            <a:extLst>
              <a:ext uri="{FF2B5EF4-FFF2-40B4-BE49-F238E27FC236}">
                <a16:creationId xmlns:a16="http://schemas.microsoft.com/office/drawing/2014/main" id="{BB9A6A18-6C61-0D35-4237-81DBE891FAE8}"/>
              </a:ext>
            </a:extLst>
          </p:cNvPr>
          <p:cNvPicPr>
            <a:picLocks noChangeAspect="1"/>
          </p:cNvPicPr>
          <p:nvPr/>
        </p:nvPicPr>
        <p:blipFill>
          <a:blip r:embed="rId3"/>
          <a:stretch>
            <a:fillRect/>
          </a:stretch>
        </p:blipFill>
        <p:spPr>
          <a:xfrm>
            <a:off x="581191" y="2083771"/>
            <a:ext cx="3696995" cy="2690458"/>
          </a:xfrm>
          <a:prstGeom prst="rect">
            <a:avLst/>
          </a:prstGeom>
        </p:spPr>
      </p:pic>
      <p:sp>
        <p:nvSpPr>
          <p:cNvPr id="4" name="TextBox 3">
            <a:extLst>
              <a:ext uri="{FF2B5EF4-FFF2-40B4-BE49-F238E27FC236}">
                <a16:creationId xmlns:a16="http://schemas.microsoft.com/office/drawing/2014/main" id="{255C6EB8-C6F3-D40A-B902-1B661F254639}"/>
              </a:ext>
            </a:extLst>
          </p:cNvPr>
          <p:cNvSpPr txBox="1"/>
          <p:nvPr/>
        </p:nvSpPr>
        <p:spPr>
          <a:xfrm>
            <a:off x="4487334" y="2083771"/>
            <a:ext cx="7349066" cy="3046988"/>
          </a:xfrm>
          <a:prstGeom prst="rect">
            <a:avLst/>
          </a:prstGeom>
          <a:noFill/>
        </p:spPr>
        <p:txBody>
          <a:bodyPr wrap="square">
            <a:spAutoFit/>
          </a:bodyPr>
          <a:lstStyle/>
          <a:p>
            <a:pPr algn="just"/>
            <a:r>
              <a:rPr lang="en-GB" sz="2400" dirty="0">
                <a:latin typeface="Arial" panose="020B0604020202020204" pitchFamily="34" charset="0"/>
                <a:cs typeface="Arial" panose="020B0604020202020204" pitchFamily="34" charset="0"/>
              </a:rPr>
              <a:t>Thus, given annual demand, the ordering cost per order, and the annual carrying cost per unit, one can compute the optimal (economic) order quantity.</a:t>
            </a:r>
          </a:p>
          <a:p>
            <a:pPr algn="just"/>
            <a:endParaRPr lang="en-GB" sz="8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The minimum total cost is then found by substituting </a:t>
            </a:r>
            <a:r>
              <a:rPr lang="en-GB" sz="3200" dirty="0">
                <a:latin typeface="Arial" panose="020B0604020202020204" pitchFamily="34" charset="0"/>
                <a:cs typeface="Arial" panose="020B0604020202020204" pitchFamily="34" charset="0"/>
              </a:rPr>
              <a:t>Q</a:t>
            </a:r>
            <a:r>
              <a:rPr lang="en-US" sz="2400" b="1" baseline="-25000" dirty="0">
                <a:effectLst/>
                <a:latin typeface="Times New Roman" panose="02020603050405020304" pitchFamily="18" charset="0"/>
                <a:ea typeface="DengXian" panose="02010600030101010101" pitchFamily="2" charset="-122"/>
              </a:rPr>
              <a:t>0</a:t>
            </a:r>
            <a:r>
              <a:rPr lang="en-GB" sz="32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for </a:t>
            </a:r>
            <a:r>
              <a:rPr lang="en-GB" sz="3200" dirty="0">
                <a:latin typeface="Arial" panose="020B0604020202020204" pitchFamily="34" charset="0"/>
                <a:cs typeface="Arial" panose="020B0604020202020204" pitchFamily="34" charset="0"/>
              </a:rPr>
              <a:t>Q</a:t>
            </a:r>
            <a:r>
              <a:rPr lang="en-GB" sz="2400" dirty="0">
                <a:latin typeface="Arial" panose="020B0604020202020204" pitchFamily="34" charset="0"/>
                <a:cs typeface="Arial" panose="020B0604020202020204" pitchFamily="34" charset="0"/>
              </a:rPr>
              <a:t>.</a:t>
            </a:r>
          </a:p>
          <a:p>
            <a:pPr algn="just"/>
            <a:endParaRPr lang="en-GB" sz="8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The length of an order cycle (i.e., the time between orders) is:</a:t>
            </a:r>
          </a:p>
        </p:txBody>
      </p:sp>
      <p:pic>
        <p:nvPicPr>
          <p:cNvPr id="7" name="Picture 6" descr="A picture containing logo&#10;&#10;Description automatically generated">
            <a:extLst>
              <a:ext uri="{FF2B5EF4-FFF2-40B4-BE49-F238E27FC236}">
                <a16:creationId xmlns:a16="http://schemas.microsoft.com/office/drawing/2014/main" id="{45E6170D-4099-87B9-68AD-EA62A50DDD0D}"/>
              </a:ext>
            </a:extLst>
          </p:cNvPr>
          <p:cNvPicPr>
            <a:picLocks noChangeAspect="1"/>
          </p:cNvPicPr>
          <p:nvPr/>
        </p:nvPicPr>
        <p:blipFill>
          <a:blip r:embed="rId4"/>
          <a:stretch>
            <a:fillRect/>
          </a:stretch>
        </p:blipFill>
        <p:spPr>
          <a:xfrm>
            <a:off x="4487334" y="5031142"/>
            <a:ext cx="4521200" cy="1143000"/>
          </a:xfrm>
          <a:prstGeom prst="rect">
            <a:avLst/>
          </a:prstGeom>
        </p:spPr>
      </p:pic>
    </p:spTree>
    <p:extLst>
      <p:ext uri="{BB962C8B-B14F-4D97-AF65-F5344CB8AC3E}">
        <p14:creationId xmlns:p14="http://schemas.microsoft.com/office/powerpoint/2010/main" val="4159155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2" name="Rectangle 3">
            <a:extLst>
              <a:ext uri="{FF2B5EF4-FFF2-40B4-BE49-F238E27FC236}">
                <a16:creationId xmlns:a16="http://schemas.microsoft.com/office/drawing/2014/main" id="{F7062833-12B4-EDB4-2923-21C3D6B80151}"/>
              </a:ext>
            </a:extLst>
          </p:cNvPr>
          <p:cNvSpPr>
            <a:spLocks noChangeArrowheads="1"/>
          </p:cNvSpPr>
          <p:nvPr/>
        </p:nvSpPr>
        <p:spPr bwMode="auto">
          <a:xfrm>
            <a:off x="581190" y="2604245"/>
            <a:ext cx="10527077" cy="1200329"/>
          </a:xfrm>
          <a:prstGeom prst="rect">
            <a:avLst/>
          </a:prstGeom>
          <a:noFill/>
          <a:ln w="9525">
            <a:noFill/>
            <a:miter lim="800000"/>
            <a:headEnd/>
            <a:tailEnd/>
          </a:ln>
          <a:effectLst/>
        </p:spPr>
        <p:txBody>
          <a:bodyPr wrap="square">
            <a:spAutoFit/>
          </a:bodyPr>
          <a:lstStyle/>
          <a:p>
            <a:pPr>
              <a:tabLst>
                <a:tab pos="2873964" algn="l"/>
                <a:tab pos="4561222" algn="l"/>
              </a:tabLst>
              <a:defRPr/>
            </a:pPr>
            <a:r>
              <a:rPr lang="en-US" sz="3200" i="1" dirty="0">
                <a:effectLst>
                  <a:outerShdw blurRad="38100" dist="38100" dir="2700000" algn="tl">
                    <a:srgbClr val="C0C0C0"/>
                  </a:outerShdw>
                </a:effectLst>
                <a:latin typeface="Arial" panose="020B0604020202020204" pitchFamily="34" charset="0"/>
                <a:cs typeface="Arial" panose="020B0604020202020204" pitchFamily="34" charset="0"/>
              </a:rPr>
              <a:t>H</a:t>
            </a:r>
            <a:r>
              <a:rPr lang="en-US" sz="3200" dirty="0">
                <a:effectLst>
                  <a:outerShdw blurRad="38100" dist="38100" dir="2700000" algn="tl">
                    <a:srgbClr val="C0C0C0"/>
                  </a:outerShdw>
                </a:effectLst>
                <a:latin typeface="Arial" panose="020B0604020202020204" pitchFamily="34" charset="0"/>
                <a:cs typeface="Arial" panose="020B0604020202020204" pitchFamily="34" charset="0"/>
              </a:rPr>
              <a:t> = $0.75 per yard	</a:t>
            </a:r>
            <a:r>
              <a:rPr lang="en-US" sz="3200" i="1" dirty="0">
                <a:effectLst>
                  <a:outerShdw blurRad="38100" dist="38100" dir="2700000" algn="tl">
                    <a:srgbClr val="C0C0C0"/>
                  </a:outerShdw>
                </a:effectLst>
                <a:latin typeface="Arial" panose="020B0604020202020204" pitchFamily="34" charset="0"/>
                <a:cs typeface="Arial" panose="020B0604020202020204" pitchFamily="34" charset="0"/>
              </a:rPr>
              <a:t>S</a:t>
            </a:r>
            <a:r>
              <a:rPr lang="en-US" sz="3200" dirty="0">
                <a:effectLst>
                  <a:outerShdw blurRad="38100" dist="38100" dir="2700000" algn="tl">
                    <a:srgbClr val="C0C0C0"/>
                  </a:outerShdw>
                </a:effectLst>
                <a:latin typeface="Arial" panose="020B0604020202020204" pitchFamily="34" charset="0"/>
                <a:cs typeface="Arial" panose="020B0604020202020204" pitchFamily="34" charset="0"/>
              </a:rPr>
              <a:t>= $150	    </a:t>
            </a:r>
            <a:r>
              <a:rPr lang="en-US" sz="3200" i="1" dirty="0">
                <a:effectLst>
                  <a:outerShdw blurRad="38100" dist="38100" dir="2700000" algn="tl">
                    <a:srgbClr val="C0C0C0"/>
                  </a:outerShdw>
                </a:effectLst>
                <a:latin typeface="Arial" panose="020B0604020202020204" pitchFamily="34" charset="0"/>
                <a:cs typeface="Arial" panose="020B0604020202020204" pitchFamily="34" charset="0"/>
              </a:rPr>
              <a:t>D</a:t>
            </a:r>
            <a:r>
              <a:rPr lang="en-US" sz="3200" dirty="0">
                <a:effectLst>
                  <a:outerShdw blurRad="38100" dist="38100" dir="2700000" algn="tl">
                    <a:srgbClr val="C0C0C0"/>
                  </a:outerShdw>
                </a:effectLst>
                <a:latin typeface="Arial" panose="020B0604020202020204" pitchFamily="34" charset="0"/>
                <a:cs typeface="Arial" panose="020B0604020202020204" pitchFamily="34" charset="0"/>
              </a:rPr>
              <a:t> = 10,000 yards</a:t>
            </a:r>
          </a:p>
          <a:p>
            <a:pPr>
              <a:tabLst>
                <a:tab pos="2873964" algn="l"/>
                <a:tab pos="4561222" algn="l"/>
              </a:tabLst>
              <a:defRPr/>
            </a:pPr>
            <a:endParaRPr lang="en-US" sz="800" dirty="0">
              <a:effectLst>
                <a:outerShdw blurRad="38100" dist="38100" dir="2700000" algn="tl">
                  <a:srgbClr val="C0C0C0"/>
                </a:outerShdw>
              </a:effectLst>
              <a:latin typeface="Arial" panose="020B0604020202020204" pitchFamily="34" charset="0"/>
              <a:cs typeface="Arial" panose="020B0604020202020204" pitchFamily="34" charset="0"/>
            </a:endParaRPr>
          </a:p>
          <a:p>
            <a:pPr>
              <a:tabLst>
                <a:tab pos="2873964" algn="l"/>
                <a:tab pos="4561222" algn="l"/>
              </a:tabLst>
              <a:defRPr/>
            </a:pPr>
            <a:r>
              <a:rPr lang="en-US" sz="3200" dirty="0">
                <a:effectLst>
                  <a:outerShdw blurRad="38100" dist="38100" dir="2700000" algn="tl">
                    <a:srgbClr val="C0C0C0"/>
                  </a:outerShdw>
                </a:effectLst>
                <a:latin typeface="Arial" panose="020B0604020202020204" pitchFamily="34" charset="0"/>
                <a:cs typeface="Arial" panose="020B0604020202020204" pitchFamily="34" charset="0"/>
              </a:rPr>
              <a:t>Lead Time= 7 days</a:t>
            </a:r>
          </a:p>
        </p:txBody>
      </p:sp>
      <p:sp>
        <p:nvSpPr>
          <p:cNvPr id="4" name="TextBox 40">
            <a:extLst>
              <a:ext uri="{FF2B5EF4-FFF2-40B4-BE49-F238E27FC236}">
                <a16:creationId xmlns:a16="http://schemas.microsoft.com/office/drawing/2014/main" id="{73CECD71-A4A5-4034-22A9-C8AF76863316}"/>
              </a:ext>
            </a:extLst>
          </p:cNvPr>
          <p:cNvSpPr txBox="1">
            <a:spLocks noChangeArrowheads="1"/>
          </p:cNvSpPr>
          <p:nvPr/>
        </p:nvSpPr>
        <p:spPr bwMode="auto">
          <a:xfrm>
            <a:off x="581190" y="3874954"/>
            <a:ext cx="932127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514350" indent="-514350">
              <a:buFont typeface="+mj-lt"/>
              <a:buAutoNum type="arabicPeriod"/>
            </a:pPr>
            <a:r>
              <a:rPr lang="en-US" altLang="en-US" sz="2800" dirty="0">
                <a:latin typeface="Arial" panose="020B0604020202020204" pitchFamily="34" charset="0"/>
                <a:cs typeface="Arial" panose="020B0604020202020204" pitchFamily="34" charset="0"/>
              </a:rPr>
              <a:t>What are EOQ and Minimum Total Cost?</a:t>
            </a:r>
          </a:p>
          <a:p>
            <a:pPr marL="228600" indent="-228600">
              <a:buFont typeface="+mj-lt"/>
              <a:buAutoNum type="arabicPeriod"/>
            </a:pPr>
            <a:endParaRPr lang="en-US" altLang="en-US" sz="800" dirty="0">
              <a:latin typeface="Arial" panose="020B0604020202020204" pitchFamily="34" charset="0"/>
              <a:cs typeface="Arial" panose="020B0604020202020204" pitchFamily="34" charset="0"/>
            </a:endParaRPr>
          </a:p>
          <a:p>
            <a:pPr marL="514350" indent="-514350">
              <a:buFont typeface="+mj-lt"/>
              <a:buAutoNum type="arabicPeriod"/>
            </a:pPr>
            <a:r>
              <a:rPr lang="en-US" altLang="en-US" sz="2800" dirty="0">
                <a:latin typeface="Arial" panose="020B0604020202020204" pitchFamily="34" charset="0"/>
                <a:cs typeface="Arial" panose="020B0604020202020204" pitchFamily="34" charset="0"/>
              </a:rPr>
              <a:t>What is the optimum number of orders per year?</a:t>
            </a:r>
          </a:p>
          <a:p>
            <a:pPr marL="228600" indent="-228600">
              <a:buFont typeface="+mj-lt"/>
              <a:buAutoNum type="arabicPeriod"/>
            </a:pPr>
            <a:endParaRPr lang="en-US" altLang="en-US" sz="800" dirty="0">
              <a:latin typeface="Arial" panose="020B0604020202020204" pitchFamily="34" charset="0"/>
              <a:cs typeface="Arial" panose="020B0604020202020204" pitchFamily="34" charset="0"/>
            </a:endParaRPr>
          </a:p>
          <a:p>
            <a:pPr marL="514350" indent="-514350">
              <a:buFont typeface="+mj-lt"/>
              <a:buAutoNum type="arabicPeriod"/>
            </a:pPr>
            <a:r>
              <a:rPr lang="en-US" altLang="en-US" sz="2800" dirty="0">
                <a:latin typeface="Arial" panose="020B0604020202020204" pitchFamily="34" charset="0"/>
                <a:cs typeface="Arial" panose="020B0604020202020204" pitchFamily="34" charset="0"/>
              </a:rPr>
              <a:t>What is the length of the order cycle?</a:t>
            </a:r>
          </a:p>
          <a:p>
            <a:pPr marL="228600" indent="-228600">
              <a:buFont typeface="+mj-lt"/>
              <a:buAutoNum type="arabicPeriod"/>
            </a:pPr>
            <a:endParaRPr lang="en-US" altLang="en-US" sz="800" dirty="0">
              <a:latin typeface="Arial" panose="020B0604020202020204" pitchFamily="34" charset="0"/>
              <a:cs typeface="Arial" panose="020B0604020202020204" pitchFamily="34" charset="0"/>
            </a:endParaRPr>
          </a:p>
          <a:p>
            <a:pPr marL="514350" indent="-514350">
              <a:buFont typeface="+mj-lt"/>
              <a:buAutoNum type="arabicPeriod"/>
            </a:pPr>
            <a:r>
              <a:rPr lang="en-US" altLang="en-US" sz="2800" dirty="0">
                <a:latin typeface="Arial" panose="020B0604020202020204" pitchFamily="34" charset="0"/>
                <a:cs typeface="Arial" panose="020B0604020202020204" pitchFamily="34" charset="0"/>
              </a:rPr>
              <a:t>What is the reorder point?</a:t>
            </a:r>
          </a:p>
        </p:txBody>
      </p:sp>
      <p:sp>
        <p:nvSpPr>
          <p:cNvPr id="3" name="Rectangle 2">
            <a:extLst>
              <a:ext uri="{FF2B5EF4-FFF2-40B4-BE49-F238E27FC236}">
                <a16:creationId xmlns:a16="http://schemas.microsoft.com/office/drawing/2014/main" id="{4914B375-9DB9-0D2D-1D81-6D84EE1B619F}"/>
              </a:ext>
            </a:extLst>
          </p:cNvPr>
          <p:cNvSpPr/>
          <p:nvPr/>
        </p:nvSpPr>
        <p:spPr>
          <a:xfrm>
            <a:off x="435428" y="1914670"/>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Sample Problem # 1</a:t>
            </a:r>
          </a:p>
        </p:txBody>
      </p:sp>
    </p:spTree>
    <p:extLst>
      <p:ext uri="{BB962C8B-B14F-4D97-AF65-F5344CB8AC3E}">
        <p14:creationId xmlns:p14="http://schemas.microsoft.com/office/powerpoint/2010/main" val="545364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2" name="Rectangle 3">
            <a:extLst>
              <a:ext uri="{FF2B5EF4-FFF2-40B4-BE49-F238E27FC236}">
                <a16:creationId xmlns:a16="http://schemas.microsoft.com/office/drawing/2014/main" id="{F7062833-12B4-EDB4-2923-21C3D6B80151}"/>
              </a:ext>
            </a:extLst>
          </p:cNvPr>
          <p:cNvSpPr>
            <a:spLocks noChangeArrowheads="1"/>
          </p:cNvSpPr>
          <p:nvPr/>
        </p:nvSpPr>
        <p:spPr bwMode="auto">
          <a:xfrm>
            <a:off x="435428" y="2614513"/>
            <a:ext cx="11342915" cy="461665"/>
          </a:xfrm>
          <a:prstGeom prst="rect">
            <a:avLst/>
          </a:prstGeom>
          <a:noFill/>
          <a:ln w="9525">
            <a:noFill/>
            <a:miter lim="800000"/>
            <a:headEnd/>
            <a:tailEnd/>
          </a:ln>
          <a:effectLst/>
        </p:spPr>
        <p:txBody>
          <a:bodyPr wrap="square">
            <a:spAutoFit/>
          </a:bodyPr>
          <a:lstStyle/>
          <a:p>
            <a:pPr>
              <a:tabLst>
                <a:tab pos="2873964" algn="l"/>
                <a:tab pos="4561222" algn="l"/>
              </a:tabLst>
              <a:defRPr/>
            </a:pPr>
            <a:r>
              <a:rPr lang="en-US" sz="2400" i="1" dirty="0">
                <a:effectLst>
                  <a:outerShdw blurRad="38100" dist="38100" dir="2700000" algn="tl">
                    <a:srgbClr val="C0C0C0"/>
                  </a:outerShdw>
                </a:effectLst>
                <a:latin typeface="Arial" panose="020B0604020202020204" pitchFamily="34" charset="0"/>
                <a:cs typeface="Arial" panose="020B0604020202020204" pitchFamily="34" charset="0"/>
              </a:rPr>
              <a:t>H</a:t>
            </a:r>
            <a:r>
              <a:rPr lang="en-US" sz="2400" dirty="0">
                <a:effectLst>
                  <a:outerShdw blurRad="38100" dist="38100" dir="2700000" algn="tl">
                    <a:srgbClr val="C0C0C0"/>
                  </a:outerShdw>
                </a:effectLst>
                <a:latin typeface="Arial" panose="020B0604020202020204" pitchFamily="34" charset="0"/>
                <a:cs typeface="Arial" panose="020B0604020202020204" pitchFamily="34" charset="0"/>
              </a:rPr>
              <a:t> = $0.75 per yard	   </a:t>
            </a:r>
            <a:r>
              <a:rPr lang="en-US" sz="2400" i="1" dirty="0">
                <a:effectLst>
                  <a:outerShdw blurRad="38100" dist="38100" dir="2700000" algn="tl">
                    <a:srgbClr val="C0C0C0"/>
                  </a:outerShdw>
                </a:effectLst>
                <a:latin typeface="Arial" panose="020B0604020202020204" pitchFamily="34" charset="0"/>
                <a:cs typeface="Arial" panose="020B0604020202020204" pitchFamily="34" charset="0"/>
              </a:rPr>
              <a:t>S</a:t>
            </a:r>
            <a:r>
              <a:rPr lang="en-US" sz="2400" dirty="0">
                <a:effectLst>
                  <a:outerShdw blurRad="38100" dist="38100" dir="2700000" algn="tl">
                    <a:srgbClr val="C0C0C0"/>
                  </a:outerShdw>
                </a:effectLst>
                <a:latin typeface="Arial" panose="020B0604020202020204" pitchFamily="34" charset="0"/>
                <a:cs typeface="Arial" panose="020B0604020202020204" pitchFamily="34" charset="0"/>
              </a:rPr>
              <a:t>= $150	    </a:t>
            </a:r>
            <a:r>
              <a:rPr lang="en-US" sz="2400" i="1" dirty="0">
                <a:effectLst>
                  <a:outerShdw blurRad="38100" dist="38100" dir="2700000" algn="tl">
                    <a:srgbClr val="C0C0C0"/>
                  </a:outerShdw>
                </a:effectLst>
                <a:latin typeface="Arial" panose="020B0604020202020204" pitchFamily="34" charset="0"/>
                <a:cs typeface="Arial" panose="020B0604020202020204" pitchFamily="34" charset="0"/>
              </a:rPr>
              <a:t>D</a:t>
            </a:r>
            <a:r>
              <a:rPr lang="en-US" sz="2400" dirty="0">
                <a:effectLst>
                  <a:outerShdw blurRad="38100" dist="38100" dir="2700000" algn="tl">
                    <a:srgbClr val="C0C0C0"/>
                  </a:outerShdw>
                </a:effectLst>
                <a:latin typeface="Arial" panose="020B0604020202020204" pitchFamily="34" charset="0"/>
                <a:cs typeface="Arial" panose="020B0604020202020204" pitchFamily="34" charset="0"/>
              </a:rPr>
              <a:t> = 10,000 yards         Lead Time= 7 days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49AEF6F-C201-B616-FCA1-54BAB8CA6242}"/>
                  </a:ext>
                </a:extLst>
              </p:cNvPr>
              <p:cNvSpPr txBox="1"/>
              <p:nvPr/>
            </p:nvSpPr>
            <p:spPr>
              <a:xfrm>
                <a:off x="423334" y="3123807"/>
                <a:ext cx="9787467" cy="1245277"/>
              </a:xfrm>
              <a:prstGeom prst="rect">
                <a:avLst/>
              </a:prstGeom>
              <a:noFill/>
            </p:spPr>
            <p:txBody>
              <a:bodyPr wrap="square">
                <a:spAutoFit/>
              </a:bodyPr>
              <a:lstStyle/>
              <a:p>
                <a:pPr marL="171450">
                  <a:lnSpc>
                    <a:spcPct val="115000"/>
                  </a:lnSpc>
                </a:pPr>
                <a:r>
                  <a:rPr lang="en-US" sz="3200" dirty="0">
                    <a:latin typeface="Arial" panose="020B0604020202020204" pitchFamily="34" charset="0"/>
                    <a:ea typeface="Calibri" panose="020F0502020204030204" pitchFamily="34" charset="0"/>
                    <a:cs typeface="Arial" panose="020B0604020202020204" pitchFamily="34" charset="0"/>
                  </a:rPr>
                  <a:t>1. </a:t>
                </a:r>
                <a14:m>
                  <m:oMath xmlns:m="http://schemas.openxmlformats.org/officeDocument/2006/math">
                    <m:r>
                      <a:rPr lang="en-US" sz="3200" i="1">
                        <a:effectLst/>
                        <a:latin typeface="Cambria Math" panose="02040503050406030204" pitchFamily="18" charset="0"/>
                        <a:ea typeface="Calibri" panose="020F0502020204030204" pitchFamily="34" charset="0"/>
                        <a:cs typeface="Times New Roman" panose="02020603050405020304" pitchFamily="18" charset="0"/>
                      </a:rPr>
                      <m:t>𝐸𝑂𝑄</m:t>
                    </m:r>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BD" sz="3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BD" sz="3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i="1">
                                <a:effectLst/>
                                <a:latin typeface="Cambria Math" panose="02040503050406030204" pitchFamily="18" charset="0"/>
                                <a:ea typeface="Calibri" panose="020F0502020204030204" pitchFamily="34" charset="0"/>
                                <a:cs typeface="Times New Roman" panose="02020603050405020304" pitchFamily="18" charset="0"/>
                              </a:rPr>
                              <m:t>2</m:t>
                            </m:r>
                            <m:r>
                              <a:rPr lang="en-US" sz="3200" i="1">
                                <a:effectLst/>
                                <a:latin typeface="Cambria Math" panose="02040503050406030204" pitchFamily="18" charset="0"/>
                                <a:ea typeface="Calibri" panose="020F0502020204030204" pitchFamily="34" charset="0"/>
                                <a:cs typeface="Times New Roman" panose="02020603050405020304" pitchFamily="18" charset="0"/>
                              </a:rPr>
                              <m:t>𝐷𝑆</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𝐻</m:t>
                            </m:r>
                          </m:den>
                        </m:f>
                      </m:e>
                    </m:rad>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BD" sz="3200" i="1">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n-BD" sz="3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i="1">
                                <a:effectLst/>
                                <a:latin typeface="Cambria Math" panose="02040503050406030204" pitchFamily="18" charset="0"/>
                                <a:ea typeface="Calibri" panose="020F0502020204030204" pitchFamily="34" charset="0"/>
                                <a:cs typeface="Times New Roman" panose="02020603050405020304" pitchFamily="18" charset="0"/>
                              </a:rPr>
                              <m:t>2∗10000∗150</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0.75</m:t>
                            </m:r>
                          </m:den>
                        </m:f>
                      </m:e>
                    </m:rad>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32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2000 yards</a:t>
                </a:r>
                <a:endParaRPr lang="en-BD" sz="32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949AEF6F-C201-B616-FCA1-54BAB8CA6242}"/>
                  </a:ext>
                </a:extLst>
              </p:cNvPr>
              <p:cNvSpPr txBox="1">
                <a:spLocks noRot="1" noChangeAspect="1" noMove="1" noResize="1" noEditPoints="1" noAdjustHandles="1" noChangeArrowheads="1" noChangeShapeType="1" noTextEdit="1"/>
              </p:cNvSpPr>
              <p:nvPr/>
            </p:nvSpPr>
            <p:spPr>
              <a:xfrm>
                <a:off x="423334" y="3123807"/>
                <a:ext cx="9787467" cy="12452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B348A5-7726-D9FC-1F8C-FD546C92A4ED}"/>
                  </a:ext>
                </a:extLst>
              </p:cNvPr>
              <p:cNvSpPr txBox="1"/>
              <p:nvPr/>
            </p:nvSpPr>
            <p:spPr>
              <a:xfrm>
                <a:off x="581191" y="4324136"/>
                <a:ext cx="10160000" cy="2171044"/>
              </a:xfrm>
              <a:prstGeom prst="rect">
                <a:avLst/>
              </a:prstGeom>
              <a:noFill/>
            </p:spPr>
            <p:txBody>
              <a:bodyPr wrap="square">
                <a:spAutoFit/>
              </a:bodyPr>
              <a:lstStyle/>
              <a:p>
                <a:pPr lvl="0">
                  <a:lnSpc>
                    <a:spcPct val="115000"/>
                  </a:lnSpc>
                  <a:buSzPts val="1600"/>
                </a:pPr>
                <a:r>
                  <a:rPr lang="en-US" sz="3200" dirty="0">
                    <a:effectLst/>
                    <a:latin typeface="Arial" panose="020B0604020202020204" pitchFamily="34" charset="0"/>
                    <a:ea typeface="Calibri" panose="020F0502020204030204" pitchFamily="34" charset="0"/>
                    <a:cs typeface="Arial" panose="020B0604020202020204" pitchFamily="34" charset="0"/>
                  </a:rPr>
                  <a:t> TC </a:t>
                </a:r>
                <a:r>
                  <a:rPr lang="en-US" sz="3200" baseline="-25000" dirty="0">
                    <a:effectLst/>
                    <a:latin typeface="Arial" panose="020B0604020202020204" pitchFamily="34" charset="0"/>
                    <a:ea typeface="Calibri" panose="020F0502020204030204" pitchFamily="34" charset="0"/>
                    <a:cs typeface="Arial" panose="020B0604020202020204" pitchFamily="34" charset="0"/>
                  </a:rPr>
                  <a:t>Min</a:t>
                </a:r>
                <a:r>
                  <a:rPr lang="en-US" sz="3200" dirty="0">
                    <a:effectLst/>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f>
                      <m:fPr>
                        <m:ctrlPr>
                          <a:rPr lang="en-BD" sz="3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i="1">
                            <a:effectLst/>
                            <a:latin typeface="Cambria Math" panose="02040503050406030204" pitchFamily="18" charset="0"/>
                            <a:ea typeface="Calibri" panose="020F0502020204030204" pitchFamily="34" charset="0"/>
                            <a:cs typeface="Times New Roman" panose="02020603050405020304" pitchFamily="18" charset="0"/>
                          </a:rPr>
                          <m:t>𝐸𝑂𝑄</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3200" i="1">
                        <a:effectLst/>
                        <a:latin typeface="Cambria Math" panose="02040503050406030204" pitchFamily="18" charset="0"/>
                        <a:ea typeface="Calibri" panose="020F0502020204030204" pitchFamily="34" charset="0"/>
                        <a:cs typeface="Times New Roman" panose="02020603050405020304" pitchFamily="18" charset="0"/>
                      </a:rPr>
                      <m:t>𝐻</m:t>
                    </m:r>
                    <m:r>
                      <a:rPr lang="en-US" sz="3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BD" sz="3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i="1">
                            <a:effectLst/>
                            <a:latin typeface="Cambria Math" panose="02040503050406030204" pitchFamily="18" charset="0"/>
                            <a:ea typeface="Calibri" panose="020F0502020204030204" pitchFamily="34" charset="0"/>
                            <a:cs typeface="Times New Roman" panose="02020603050405020304" pitchFamily="18" charset="0"/>
                          </a:rPr>
                          <m:t>𝐷</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𝐸𝑂𝑄</m:t>
                        </m:r>
                      </m:den>
                    </m:f>
                  </m:oMath>
                </a14:m>
                <a:r>
                  <a:rPr lang="en-US" sz="3200" dirty="0">
                    <a:effectLst/>
                    <a:latin typeface="Arial" panose="020B0604020202020204" pitchFamily="34" charset="0"/>
                    <a:ea typeface="Times New Roman" panose="02020603050405020304" pitchFamily="18" charset="0"/>
                    <a:cs typeface="Arial" panose="020B0604020202020204" pitchFamily="34" charset="0"/>
                  </a:rPr>
                  <a:t>S = </a:t>
                </a:r>
                <a14:m>
                  <m:oMath xmlns:m="http://schemas.openxmlformats.org/officeDocument/2006/math">
                    <m:f>
                      <m:fPr>
                        <m:ctrlPr>
                          <a:rPr lang="en-BD" sz="3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i="1">
                            <a:effectLst/>
                            <a:latin typeface="Cambria Math" panose="02040503050406030204" pitchFamily="18" charset="0"/>
                            <a:ea typeface="Calibri" panose="020F0502020204030204" pitchFamily="34" charset="0"/>
                            <a:cs typeface="Times New Roman" panose="02020603050405020304" pitchFamily="18" charset="0"/>
                          </a:rPr>
                          <m:t>2000</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3200" i="1">
                        <a:effectLst/>
                        <a:latin typeface="Cambria Math" panose="02040503050406030204" pitchFamily="18" charset="0"/>
                        <a:ea typeface="Calibri" panose="020F0502020204030204" pitchFamily="34" charset="0"/>
                        <a:cs typeface="Times New Roman" panose="02020603050405020304" pitchFamily="18" charset="0"/>
                      </a:rPr>
                      <m:t>0.75+</m:t>
                    </m:r>
                    <m:f>
                      <m:fPr>
                        <m:ctrlPr>
                          <a:rPr lang="en-BD" sz="3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i="1">
                            <a:effectLst/>
                            <a:latin typeface="Cambria Math" panose="02040503050406030204" pitchFamily="18" charset="0"/>
                            <a:ea typeface="Calibri" panose="020F0502020204030204" pitchFamily="34" charset="0"/>
                            <a:cs typeface="Times New Roman" panose="02020603050405020304" pitchFamily="18" charset="0"/>
                          </a:rPr>
                          <m:t>10000</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2000</m:t>
                        </m:r>
                      </m:den>
                    </m:f>
                    <m:r>
                      <a:rPr lang="en-US" sz="3200" i="1">
                        <a:effectLst/>
                        <a:latin typeface="Cambria Math" panose="02040503050406030204" pitchFamily="18" charset="0"/>
                        <a:ea typeface="Calibri" panose="020F0502020204030204" pitchFamily="34" charset="0"/>
                        <a:cs typeface="Times New Roman" panose="02020603050405020304" pitchFamily="18" charset="0"/>
                      </a:rPr>
                      <m:t>150</m:t>
                    </m:r>
                  </m:oMath>
                </a14:m>
                <a:endParaRPr lang="en-BD" sz="3200" dirty="0">
                  <a:effectLst/>
                  <a:latin typeface="Arial" panose="020B0604020202020204" pitchFamily="34" charset="0"/>
                  <a:ea typeface="Calibri" panose="020F0502020204030204" pitchFamily="34" charset="0"/>
                  <a:cs typeface="Arial" panose="020B0604020202020204" pitchFamily="34" charset="0"/>
                </a:endParaRPr>
              </a:p>
              <a:p>
                <a:pPr marL="171450">
                  <a:lnSpc>
                    <a:spcPct val="115000"/>
                  </a:lnSpc>
                  <a:spcAft>
                    <a:spcPts val="1000"/>
                  </a:spcAft>
                </a:pPr>
                <a:r>
                  <a:rPr lang="en-US" sz="3200" dirty="0">
                    <a:effectLst/>
                    <a:latin typeface="Arial" panose="020B0604020202020204" pitchFamily="34" charset="0"/>
                    <a:ea typeface="Calibri" panose="020F0502020204030204" pitchFamily="34" charset="0"/>
                    <a:cs typeface="Arial" panose="020B0604020202020204" pitchFamily="34" charset="0"/>
                  </a:rPr>
                  <a:t>           = 750+750</a:t>
                </a:r>
              </a:p>
              <a:p>
                <a:pPr marL="171450">
                  <a:lnSpc>
                    <a:spcPct val="115000"/>
                  </a:lnSpc>
                  <a:spcAft>
                    <a:spcPts val="1000"/>
                  </a:spcAft>
                </a:pP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a:effectLst/>
                    <a:latin typeface="Arial" panose="020B0604020202020204" pitchFamily="34" charset="0"/>
                    <a:ea typeface="Calibri" panose="020F0502020204030204" pitchFamily="34" charset="0"/>
                    <a:cs typeface="Arial" panose="020B0604020202020204" pitchFamily="34" charset="0"/>
                  </a:rPr>
                  <a:t>= </a:t>
                </a:r>
                <a:r>
                  <a:rPr lang="en-US" sz="32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$1500</a:t>
                </a:r>
                <a:endParaRPr lang="en-BD" sz="32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EB348A5-7726-D9FC-1F8C-FD546C92A4ED}"/>
                  </a:ext>
                </a:extLst>
              </p:cNvPr>
              <p:cNvSpPr txBox="1">
                <a:spLocks noRot="1" noChangeAspect="1" noMove="1" noResize="1" noEditPoints="1" noAdjustHandles="1" noChangeArrowheads="1" noChangeShapeType="1" noTextEdit="1"/>
              </p:cNvSpPr>
              <p:nvPr/>
            </p:nvSpPr>
            <p:spPr>
              <a:xfrm>
                <a:off x="581191" y="4324136"/>
                <a:ext cx="10160000" cy="2171044"/>
              </a:xfrm>
              <a:prstGeom prst="rect">
                <a:avLst/>
              </a:prstGeom>
              <a:blipFill>
                <a:blip r:embed="rId4"/>
                <a:stretch>
                  <a:fillRect l="-480" b="-8427"/>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615E9633-1F6F-DEAA-D5D6-DA745343757C}"/>
              </a:ext>
            </a:extLst>
          </p:cNvPr>
          <p:cNvSpPr/>
          <p:nvPr/>
        </p:nvSpPr>
        <p:spPr>
          <a:xfrm>
            <a:off x="435428" y="1914670"/>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Solution# 1</a:t>
            </a:r>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AECB78DC-9A07-A981-7293-23482D8D5317}"/>
                  </a:ext>
                </a:extLst>
              </p14:cNvPr>
              <p14:cNvContentPartPr/>
              <p14:nvPr/>
            </p14:nvContentPartPr>
            <p14:xfrm>
              <a:off x="2376840" y="5882520"/>
              <a:ext cx="360" cy="360"/>
            </p14:xfrm>
          </p:contentPart>
        </mc:Choice>
        <mc:Fallback xmlns="">
          <p:pic>
            <p:nvPicPr>
              <p:cNvPr id="14" name="Ink 13">
                <a:extLst>
                  <a:ext uri="{FF2B5EF4-FFF2-40B4-BE49-F238E27FC236}">
                    <a16:creationId xmlns:a16="http://schemas.microsoft.com/office/drawing/2014/main" id="{AECB78DC-9A07-A981-7293-23482D8D5317}"/>
                  </a:ext>
                </a:extLst>
              </p:cNvPr>
              <p:cNvPicPr/>
              <p:nvPr/>
            </p:nvPicPr>
            <p:blipFill>
              <a:blip r:embed="rId18"/>
              <a:stretch>
                <a:fillRect/>
              </a:stretch>
            </p:blipFill>
            <p:spPr>
              <a:xfrm>
                <a:off x="2368200" y="5873520"/>
                <a:ext cx="18000" cy="18000"/>
              </a:xfrm>
              <a:prstGeom prst="rect">
                <a:avLst/>
              </a:prstGeom>
            </p:spPr>
          </p:pic>
        </mc:Fallback>
      </mc:AlternateContent>
      <p:grpSp>
        <p:nvGrpSpPr>
          <p:cNvPr id="17" name="Group 16">
            <a:extLst>
              <a:ext uri="{FF2B5EF4-FFF2-40B4-BE49-F238E27FC236}">
                <a16:creationId xmlns:a16="http://schemas.microsoft.com/office/drawing/2014/main" id="{AE778736-0B30-8B69-5EA3-BE254B5A343B}"/>
              </a:ext>
            </a:extLst>
          </p:cNvPr>
          <p:cNvGrpSpPr/>
          <p:nvPr/>
        </p:nvGrpSpPr>
        <p:grpSpPr>
          <a:xfrm>
            <a:off x="9075649" y="3386923"/>
            <a:ext cx="1920960" cy="1161360"/>
            <a:chOff x="9075649" y="3386923"/>
            <a:chExt cx="1920960" cy="1161360"/>
          </a:xfrm>
        </p:grpSpPr>
        <mc:AlternateContent xmlns:mc="http://schemas.openxmlformats.org/markup-compatibility/2006" xmlns:p14="http://schemas.microsoft.com/office/powerpoint/2010/main">
          <mc:Choice Requires="p14">
            <p:contentPart p14:bwMode="auto" r:id="rId19">
              <p14:nvContentPartPr>
                <p14:cNvPr id="4" name="Ink 3">
                  <a:extLst>
                    <a:ext uri="{FF2B5EF4-FFF2-40B4-BE49-F238E27FC236}">
                      <a16:creationId xmlns:a16="http://schemas.microsoft.com/office/drawing/2014/main" id="{A8A62487-AD0B-0DC9-5461-2DDE1A815AF7}"/>
                    </a:ext>
                  </a:extLst>
                </p14:cNvPr>
                <p14:cNvContentPartPr/>
                <p14:nvPr/>
              </p14:nvContentPartPr>
              <p14:xfrm>
                <a:off x="9259969" y="3386923"/>
                <a:ext cx="1736640" cy="480960"/>
              </p14:xfrm>
            </p:contentPart>
          </mc:Choice>
          <mc:Fallback xmlns="">
            <p:pic>
              <p:nvPicPr>
                <p:cNvPr id="4" name="Ink 3">
                  <a:extLst>
                    <a:ext uri="{FF2B5EF4-FFF2-40B4-BE49-F238E27FC236}">
                      <a16:creationId xmlns:a16="http://schemas.microsoft.com/office/drawing/2014/main" id="{A8A62487-AD0B-0DC9-5461-2DDE1A815AF7}"/>
                    </a:ext>
                  </a:extLst>
                </p:cNvPr>
                <p:cNvPicPr/>
                <p:nvPr/>
              </p:nvPicPr>
              <p:blipFill>
                <a:blip r:embed="rId20"/>
                <a:stretch>
                  <a:fillRect/>
                </a:stretch>
              </p:blipFill>
              <p:spPr>
                <a:xfrm>
                  <a:off x="9251329" y="3377923"/>
                  <a:ext cx="1754280" cy="498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 name="Ink 6">
                  <a:extLst>
                    <a:ext uri="{FF2B5EF4-FFF2-40B4-BE49-F238E27FC236}">
                      <a16:creationId xmlns:a16="http://schemas.microsoft.com/office/drawing/2014/main" id="{55A648AB-262D-789E-4CF3-A8A67DA2982A}"/>
                    </a:ext>
                  </a:extLst>
                </p14:cNvPr>
                <p14:cNvContentPartPr/>
                <p14:nvPr/>
              </p14:nvContentPartPr>
              <p14:xfrm>
                <a:off x="10073569" y="3897763"/>
                <a:ext cx="360" cy="360"/>
              </p14:xfrm>
            </p:contentPart>
          </mc:Choice>
          <mc:Fallback xmlns="">
            <p:pic>
              <p:nvPicPr>
                <p:cNvPr id="7" name="Ink 6">
                  <a:extLst>
                    <a:ext uri="{FF2B5EF4-FFF2-40B4-BE49-F238E27FC236}">
                      <a16:creationId xmlns:a16="http://schemas.microsoft.com/office/drawing/2014/main" id="{55A648AB-262D-789E-4CF3-A8A67DA2982A}"/>
                    </a:ext>
                  </a:extLst>
                </p:cNvPr>
                <p:cNvPicPr/>
                <p:nvPr/>
              </p:nvPicPr>
              <p:blipFill>
                <a:blip r:embed="rId22"/>
                <a:stretch>
                  <a:fillRect/>
                </a:stretch>
              </p:blipFill>
              <p:spPr>
                <a:xfrm>
                  <a:off x="10064569" y="3888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 name="Ink 8">
                  <a:extLst>
                    <a:ext uri="{FF2B5EF4-FFF2-40B4-BE49-F238E27FC236}">
                      <a16:creationId xmlns:a16="http://schemas.microsoft.com/office/drawing/2014/main" id="{6E1634E7-5E7E-DD5A-9B80-280016316E29}"/>
                    </a:ext>
                  </a:extLst>
                </p14:cNvPr>
                <p14:cNvContentPartPr/>
                <p14:nvPr/>
              </p14:nvContentPartPr>
              <p14:xfrm>
                <a:off x="10073569" y="3820003"/>
                <a:ext cx="42120" cy="434880"/>
              </p14:xfrm>
            </p:contentPart>
          </mc:Choice>
          <mc:Fallback xmlns="">
            <p:pic>
              <p:nvPicPr>
                <p:cNvPr id="9" name="Ink 8">
                  <a:extLst>
                    <a:ext uri="{FF2B5EF4-FFF2-40B4-BE49-F238E27FC236}">
                      <a16:creationId xmlns:a16="http://schemas.microsoft.com/office/drawing/2014/main" id="{6E1634E7-5E7E-DD5A-9B80-280016316E29}"/>
                    </a:ext>
                  </a:extLst>
                </p:cNvPr>
                <p:cNvPicPr/>
                <p:nvPr/>
              </p:nvPicPr>
              <p:blipFill>
                <a:blip r:embed="rId24"/>
                <a:stretch>
                  <a:fillRect/>
                </a:stretch>
              </p:blipFill>
              <p:spPr>
                <a:xfrm>
                  <a:off x="10064569" y="3811363"/>
                  <a:ext cx="5976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1" name="Ink 10">
                  <a:extLst>
                    <a:ext uri="{FF2B5EF4-FFF2-40B4-BE49-F238E27FC236}">
                      <a16:creationId xmlns:a16="http://schemas.microsoft.com/office/drawing/2014/main" id="{A296DD80-2D3D-2A7E-DF2A-3416B96A891F}"/>
                    </a:ext>
                  </a:extLst>
                </p14:cNvPr>
                <p14:cNvContentPartPr/>
                <p14:nvPr/>
              </p14:nvContentPartPr>
              <p14:xfrm>
                <a:off x="10274809" y="4308163"/>
                <a:ext cx="542520" cy="3600"/>
              </p14:xfrm>
            </p:contentPart>
          </mc:Choice>
          <mc:Fallback xmlns="">
            <p:pic>
              <p:nvPicPr>
                <p:cNvPr id="11" name="Ink 10">
                  <a:extLst>
                    <a:ext uri="{FF2B5EF4-FFF2-40B4-BE49-F238E27FC236}">
                      <a16:creationId xmlns:a16="http://schemas.microsoft.com/office/drawing/2014/main" id="{A296DD80-2D3D-2A7E-DF2A-3416B96A891F}"/>
                    </a:ext>
                  </a:extLst>
                </p:cNvPr>
                <p:cNvPicPr/>
                <p:nvPr/>
              </p:nvPicPr>
              <p:blipFill>
                <a:blip r:embed="rId26"/>
                <a:stretch>
                  <a:fillRect/>
                </a:stretch>
              </p:blipFill>
              <p:spPr>
                <a:xfrm>
                  <a:off x="10266169" y="4299163"/>
                  <a:ext cx="5601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 name="Ink 11">
                  <a:extLst>
                    <a:ext uri="{FF2B5EF4-FFF2-40B4-BE49-F238E27FC236}">
                      <a16:creationId xmlns:a16="http://schemas.microsoft.com/office/drawing/2014/main" id="{FA357F4B-22B7-32F9-D660-64FB9568F455}"/>
                    </a:ext>
                  </a:extLst>
                </p14:cNvPr>
                <p14:cNvContentPartPr/>
                <p14:nvPr/>
              </p14:nvContentPartPr>
              <p14:xfrm>
                <a:off x="10693489" y="4246243"/>
                <a:ext cx="214560" cy="179280"/>
              </p14:xfrm>
            </p:contentPart>
          </mc:Choice>
          <mc:Fallback xmlns="">
            <p:pic>
              <p:nvPicPr>
                <p:cNvPr id="12" name="Ink 11">
                  <a:extLst>
                    <a:ext uri="{FF2B5EF4-FFF2-40B4-BE49-F238E27FC236}">
                      <a16:creationId xmlns:a16="http://schemas.microsoft.com/office/drawing/2014/main" id="{FA357F4B-22B7-32F9-D660-64FB9568F455}"/>
                    </a:ext>
                  </a:extLst>
                </p:cNvPr>
                <p:cNvPicPr/>
                <p:nvPr/>
              </p:nvPicPr>
              <p:blipFill>
                <a:blip r:embed="rId28"/>
                <a:stretch>
                  <a:fillRect/>
                </a:stretch>
              </p:blipFill>
              <p:spPr>
                <a:xfrm>
                  <a:off x="10684489" y="4237243"/>
                  <a:ext cx="2322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 name="Ink 14">
                  <a:extLst>
                    <a:ext uri="{FF2B5EF4-FFF2-40B4-BE49-F238E27FC236}">
                      <a16:creationId xmlns:a16="http://schemas.microsoft.com/office/drawing/2014/main" id="{A7AFC425-DD84-4D93-F6FB-E2AF01D1BCDB}"/>
                    </a:ext>
                  </a:extLst>
                </p14:cNvPr>
                <p14:cNvContentPartPr/>
                <p14:nvPr/>
              </p14:nvContentPartPr>
              <p14:xfrm>
                <a:off x="9237289" y="4369723"/>
                <a:ext cx="611640" cy="9000"/>
              </p14:xfrm>
            </p:contentPart>
          </mc:Choice>
          <mc:Fallback xmlns="">
            <p:pic>
              <p:nvPicPr>
                <p:cNvPr id="15" name="Ink 14">
                  <a:extLst>
                    <a:ext uri="{FF2B5EF4-FFF2-40B4-BE49-F238E27FC236}">
                      <a16:creationId xmlns:a16="http://schemas.microsoft.com/office/drawing/2014/main" id="{A7AFC425-DD84-4D93-F6FB-E2AF01D1BCDB}"/>
                    </a:ext>
                  </a:extLst>
                </p:cNvPr>
                <p:cNvPicPr/>
                <p:nvPr/>
              </p:nvPicPr>
              <p:blipFill>
                <a:blip r:embed="rId30"/>
                <a:stretch>
                  <a:fillRect/>
                </a:stretch>
              </p:blipFill>
              <p:spPr>
                <a:xfrm>
                  <a:off x="9228649" y="4360723"/>
                  <a:ext cx="62928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6" name="Ink 15">
                  <a:extLst>
                    <a:ext uri="{FF2B5EF4-FFF2-40B4-BE49-F238E27FC236}">
                      <a16:creationId xmlns:a16="http://schemas.microsoft.com/office/drawing/2014/main" id="{3DF0213F-8AC1-669A-F8CD-8DE74174B158}"/>
                    </a:ext>
                  </a:extLst>
                </p14:cNvPr>
                <p14:cNvContentPartPr/>
                <p14:nvPr/>
              </p14:nvContentPartPr>
              <p14:xfrm>
                <a:off x="9075649" y="4238323"/>
                <a:ext cx="300960" cy="309960"/>
              </p14:xfrm>
            </p:contentPart>
          </mc:Choice>
          <mc:Fallback xmlns="">
            <p:pic>
              <p:nvPicPr>
                <p:cNvPr id="16" name="Ink 15">
                  <a:extLst>
                    <a:ext uri="{FF2B5EF4-FFF2-40B4-BE49-F238E27FC236}">
                      <a16:creationId xmlns:a16="http://schemas.microsoft.com/office/drawing/2014/main" id="{3DF0213F-8AC1-669A-F8CD-8DE74174B158}"/>
                    </a:ext>
                  </a:extLst>
                </p:cNvPr>
                <p:cNvPicPr/>
                <p:nvPr/>
              </p:nvPicPr>
              <p:blipFill>
                <a:blip r:embed="rId32"/>
                <a:stretch>
                  <a:fillRect/>
                </a:stretch>
              </p:blipFill>
              <p:spPr>
                <a:xfrm>
                  <a:off x="9067009" y="4229683"/>
                  <a:ext cx="318600" cy="327600"/>
                </a:xfrm>
                <a:prstGeom prst="rect">
                  <a:avLst/>
                </a:prstGeom>
              </p:spPr>
            </p:pic>
          </mc:Fallback>
        </mc:AlternateContent>
      </p:grpSp>
    </p:spTree>
    <p:extLst>
      <p:ext uri="{BB962C8B-B14F-4D97-AF65-F5344CB8AC3E}">
        <p14:creationId xmlns:p14="http://schemas.microsoft.com/office/powerpoint/2010/main" val="1495873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877C67B-FD92-2E15-5862-E46CE482C29A}"/>
                  </a:ext>
                </a:extLst>
              </p:cNvPr>
              <p:cNvSpPr txBox="1"/>
              <p:nvPr/>
            </p:nvSpPr>
            <p:spPr>
              <a:xfrm>
                <a:off x="347132" y="2397937"/>
                <a:ext cx="10871201" cy="955133"/>
              </a:xfrm>
              <a:prstGeom prst="rect">
                <a:avLst/>
              </a:prstGeom>
              <a:noFill/>
            </p:spPr>
            <p:txBody>
              <a:bodyPr wrap="square">
                <a:spAutoFit/>
              </a:bodyPr>
              <a:lstStyle/>
              <a:p>
                <a:pPr lvl="0">
                  <a:lnSpc>
                    <a:spcPct val="115000"/>
                  </a:lnSpc>
                  <a:spcAft>
                    <a:spcPts val="1000"/>
                  </a:spcAft>
                  <a:buSzPts val="1600"/>
                </a:pPr>
                <a:r>
                  <a:rPr lang="en-US" sz="3200" dirty="0">
                    <a:latin typeface="Arial" panose="020B0604020202020204" pitchFamily="34" charset="0"/>
                    <a:ea typeface="Calibri" panose="020F0502020204030204" pitchFamily="34" charset="0"/>
                    <a:cs typeface="Arial" panose="020B0604020202020204" pitchFamily="34" charset="0"/>
                  </a:rPr>
                  <a:t>2</a:t>
                </a:r>
                <a:r>
                  <a:rPr lang="en-US" sz="3200" dirty="0">
                    <a:effectLst/>
                    <a:latin typeface="Arial" panose="020B0604020202020204" pitchFamily="34" charset="0"/>
                    <a:ea typeface="Calibri" panose="020F0502020204030204" pitchFamily="34" charset="0"/>
                    <a:cs typeface="Arial" panose="020B0604020202020204" pitchFamily="34" charset="0"/>
                  </a:rPr>
                  <a:t>. Optimum no. of orders per year = </a:t>
                </a:r>
                <a14:m>
                  <m:oMath xmlns:m="http://schemas.openxmlformats.org/officeDocument/2006/math">
                    <m:f>
                      <m:fPr>
                        <m:ctrlPr>
                          <a:rPr lang="en-BD" sz="3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i="1">
                            <a:effectLst/>
                            <a:latin typeface="Cambria Math" panose="02040503050406030204" pitchFamily="18" charset="0"/>
                            <a:ea typeface="Calibri" panose="020F0502020204030204" pitchFamily="34" charset="0"/>
                            <a:cs typeface="Times New Roman" panose="02020603050405020304" pitchFamily="18" charset="0"/>
                          </a:rPr>
                          <m:t>𝐷</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𝐸𝑂𝑄</m:t>
                        </m:r>
                      </m:den>
                    </m:f>
                    <m:r>
                      <a:rPr lang="en-US" sz="3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BD" sz="3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i="1">
                            <a:effectLst/>
                            <a:latin typeface="Cambria Math" panose="02040503050406030204" pitchFamily="18" charset="0"/>
                            <a:ea typeface="Calibri" panose="020F0502020204030204" pitchFamily="34" charset="0"/>
                            <a:cs typeface="Times New Roman" panose="02020603050405020304" pitchFamily="18" charset="0"/>
                          </a:rPr>
                          <m:t>10</m:t>
                        </m:r>
                        <m:r>
                          <a:rPr lang="en-US" sz="3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000</m:t>
                        </m:r>
                      </m:num>
                      <m:den>
                        <m:r>
                          <a:rPr lang="en-US" sz="3200" i="1">
                            <a:effectLst/>
                            <a:latin typeface="Cambria Math" panose="02040503050406030204" pitchFamily="18" charset="0"/>
                            <a:ea typeface="Calibri" panose="020F0502020204030204" pitchFamily="34" charset="0"/>
                            <a:cs typeface="Times New Roman" panose="02020603050405020304" pitchFamily="18" charset="0"/>
                          </a:rPr>
                          <m:t>2</m:t>
                        </m:r>
                        <m:r>
                          <a:rPr lang="en-US" sz="32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000</m:t>
                        </m:r>
                      </m:den>
                    </m:f>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𝟓</m:t>
                    </m:r>
                    <m:r>
                      <a:rPr lang="en-US" sz="32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3200" b="1"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𝒕𝒊𝒎𝒆𝒔</m:t>
                    </m:r>
                  </m:oMath>
                </a14:m>
                <a:endParaRPr lang="en-BD" sz="3200" dirty="0">
                  <a:effectLst/>
                  <a:latin typeface="Arial" panose="020B0604020202020204" pitchFamily="34" charset="0"/>
                  <a:ea typeface="Calibri" panose="020F050202020403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C877C67B-FD92-2E15-5862-E46CE482C29A}"/>
                  </a:ext>
                </a:extLst>
              </p:cNvPr>
              <p:cNvSpPr txBox="1">
                <a:spLocks noRot="1" noChangeAspect="1" noMove="1" noResize="1" noEditPoints="1" noAdjustHandles="1" noChangeArrowheads="1" noChangeShapeType="1" noTextEdit="1"/>
              </p:cNvSpPr>
              <p:nvPr/>
            </p:nvSpPr>
            <p:spPr>
              <a:xfrm>
                <a:off x="347132" y="2397937"/>
                <a:ext cx="10871201" cy="955133"/>
              </a:xfrm>
              <a:prstGeom prst="rect">
                <a:avLst/>
              </a:prstGeom>
              <a:blipFill>
                <a:blip r:embed="rId3"/>
                <a:stretch>
                  <a:fillRect l="-1458" b="-2548"/>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235147B-DEF0-4549-0AFE-5B29FA3028B9}"/>
              </a:ext>
            </a:extLst>
          </p:cNvPr>
          <p:cNvSpPr txBox="1"/>
          <p:nvPr/>
        </p:nvSpPr>
        <p:spPr>
          <a:xfrm>
            <a:off x="347132" y="3504931"/>
            <a:ext cx="10871200" cy="2520690"/>
          </a:xfrm>
          <a:prstGeom prst="rect">
            <a:avLst/>
          </a:prstGeom>
          <a:noFill/>
        </p:spPr>
        <p:txBody>
          <a:bodyPr wrap="square">
            <a:spAutoFit/>
          </a:bodyPr>
          <a:lstStyle/>
          <a:p>
            <a:pPr lvl="0">
              <a:lnSpc>
                <a:spcPct val="115000"/>
              </a:lnSpc>
              <a:spcAft>
                <a:spcPts val="1000"/>
              </a:spcAft>
              <a:buSzPts val="1600"/>
            </a:pPr>
            <a:r>
              <a:rPr lang="en-US" sz="3200" dirty="0">
                <a:effectLst/>
                <a:latin typeface="Arial" panose="020B0604020202020204" pitchFamily="34" charset="0"/>
                <a:ea typeface="Calibri" panose="020F0502020204030204" pitchFamily="34" charset="0"/>
                <a:cs typeface="Arial" panose="020B0604020202020204" pitchFamily="34" charset="0"/>
              </a:rPr>
              <a:t>3. Length of the Order Cycle = EOQ/ D</a:t>
            </a:r>
          </a:p>
          <a:p>
            <a:pPr lvl="0">
              <a:spcAft>
                <a:spcPts val="1000"/>
              </a:spcAft>
              <a:buSzPts val="1600"/>
            </a:pPr>
            <a:r>
              <a:rPr lang="en-US" sz="3200" dirty="0">
                <a:solidFill>
                  <a:srgbClr val="FF0000"/>
                </a:solidFill>
                <a:latin typeface="Arial" panose="020B0604020202020204" pitchFamily="34" charset="0"/>
                <a:ea typeface="Calibri" panose="020F0502020204030204" pitchFamily="34" charset="0"/>
                <a:cs typeface="Arial" panose="020B0604020202020204" pitchFamily="34" charset="0"/>
              </a:rPr>
              <a:t>											  </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u="sng" dirty="0">
                <a:latin typeface="Arial" panose="020B0604020202020204" pitchFamily="34" charset="0"/>
                <a:ea typeface="Calibri" panose="020F0502020204030204" pitchFamily="34" charset="0"/>
                <a:cs typeface="Arial" panose="020B0604020202020204" pitchFamily="34" charset="0"/>
              </a:rPr>
              <a:t>2,000</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b="1" dirty="0">
                <a:effectLst/>
                <a:latin typeface="Arial" panose="020B0604020202020204" pitchFamily="34" charset="0"/>
                <a:ea typeface="Times New Roman" panose="02020603050405020304" pitchFamily="18" charset="0"/>
              </a:rPr>
              <a:t>× </a:t>
            </a:r>
            <a:r>
              <a:rPr lang="en-US" sz="3200" dirty="0">
                <a:effectLst/>
                <a:latin typeface="Arial" panose="020B0604020202020204" pitchFamily="34" charset="0"/>
                <a:ea typeface="Times New Roman" panose="02020603050405020304" pitchFamily="18" charset="0"/>
              </a:rPr>
              <a:t>365</a:t>
            </a:r>
            <a:endParaRPr lang="en-US" sz="3200" u="sng" dirty="0">
              <a:latin typeface="Arial" panose="020B0604020202020204" pitchFamily="34" charset="0"/>
              <a:ea typeface="Calibri" panose="020F0502020204030204" pitchFamily="34" charset="0"/>
              <a:cs typeface="Arial" panose="020B0604020202020204" pitchFamily="34" charset="0"/>
            </a:endParaRPr>
          </a:p>
          <a:p>
            <a:pPr lvl="0">
              <a:spcAft>
                <a:spcPts val="1000"/>
              </a:spcAft>
              <a:buSzPts val="1600"/>
            </a:pPr>
            <a:r>
              <a:rPr lang="en-US" sz="3200" dirty="0">
                <a:latin typeface="Arial" panose="020B0604020202020204" pitchFamily="34" charset="0"/>
                <a:ea typeface="Calibri" panose="020F0502020204030204" pitchFamily="34" charset="0"/>
                <a:cs typeface="Arial" panose="020B0604020202020204" pitchFamily="34" charset="0"/>
              </a:rPr>
              <a:t>                                                 10,000 </a:t>
            </a:r>
          </a:p>
          <a:p>
            <a:pPr lvl="0">
              <a:spcAft>
                <a:spcPts val="1000"/>
              </a:spcAft>
              <a:buSzPts val="1600"/>
            </a:pPr>
            <a:r>
              <a:rPr lang="en-US" sz="3200" dirty="0">
                <a:effectLst/>
                <a:latin typeface="Arial" panose="020B0604020202020204" pitchFamily="34" charset="0"/>
                <a:ea typeface="Times New Roman" panose="02020603050405020304" pitchFamily="18" charset="0"/>
              </a:rPr>
              <a:t>											  = </a:t>
            </a:r>
            <a:r>
              <a:rPr lang="en-US" sz="3200" b="1" dirty="0">
                <a:solidFill>
                  <a:srgbClr val="FF0000"/>
                </a:solidFill>
                <a:effectLst/>
                <a:latin typeface="Arial" panose="020B0604020202020204" pitchFamily="34" charset="0"/>
                <a:ea typeface="Times New Roman" panose="02020603050405020304" pitchFamily="18" charset="0"/>
              </a:rPr>
              <a:t>73 days</a:t>
            </a:r>
            <a:endParaRPr lang="en-BD" sz="3200" b="1"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F982C67A-A86E-D520-BEC6-995615960614}"/>
              </a:ext>
            </a:extLst>
          </p:cNvPr>
          <p:cNvSpPr/>
          <p:nvPr/>
        </p:nvSpPr>
        <p:spPr>
          <a:xfrm>
            <a:off x="435428" y="1914670"/>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Solution# 1</a:t>
            </a:r>
          </a:p>
        </p:txBody>
      </p:sp>
    </p:spTree>
    <p:extLst>
      <p:ext uri="{BB962C8B-B14F-4D97-AF65-F5344CB8AC3E}">
        <p14:creationId xmlns:p14="http://schemas.microsoft.com/office/powerpoint/2010/main" val="3223904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11" name="TextBox 10">
            <a:extLst>
              <a:ext uri="{FF2B5EF4-FFF2-40B4-BE49-F238E27FC236}">
                <a16:creationId xmlns:a16="http://schemas.microsoft.com/office/drawing/2014/main" id="{5235147B-DEF0-4549-0AFE-5B29FA3028B9}"/>
              </a:ext>
            </a:extLst>
          </p:cNvPr>
          <p:cNvSpPr txBox="1"/>
          <p:nvPr/>
        </p:nvSpPr>
        <p:spPr>
          <a:xfrm>
            <a:off x="435428" y="3988535"/>
            <a:ext cx="10871200" cy="2001830"/>
          </a:xfrm>
          <a:prstGeom prst="rect">
            <a:avLst/>
          </a:prstGeom>
          <a:noFill/>
        </p:spPr>
        <p:txBody>
          <a:bodyPr wrap="square">
            <a:spAutoFit/>
          </a:bodyPr>
          <a:lstStyle/>
          <a:p>
            <a:pPr lvl="0">
              <a:lnSpc>
                <a:spcPct val="115000"/>
              </a:lnSpc>
              <a:spcAft>
                <a:spcPts val="1000"/>
              </a:spcAft>
              <a:buSzPts val="1600"/>
            </a:pPr>
            <a:r>
              <a:rPr lang="en-US" sz="3200" dirty="0">
                <a:effectLst/>
                <a:latin typeface="Arial" panose="020B0604020202020204" pitchFamily="34" charset="0"/>
                <a:ea typeface="Calibri" panose="020F0502020204030204" pitchFamily="34" charset="0"/>
                <a:cs typeface="Arial" panose="020B0604020202020204" pitchFamily="34" charset="0"/>
              </a:rPr>
              <a:t>5. ROP = </a:t>
            </a:r>
            <a:r>
              <a:rPr lang="en-US" sz="3200" dirty="0" err="1">
                <a:effectLst/>
                <a:latin typeface="Arial" panose="020B0604020202020204" pitchFamily="34" charset="0"/>
                <a:ea typeface="Calibri" panose="020F0502020204030204" pitchFamily="34" charset="0"/>
                <a:cs typeface="Arial" panose="020B0604020202020204" pitchFamily="34" charset="0"/>
              </a:rPr>
              <a:t>d</a:t>
            </a:r>
            <a:r>
              <a:rPr lang="en-US" sz="3200" b="1" dirty="0" err="1">
                <a:effectLst/>
                <a:latin typeface="Arial" panose="020B0604020202020204" pitchFamily="34" charset="0"/>
                <a:ea typeface="Times New Roman" panose="02020603050405020304" pitchFamily="18" charset="0"/>
              </a:rPr>
              <a:t>×</a:t>
            </a:r>
            <a:r>
              <a:rPr lang="en-US" sz="3200" dirty="0" err="1">
                <a:effectLst/>
                <a:latin typeface="Arial" panose="020B0604020202020204" pitchFamily="34" charset="0"/>
                <a:ea typeface="Calibri" panose="020F0502020204030204" pitchFamily="34" charset="0"/>
                <a:cs typeface="Arial" panose="020B0604020202020204" pitchFamily="34" charset="0"/>
              </a:rPr>
              <a:t>LT</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lvl="0">
              <a:lnSpc>
                <a:spcPct val="115000"/>
              </a:lnSpc>
              <a:spcAft>
                <a:spcPts val="1000"/>
              </a:spcAft>
              <a:buSzPts val="1600"/>
            </a:pP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a:effectLst/>
                <a:latin typeface="Arial" panose="020B0604020202020204" pitchFamily="34" charset="0"/>
                <a:ea typeface="Calibri" panose="020F0502020204030204" pitchFamily="34" charset="0"/>
                <a:cs typeface="Arial" panose="020B0604020202020204" pitchFamily="34" charset="0"/>
              </a:rPr>
              <a:t>= </a:t>
            </a:r>
            <a:r>
              <a:rPr lang="en-US" sz="3200" dirty="0">
                <a:latin typeface="Arial" panose="020B0604020202020204" pitchFamily="34" charset="0"/>
                <a:ea typeface="Calibri" panose="020F0502020204030204" pitchFamily="34" charset="0"/>
                <a:cs typeface="Arial" panose="020B0604020202020204" pitchFamily="34" charset="0"/>
              </a:rPr>
              <a:t>27.40 </a:t>
            </a:r>
            <a:r>
              <a:rPr lang="en-US" sz="3200" b="1" dirty="0">
                <a:effectLst/>
                <a:latin typeface="Arial" panose="020B0604020202020204" pitchFamily="34" charset="0"/>
                <a:ea typeface="Times New Roman" panose="02020603050405020304" pitchFamily="18" charset="0"/>
              </a:rPr>
              <a:t>× </a:t>
            </a:r>
            <a:r>
              <a:rPr lang="en-US" sz="3200" dirty="0">
                <a:effectLst/>
                <a:latin typeface="Arial" panose="020B0604020202020204" pitchFamily="34" charset="0"/>
                <a:ea typeface="Times New Roman" panose="02020603050405020304" pitchFamily="18" charset="0"/>
              </a:rPr>
              <a:t>7</a:t>
            </a:r>
            <a:endParaRPr lang="en-US" sz="3200" dirty="0">
              <a:effectLst/>
              <a:latin typeface="Arial" panose="020B0604020202020204" pitchFamily="34" charset="0"/>
              <a:ea typeface="Calibri" panose="020F0502020204030204" pitchFamily="34" charset="0"/>
              <a:cs typeface="Arial" panose="020B0604020202020204" pitchFamily="34" charset="0"/>
            </a:endParaRPr>
          </a:p>
          <a:p>
            <a:pPr lvl="0">
              <a:lnSpc>
                <a:spcPct val="115000"/>
              </a:lnSpc>
              <a:spcAft>
                <a:spcPts val="1000"/>
              </a:spcAft>
              <a:buSzPts val="1600"/>
            </a:pP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a:effectLst/>
                <a:latin typeface="Arial" panose="020B0604020202020204" pitchFamily="34" charset="0"/>
                <a:ea typeface="Calibri" panose="020F0502020204030204" pitchFamily="34" charset="0"/>
                <a:cs typeface="Arial" panose="020B0604020202020204" pitchFamily="34" charset="0"/>
              </a:rPr>
              <a:t>= </a:t>
            </a:r>
            <a:r>
              <a:rPr lang="en-US" sz="32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191.80 </a:t>
            </a:r>
            <a:r>
              <a:rPr lang="en-US" sz="3200" b="1" dirty="0">
                <a:solidFill>
                  <a:srgbClr val="FF0000"/>
                </a:solidFill>
                <a:latin typeface="Arial" panose="020B0604020202020204" pitchFamily="34" charset="0"/>
                <a:ea typeface="Calibri" panose="020F0502020204030204" pitchFamily="34" charset="0"/>
                <a:cs typeface="Arial" panose="020B0604020202020204" pitchFamily="34" charset="0"/>
              </a:rPr>
              <a:t>y</a:t>
            </a:r>
            <a:r>
              <a:rPr lang="en-US" sz="32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ards</a:t>
            </a:r>
            <a:endParaRPr lang="en-BD" sz="32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A54DAD47-FB44-8CB9-2D65-4CF553DB80AA}"/>
              </a:ext>
            </a:extLst>
          </p:cNvPr>
          <p:cNvSpPr txBox="1"/>
          <p:nvPr/>
        </p:nvSpPr>
        <p:spPr>
          <a:xfrm>
            <a:off x="435428" y="2741616"/>
            <a:ext cx="7724609" cy="1144609"/>
          </a:xfrm>
          <a:prstGeom prst="rect">
            <a:avLst/>
          </a:prstGeom>
          <a:noFill/>
        </p:spPr>
        <p:txBody>
          <a:bodyPr wrap="square">
            <a:spAutoFit/>
          </a:bodyPr>
          <a:lstStyle/>
          <a:p>
            <a:pPr marL="0" marR="0">
              <a:lnSpc>
                <a:spcPct val="107000"/>
              </a:lnSpc>
              <a:spcBef>
                <a:spcPts val="0"/>
              </a:spcBef>
              <a:spcAft>
                <a:spcPts val="800"/>
              </a:spcAft>
            </a:pPr>
            <a:r>
              <a:rPr lang="en-US" sz="2800" dirty="0">
                <a:latin typeface="Arial" panose="020B0604020202020204" pitchFamily="34" charset="0"/>
                <a:ea typeface="DengXian" panose="02010600030101010101" pitchFamily="2" charset="-122"/>
                <a:cs typeface="Arial" panose="020B0604020202020204" pitchFamily="34" charset="0"/>
              </a:rPr>
              <a:t>d</a:t>
            </a:r>
            <a:r>
              <a:rPr lang="en-US" sz="2800" dirty="0">
                <a:effectLst/>
                <a:latin typeface="Arial" panose="020B0604020202020204" pitchFamily="34" charset="0"/>
                <a:ea typeface="DengXian" panose="02010600030101010101" pitchFamily="2" charset="-122"/>
                <a:cs typeface="Arial" panose="020B0604020202020204" pitchFamily="34" charset="0"/>
              </a:rPr>
              <a:t> 	= </a:t>
            </a:r>
            <a:r>
              <a:rPr lang="en-US" sz="2800" dirty="0">
                <a:latin typeface="Arial" panose="020B0604020202020204" pitchFamily="34" charset="0"/>
                <a:ea typeface="DengXian" panose="02010600030101010101" pitchFamily="2" charset="-122"/>
                <a:cs typeface="Arial" panose="020B0604020202020204" pitchFamily="34" charset="0"/>
              </a:rPr>
              <a:t>D/365 = 10,000/365 days </a:t>
            </a:r>
          </a:p>
          <a:p>
            <a:pPr marL="0" marR="0">
              <a:lnSpc>
                <a:spcPct val="107000"/>
              </a:lnSpc>
              <a:spcBef>
                <a:spcPts val="0"/>
              </a:spcBef>
              <a:spcAft>
                <a:spcPts val="800"/>
              </a:spcAft>
            </a:pPr>
            <a:r>
              <a:rPr lang="en-US" sz="2800" dirty="0">
                <a:latin typeface="Arial" panose="020B0604020202020204" pitchFamily="34" charset="0"/>
                <a:ea typeface="DengXian" panose="02010600030101010101" pitchFamily="2" charset="-122"/>
                <a:cs typeface="Arial" panose="020B0604020202020204" pitchFamily="34" charset="0"/>
              </a:rPr>
              <a:t>	= 10,000/365 = </a:t>
            </a:r>
            <a:r>
              <a:rPr lang="en-US" sz="3200" b="1" dirty="0">
                <a:solidFill>
                  <a:srgbClr val="FF0000"/>
                </a:solidFill>
                <a:latin typeface="Arial" panose="020B0604020202020204" pitchFamily="34" charset="0"/>
                <a:ea typeface="DengXian" panose="02010600030101010101" pitchFamily="2" charset="-122"/>
                <a:cs typeface="Arial" panose="020B0604020202020204" pitchFamily="34" charset="0"/>
              </a:rPr>
              <a:t>27.40 yards/day</a:t>
            </a:r>
            <a:endParaRPr lang="en-US" sz="2800" b="1" dirty="0">
              <a:solidFill>
                <a:srgbClr val="FF0000"/>
              </a:solidFill>
              <a:latin typeface="Arial" panose="020B0604020202020204" pitchFamily="34" charset="0"/>
              <a:ea typeface="DengXian"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664906D6-9FDA-D145-8099-D18A55C4FC1C}"/>
              </a:ext>
            </a:extLst>
          </p:cNvPr>
          <p:cNvSpPr/>
          <p:nvPr/>
        </p:nvSpPr>
        <p:spPr>
          <a:xfrm>
            <a:off x="435428" y="1914670"/>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Solution# 1</a:t>
            </a:r>
          </a:p>
        </p:txBody>
      </p:sp>
    </p:spTree>
    <p:extLst>
      <p:ext uri="{BB962C8B-B14F-4D97-AF65-F5344CB8AC3E}">
        <p14:creationId xmlns:p14="http://schemas.microsoft.com/office/powerpoint/2010/main" val="3850949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2" name="TextBox 1">
            <a:extLst>
              <a:ext uri="{FF2B5EF4-FFF2-40B4-BE49-F238E27FC236}">
                <a16:creationId xmlns:a16="http://schemas.microsoft.com/office/drawing/2014/main" id="{A54DAD47-FB44-8CB9-2D65-4CF553DB80AA}"/>
              </a:ext>
            </a:extLst>
          </p:cNvPr>
          <p:cNvSpPr txBox="1"/>
          <p:nvPr/>
        </p:nvSpPr>
        <p:spPr>
          <a:xfrm>
            <a:off x="380999" y="2045499"/>
            <a:ext cx="11429999" cy="4157420"/>
          </a:xfrm>
          <a:prstGeom prst="rect">
            <a:avLst/>
          </a:prstGeom>
          <a:noFill/>
        </p:spPr>
        <p:txBody>
          <a:bodyPr wrap="square">
            <a:spAutoFit/>
          </a:bodyPr>
          <a:lstStyle/>
          <a:p>
            <a:pPr marL="0" marR="0" algn="just">
              <a:lnSpc>
                <a:spcPct val="107000"/>
              </a:lnSpc>
              <a:spcBef>
                <a:spcPts val="0"/>
              </a:spcBef>
              <a:spcAft>
                <a:spcPts val="800"/>
              </a:spcAft>
            </a:pPr>
            <a:r>
              <a:rPr lang="en-US" sz="2800" b="1" u="sng" dirty="0">
                <a:solidFill>
                  <a:srgbClr val="A42109"/>
                </a:solidFill>
                <a:effectLst>
                  <a:outerShdw blurRad="38100" dist="38100" dir="2700000" algn="tl">
                    <a:srgbClr val="000000">
                      <a:alpha val="43137"/>
                    </a:srgbClr>
                  </a:outerShdw>
                </a:effectLst>
                <a:latin typeface="Arial" panose="020B0604020202020204" pitchFamily="34" charset="0"/>
                <a:ea typeface="DengXian" panose="02010600030101010101" pitchFamily="2" charset="-122"/>
                <a:cs typeface="Arial" panose="020B0604020202020204" pitchFamily="34" charset="0"/>
              </a:rPr>
              <a:t>Summary</a:t>
            </a:r>
          </a:p>
          <a:p>
            <a:pPr marL="0" marR="0" algn="just">
              <a:lnSpc>
                <a:spcPct val="107000"/>
              </a:lnSpc>
              <a:spcBef>
                <a:spcPts val="0"/>
              </a:spcBef>
              <a:spcAft>
                <a:spcPts val="800"/>
              </a:spcAft>
            </a:pPr>
            <a:r>
              <a:rPr lang="en-US" sz="2800" dirty="0">
                <a:latin typeface="Arial" panose="020B0604020202020204" pitchFamily="34" charset="0"/>
                <a:ea typeface="DengXian" panose="02010600030101010101" pitchFamily="2" charset="-122"/>
                <a:cs typeface="Arial" panose="020B0604020202020204" pitchFamily="34" charset="0"/>
              </a:rPr>
              <a:t>If my annual requirement is </a:t>
            </a:r>
            <a:r>
              <a:rPr lang="en-US" sz="2800" b="1" dirty="0">
                <a:solidFill>
                  <a:srgbClr val="C00000"/>
                </a:solidFill>
                <a:latin typeface="Arial" panose="020B0604020202020204" pitchFamily="34" charset="0"/>
                <a:ea typeface="DengXian" panose="02010600030101010101" pitchFamily="2" charset="-122"/>
                <a:cs typeface="Arial" panose="020B0604020202020204" pitchFamily="34" charset="0"/>
              </a:rPr>
              <a:t>10,000 yards </a:t>
            </a:r>
            <a:r>
              <a:rPr lang="en-US" sz="2800" dirty="0">
                <a:latin typeface="Arial" panose="020B0604020202020204" pitchFamily="34" charset="0"/>
                <a:ea typeface="DengXian" panose="02010600030101010101" pitchFamily="2" charset="-122"/>
                <a:cs typeface="Arial" panose="020B0604020202020204" pitchFamily="34" charset="0"/>
              </a:rPr>
              <a:t>at a time, I will place an order of </a:t>
            </a:r>
            <a:r>
              <a:rPr lang="en-US" sz="2800" b="1" dirty="0">
                <a:solidFill>
                  <a:srgbClr val="7030A0"/>
                </a:solidFill>
                <a:latin typeface="Arial" panose="020B0604020202020204" pitchFamily="34" charset="0"/>
                <a:ea typeface="DengXian" panose="02010600030101010101" pitchFamily="2" charset="-122"/>
                <a:cs typeface="Arial" panose="020B0604020202020204" pitchFamily="34" charset="0"/>
              </a:rPr>
              <a:t>2,000 yards</a:t>
            </a:r>
            <a:r>
              <a:rPr lang="en-US" sz="2800" dirty="0">
                <a:latin typeface="Arial" panose="020B0604020202020204" pitchFamily="34" charset="0"/>
                <a:ea typeface="DengXian" panose="02010600030101010101" pitchFamily="2" charset="-122"/>
                <a:cs typeface="Arial" panose="020B0604020202020204" pitchFamily="34" charset="0"/>
              </a:rPr>
              <a:t>.</a:t>
            </a:r>
          </a:p>
          <a:p>
            <a:pPr marL="0" marR="0" algn="just">
              <a:lnSpc>
                <a:spcPct val="107000"/>
              </a:lnSpc>
              <a:spcBef>
                <a:spcPts val="0"/>
              </a:spcBef>
              <a:spcAft>
                <a:spcPts val="800"/>
              </a:spcAft>
            </a:pPr>
            <a:r>
              <a:rPr lang="en-US" sz="2800" dirty="0">
                <a:latin typeface="Arial" panose="020B0604020202020204" pitchFamily="34" charset="0"/>
                <a:ea typeface="DengXian" panose="02010600030101010101" pitchFamily="2" charset="-122"/>
                <a:cs typeface="Arial" panose="020B0604020202020204" pitchFamily="34" charset="0"/>
              </a:rPr>
              <a:t>So that I need to place orders for </a:t>
            </a:r>
            <a:r>
              <a:rPr lang="en-US" sz="2800" b="1" dirty="0">
                <a:solidFill>
                  <a:schemeClr val="accent6">
                    <a:lumMod val="75000"/>
                  </a:schemeClr>
                </a:solidFill>
                <a:latin typeface="Arial" panose="020B0604020202020204" pitchFamily="34" charset="0"/>
                <a:ea typeface="DengXian" panose="02010600030101010101" pitchFamily="2" charset="-122"/>
                <a:cs typeface="Arial" panose="020B0604020202020204" pitchFamily="34" charset="0"/>
              </a:rPr>
              <a:t>5 times </a:t>
            </a:r>
            <a:r>
              <a:rPr lang="en-US" sz="2800" dirty="0">
                <a:latin typeface="Arial" panose="020B0604020202020204" pitchFamily="34" charset="0"/>
                <a:ea typeface="DengXian" panose="02010600030101010101" pitchFamily="2" charset="-122"/>
                <a:cs typeface="Arial" panose="020B0604020202020204" pitchFamily="34" charset="0"/>
              </a:rPr>
              <a:t>to meet the annual demand of </a:t>
            </a:r>
            <a:r>
              <a:rPr lang="en-US" sz="2800" b="1" dirty="0">
                <a:solidFill>
                  <a:srgbClr val="C00000"/>
                </a:solidFill>
                <a:latin typeface="Arial" panose="020B0604020202020204" pitchFamily="34" charset="0"/>
                <a:ea typeface="DengXian" panose="02010600030101010101" pitchFamily="2" charset="-122"/>
                <a:cs typeface="Arial" panose="020B0604020202020204" pitchFamily="34" charset="0"/>
              </a:rPr>
              <a:t>10,000 yards</a:t>
            </a:r>
            <a:r>
              <a:rPr lang="en-US" sz="2800" dirty="0">
                <a:latin typeface="Arial" panose="020B0604020202020204" pitchFamily="34" charset="0"/>
                <a:ea typeface="DengXian" panose="02010600030101010101" pitchFamily="2" charset="-122"/>
                <a:cs typeface="Arial" panose="020B0604020202020204" pitchFamily="34" charset="0"/>
              </a:rPr>
              <a:t>.</a:t>
            </a:r>
          </a:p>
          <a:p>
            <a:pPr marL="0" marR="0" algn="just">
              <a:lnSpc>
                <a:spcPct val="107000"/>
              </a:lnSpc>
              <a:spcBef>
                <a:spcPts val="0"/>
              </a:spcBef>
              <a:spcAft>
                <a:spcPts val="800"/>
              </a:spcAft>
            </a:pPr>
            <a:r>
              <a:rPr lang="en-US" sz="2800" dirty="0">
                <a:latin typeface="Arial" panose="020B0604020202020204" pitchFamily="34" charset="0"/>
                <a:ea typeface="DengXian" panose="02010600030101010101" pitchFamily="2" charset="-122"/>
                <a:cs typeface="Arial" panose="020B0604020202020204" pitchFamily="34" charset="0"/>
              </a:rPr>
              <a:t>It will take </a:t>
            </a:r>
            <a:r>
              <a:rPr lang="en-US" sz="2800" b="1" dirty="0">
                <a:solidFill>
                  <a:srgbClr val="002060"/>
                </a:solidFill>
                <a:latin typeface="Arial" panose="020B0604020202020204" pitchFamily="34" charset="0"/>
                <a:ea typeface="DengXian" panose="02010600030101010101" pitchFamily="2" charset="-122"/>
                <a:cs typeface="Arial" panose="020B0604020202020204" pitchFamily="34" charset="0"/>
              </a:rPr>
              <a:t>73 days </a:t>
            </a:r>
            <a:r>
              <a:rPr lang="en-US" sz="2800" dirty="0">
                <a:latin typeface="Arial" panose="020B0604020202020204" pitchFamily="34" charset="0"/>
                <a:ea typeface="DengXian" panose="02010600030101010101" pitchFamily="2" charset="-122"/>
                <a:cs typeface="Arial" panose="020B0604020202020204" pitchFamily="34" charset="0"/>
              </a:rPr>
              <a:t>to complete the order of </a:t>
            </a:r>
            <a:r>
              <a:rPr lang="en-US" sz="2800" b="1" dirty="0">
                <a:solidFill>
                  <a:srgbClr val="7030A0"/>
                </a:solidFill>
                <a:latin typeface="Arial" panose="020B0604020202020204" pitchFamily="34" charset="0"/>
                <a:ea typeface="DengXian" panose="02010600030101010101" pitchFamily="2" charset="-122"/>
                <a:cs typeface="Arial" panose="020B0604020202020204" pitchFamily="34" charset="0"/>
              </a:rPr>
              <a:t>2,000 yards</a:t>
            </a:r>
            <a:r>
              <a:rPr lang="en-US" sz="2800" dirty="0">
                <a:latin typeface="Arial" panose="020B0604020202020204" pitchFamily="34" charset="0"/>
                <a:ea typeface="DengXian" panose="02010600030101010101" pitchFamily="2" charset="-122"/>
                <a:cs typeface="Arial" panose="020B0604020202020204" pitchFamily="34" charset="0"/>
              </a:rPr>
              <a:t>.</a:t>
            </a:r>
          </a:p>
          <a:p>
            <a:pPr marL="0" marR="0" algn="just">
              <a:lnSpc>
                <a:spcPct val="107000"/>
              </a:lnSpc>
              <a:spcBef>
                <a:spcPts val="0"/>
              </a:spcBef>
              <a:spcAft>
                <a:spcPts val="800"/>
              </a:spcAft>
            </a:pPr>
            <a:r>
              <a:rPr lang="en-US" sz="2800" dirty="0">
                <a:latin typeface="Arial" panose="020B0604020202020204" pitchFamily="34" charset="0"/>
                <a:ea typeface="DengXian" panose="02010600030101010101" pitchFamily="2" charset="-122"/>
                <a:cs typeface="Arial" panose="020B0604020202020204" pitchFamily="34" charset="0"/>
              </a:rPr>
              <a:t>When I am placing an order of </a:t>
            </a:r>
            <a:r>
              <a:rPr lang="en-US" sz="2800" b="1" dirty="0">
                <a:solidFill>
                  <a:srgbClr val="7030A0"/>
                </a:solidFill>
                <a:latin typeface="Arial" panose="020B0604020202020204" pitchFamily="34" charset="0"/>
                <a:ea typeface="DengXian" panose="02010600030101010101" pitchFamily="2" charset="-122"/>
                <a:cs typeface="Arial" panose="020B0604020202020204" pitchFamily="34" charset="0"/>
              </a:rPr>
              <a:t>2,000 yards </a:t>
            </a:r>
            <a:r>
              <a:rPr lang="en-US" sz="2800" dirty="0">
                <a:latin typeface="Arial" panose="020B0604020202020204" pitchFamily="34" charset="0"/>
                <a:ea typeface="DengXian" panose="02010600030101010101" pitchFamily="2" charset="-122"/>
                <a:cs typeface="Arial" panose="020B0604020202020204" pitchFamily="34" charset="0"/>
              </a:rPr>
              <a:t>at a time, the total cost is minimum at that point and the value will be </a:t>
            </a:r>
            <a:r>
              <a:rPr lang="en-US" sz="2800" b="1" dirty="0">
                <a:solidFill>
                  <a:srgbClr val="FF3300"/>
                </a:solidFill>
                <a:latin typeface="Arial" panose="020B0604020202020204" pitchFamily="34" charset="0"/>
                <a:ea typeface="DengXian" panose="02010600030101010101" pitchFamily="2" charset="-122"/>
                <a:cs typeface="Arial" panose="020B0604020202020204" pitchFamily="34" charset="0"/>
              </a:rPr>
              <a:t>$1,500</a:t>
            </a:r>
            <a:r>
              <a:rPr lang="en-US" sz="2800" dirty="0">
                <a:latin typeface="Arial" panose="020B0604020202020204" pitchFamily="34" charset="0"/>
                <a:ea typeface="DengXian" panose="02010600030101010101" pitchFamily="2" charset="-122"/>
                <a:cs typeface="Arial" panose="020B0604020202020204" pitchFamily="34" charset="0"/>
              </a:rPr>
              <a:t>. </a:t>
            </a:r>
          </a:p>
        </p:txBody>
      </p:sp>
    </p:spTree>
    <p:extLst>
      <p:ext uri="{BB962C8B-B14F-4D97-AF65-F5344CB8AC3E}">
        <p14:creationId xmlns:p14="http://schemas.microsoft.com/office/powerpoint/2010/main" val="2430645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2" name="TextBox 1">
            <a:extLst>
              <a:ext uri="{FF2B5EF4-FFF2-40B4-BE49-F238E27FC236}">
                <a16:creationId xmlns:a16="http://schemas.microsoft.com/office/drawing/2014/main" id="{2B7944FA-930B-3D39-102B-DFC3843D99BF}"/>
              </a:ext>
            </a:extLst>
          </p:cNvPr>
          <p:cNvSpPr txBox="1"/>
          <p:nvPr/>
        </p:nvSpPr>
        <p:spPr>
          <a:xfrm>
            <a:off x="380999" y="2045499"/>
            <a:ext cx="11429999" cy="3132781"/>
          </a:xfrm>
          <a:prstGeom prst="rect">
            <a:avLst/>
          </a:prstGeom>
          <a:noFill/>
        </p:spPr>
        <p:txBody>
          <a:bodyPr wrap="square">
            <a:spAutoFit/>
          </a:bodyPr>
          <a:lstStyle/>
          <a:p>
            <a:pPr algn="just">
              <a:lnSpc>
                <a:spcPct val="107000"/>
              </a:lnSpc>
              <a:spcAft>
                <a:spcPts val="800"/>
              </a:spcAft>
            </a:pPr>
            <a:r>
              <a:rPr lang="en-US" sz="2800" b="1" u="sng" dirty="0">
                <a:solidFill>
                  <a:srgbClr val="A42109"/>
                </a:solidFill>
                <a:effectLst>
                  <a:outerShdw blurRad="38100" dist="38100" dir="2700000" algn="tl">
                    <a:srgbClr val="000000">
                      <a:alpha val="43137"/>
                    </a:srgbClr>
                  </a:outerShdw>
                </a:effectLst>
                <a:latin typeface="Arial" panose="020B0604020202020204" pitchFamily="34" charset="0"/>
                <a:ea typeface="DengXian" panose="02010600030101010101" pitchFamily="2" charset="-122"/>
                <a:cs typeface="Arial" panose="020B0604020202020204" pitchFamily="34" charset="0"/>
              </a:rPr>
              <a:t>Summary (Contd.)</a:t>
            </a:r>
          </a:p>
          <a:p>
            <a:pPr marL="0" marR="0" algn="just">
              <a:lnSpc>
                <a:spcPct val="107000"/>
              </a:lnSpc>
              <a:spcBef>
                <a:spcPts val="0"/>
              </a:spcBef>
              <a:spcAft>
                <a:spcPts val="800"/>
              </a:spcAft>
            </a:pPr>
            <a:r>
              <a:rPr lang="en-US" sz="2800" dirty="0">
                <a:latin typeface="Arial" panose="020B0604020202020204" pitchFamily="34" charset="0"/>
                <a:ea typeface="DengXian" panose="02010600030101010101" pitchFamily="2" charset="-122"/>
                <a:cs typeface="Arial" panose="020B0604020202020204" pitchFamily="34" charset="0"/>
              </a:rPr>
              <a:t>Since nothing is mentioned about the total working days/year, so it can be considered that I will be working on 365 days/ year.</a:t>
            </a:r>
          </a:p>
          <a:p>
            <a:pPr marL="0" marR="0" algn="just">
              <a:lnSpc>
                <a:spcPct val="107000"/>
              </a:lnSpc>
              <a:spcBef>
                <a:spcPts val="0"/>
              </a:spcBef>
              <a:spcAft>
                <a:spcPts val="800"/>
              </a:spcAft>
            </a:pPr>
            <a:r>
              <a:rPr lang="en-US" sz="2800" dirty="0">
                <a:latin typeface="Arial" panose="020B0604020202020204" pitchFamily="34" charset="0"/>
                <a:ea typeface="DengXian" panose="02010600030101010101" pitchFamily="2" charset="-122"/>
                <a:cs typeface="Arial" panose="020B0604020202020204" pitchFamily="34" charset="0"/>
              </a:rPr>
              <a:t>So, the daily demand (d) will be </a:t>
            </a:r>
            <a:r>
              <a:rPr lang="en-US" sz="2800" b="1" dirty="0">
                <a:solidFill>
                  <a:srgbClr val="C00000"/>
                </a:solidFill>
                <a:latin typeface="Arial" panose="020B0604020202020204" pitchFamily="34" charset="0"/>
                <a:ea typeface="DengXian" panose="02010600030101010101" pitchFamily="2" charset="-122"/>
                <a:cs typeface="Arial" panose="020B0604020202020204" pitchFamily="34" charset="0"/>
              </a:rPr>
              <a:t>27.40 yards/day</a:t>
            </a:r>
            <a:r>
              <a:rPr lang="en-US" sz="2800" dirty="0">
                <a:latin typeface="Arial" panose="020B0604020202020204" pitchFamily="34" charset="0"/>
                <a:ea typeface="DengXian" panose="02010600030101010101" pitchFamily="2" charset="-122"/>
                <a:cs typeface="Arial" panose="020B0604020202020204" pitchFamily="34" charset="0"/>
              </a:rPr>
              <a:t>.</a:t>
            </a:r>
          </a:p>
          <a:p>
            <a:pPr marL="0" marR="0" algn="just">
              <a:lnSpc>
                <a:spcPct val="107000"/>
              </a:lnSpc>
              <a:spcBef>
                <a:spcPts val="0"/>
              </a:spcBef>
              <a:spcAft>
                <a:spcPts val="800"/>
              </a:spcAft>
            </a:pPr>
            <a:r>
              <a:rPr lang="en-US" sz="2800" dirty="0">
                <a:latin typeface="Arial" panose="020B0604020202020204" pitchFamily="34" charset="0"/>
                <a:ea typeface="DengXian" panose="02010600030101010101" pitchFamily="2" charset="-122"/>
                <a:cs typeface="Arial" panose="020B0604020202020204" pitchFamily="34" charset="0"/>
              </a:rPr>
              <a:t>Since, the lead time given as 7 days, therefore the Reorder Point (ROP) is </a:t>
            </a:r>
            <a:r>
              <a:rPr lang="en-US" sz="2800" b="1" dirty="0">
                <a:solidFill>
                  <a:srgbClr val="0070C0"/>
                </a:solidFill>
                <a:latin typeface="Arial" panose="020B0604020202020204" pitchFamily="34" charset="0"/>
                <a:ea typeface="DengXian" panose="02010600030101010101" pitchFamily="2" charset="-122"/>
                <a:cs typeface="Arial" panose="020B0604020202020204" pitchFamily="34" charset="0"/>
              </a:rPr>
              <a:t>191.80 yards</a:t>
            </a:r>
            <a:r>
              <a:rPr lang="en-US" sz="2800" dirty="0">
                <a:latin typeface="Arial" panose="020B0604020202020204" pitchFamily="34" charset="0"/>
                <a:ea typeface="DengXian" panose="02010600030101010101" pitchFamily="2" charset="-122"/>
                <a:cs typeface="Arial" panose="020B0604020202020204" pitchFamily="34" charset="0"/>
              </a:rPr>
              <a:t>.</a:t>
            </a:r>
          </a:p>
        </p:txBody>
      </p:sp>
    </p:spTree>
    <p:extLst>
      <p:ext uri="{BB962C8B-B14F-4D97-AF65-F5344CB8AC3E}">
        <p14:creationId xmlns:p14="http://schemas.microsoft.com/office/powerpoint/2010/main" val="2591437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2" name="Rectangle 1">
            <a:extLst>
              <a:ext uri="{FF2B5EF4-FFF2-40B4-BE49-F238E27FC236}">
                <a16:creationId xmlns:a16="http://schemas.microsoft.com/office/drawing/2014/main" id="{8310F099-2D30-4A5D-D3D0-9F45DDE9D625}"/>
              </a:ext>
            </a:extLst>
          </p:cNvPr>
          <p:cNvSpPr/>
          <p:nvPr/>
        </p:nvSpPr>
        <p:spPr>
          <a:xfrm>
            <a:off x="435428" y="1914670"/>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Sample Problem# 2</a:t>
            </a:r>
          </a:p>
        </p:txBody>
      </p:sp>
      <p:grpSp>
        <p:nvGrpSpPr>
          <p:cNvPr id="4" name="Group 3">
            <a:extLst>
              <a:ext uri="{FF2B5EF4-FFF2-40B4-BE49-F238E27FC236}">
                <a16:creationId xmlns:a16="http://schemas.microsoft.com/office/drawing/2014/main" id="{23444E1B-98A5-9D30-2013-4F46F7922C38}"/>
              </a:ext>
            </a:extLst>
          </p:cNvPr>
          <p:cNvGrpSpPr/>
          <p:nvPr/>
        </p:nvGrpSpPr>
        <p:grpSpPr>
          <a:xfrm>
            <a:off x="435428" y="2537483"/>
            <a:ext cx="11345334" cy="3695926"/>
            <a:chOff x="435428" y="2537483"/>
            <a:chExt cx="11345334" cy="3695926"/>
          </a:xfrm>
        </p:grpSpPr>
        <p:pic>
          <p:nvPicPr>
            <p:cNvPr id="5" name="Picture 4" descr="Text&#10;&#10;Description automatically generated">
              <a:extLst>
                <a:ext uri="{FF2B5EF4-FFF2-40B4-BE49-F238E27FC236}">
                  <a16:creationId xmlns:a16="http://schemas.microsoft.com/office/drawing/2014/main" id="{B6278EB9-CAE9-644D-0719-F0580D437F27}"/>
                </a:ext>
              </a:extLst>
            </p:cNvPr>
            <p:cNvPicPr>
              <a:picLocks noChangeAspect="1"/>
            </p:cNvPicPr>
            <p:nvPr/>
          </p:nvPicPr>
          <p:blipFill>
            <a:blip r:embed="rId3"/>
            <a:stretch>
              <a:fillRect/>
            </a:stretch>
          </p:blipFill>
          <p:spPr>
            <a:xfrm>
              <a:off x="435428" y="2537483"/>
              <a:ext cx="11345334" cy="3695926"/>
            </a:xfrm>
            <a:prstGeom prst="rect">
              <a:avLst/>
            </a:prstGeom>
          </p:spPr>
        </p:pic>
        <p:sp>
          <p:nvSpPr>
            <p:cNvPr id="3" name="Rectangle 2">
              <a:extLst>
                <a:ext uri="{FF2B5EF4-FFF2-40B4-BE49-F238E27FC236}">
                  <a16:creationId xmlns:a16="http://schemas.microsoft.com/office/drawing/2014/main" id="{140C77EC-AD42-7BB1-73E6-8A56D47388B4}"/>
                </a:ext>
              </a:extLst>
            </p:cNvPr>
            <p:cNvSpPr/>
            <p:nvPr/>
          </p:nvSpPr>
          <p:spPr>
            <a:xfrm>
              <a:off x="9655629" y="3907971"/>
              <a:ext cx="381000" cy="337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9185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pic>
        <p:nvPicPr>
          <p:cNvPr id="9" name="Picture 8">
            <a:extLst>
              <a:ext uri="{FF2B5EF4-FFF2-40B4-BE49-F238E27FC236}">
                <a16:creationId xmlns:a16="http://schemas.microsoft.com/office/drawing/2014/main" id="{2644000D-9144-EBE8-4B34-3E4CA59A3DCD}"/>
              </a:ext>
            </a:extLst>
          </p:cNvPr>
          <p:cNvPicPr>
            <a:picLocks noChangeAspect="1"/>
          </p:cNvPicPr>
          <p:nvPr/>
        </p:nvPicPr>
        <p:blipFill>
          <a:blip r:embed="rId3"/>
          <a:stretch>
            <a:fillRect/>
          </a:stretch>
        </p:blipFill>
        <p:spPr>
          <a:xfrm>
            <a:off x="1263363" y="2026321"/>
            <a:ext cx="10052942" cy="4595630"/>
          </a:xfrm>
          <a:prstGeom prst="rect">
            <a:avLst/>
          </a:prstGeom>
        </p:spPr>
      </p:pic>
      <p:sp>
        <p:nvSpPr>
          <p:cNvPr id="2" name="Rectangle 1">
            <a:extLst>
              <a:ext uri="{FF2B5EF4-FFF2-40B4-BE49-F238E27FC236}">
                <a16:creationId xmlns:a16="http://schemas.microsoft.com/office/drawing/2014/main" id="{ECC14F3F-4880-5854-AF7F-C0D897751899}"/>
              </a:ext>
            </a:extLst>
          </p:cNvPr>
          <p:cNvSpPr/>
          <p:nvPr/>
        </p:nvSpPr>
        <p:spPr>
          <a:xfrm>
            <a:off x="435428" y="1914670"/>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Solution# 2</a:t>
            </a:r>
          </a:p>
        </p:txBody>
      </p:sp>
    </p:spTree>
    <p:extLst>
      <p:ext uri="{BB962C8B-B14F-4D97-AF65-F5344CB8AC3E}">
        <p14:creationId xmlns:p14="http://schemas.microsoft.com/office/powerpoint/2010/main" val="1172100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pic>
        <p:nvPicPr>
          <p:cNvPr id="3" name="Picture 2" descr="Graphical user interface, text, application, email&#10;&#10;Description automatically generated">
            <a:extLst>
              <a:ext uri="{FF2B5EF4-FFF2-40B4-BE49-F238E27FC236}">
                <a16:creationId xmlns:a16="http://schemas.microsoft.com/office/drawing/2014/main" id="{3FCBAE4D-35CD-8B19-D22B-C01C974C098B}"/>
              </a:ext>
            </a:extLst>
          </p:cNvPr>
          <p:cNvPicPr>
            <a:picLocks noChangeAspect="1"/>
          </p:cNvPicPr>
          <p:nvPr/>
        </p:nvPicPr>
        <p:blipFill>
          <a:blip r:embed="rId3"/>
          <a:stretch>
            <a:fillRect/>
          </a:stretch>
        </p:blipFill>
        <p:spPr>
          <a:xfrm>
            <a:off x="705462" y="1923002"/>
            <a:ext cx="10781074" cy="4934998"/>
          </a:xfrm>
          <a:prstGeom prst="rect">
            <a:avLst/>
          </a:prstGeom>
        </p:spPr>
      </p:pic>
      <p:sp>
        <p:nvSpPr>
          <p:cNvPr id="4" name="Rectangle 3">
            <a:extLst>
              <a:ext uri="{FF2B5EF4-FFF2-40B4-BE49-F238E27FC236}">
                <a16:creationId xmlns:a16="http://schemas.microsoft.com/office/drawing/2014/main" id="{07CB058D-D09B-2B08-4842-70BA3B8CFDD2}"/>
              </a:ext>
            </a:extLst>
          </p:cNvPr>
          <p:cNvSpPr/>
          <p:nvPr/>
        </p:nvSpPr>
        <p:spPr>
          <a:xfrm>
            <a:off x="8371115" y="1923002"/>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Sample Problem# 3</a:t>
            </a:r>
          </a:p>
        </p:txBody>
      </p:sp>
      <p:sp>
        <p:nvSpPr>
          <p:cNvPr id="2" name="TextBox 1">
            <a:extLst>
              <a:ext uri="{FF2B5EF4-FFF2-40B4-BE49-F238E27FC236}">
                <a16:creationId xmlns:a16="http://schemas.microsoft.com/office/drawing/2014/main" id="{6172C420-DD51-1AC9-42D1-29A181BA70BA}"/>
              </a:ext>
            </a:extLst>
          </p:cNvPr>
          <p:cNvSpPr txBox="1"/>
          <p:nvPr/>
        </p:nvSpPr>
        <p:spPr>
          <a:xfrm>
            <a:off x="3099661" y="4467993"/>
            <a:ext cx="2332495" cy="369332"/>
          </a:xfrm>
          <a:prstGeom prst="rect">
            <a:avLst/>
          </a:prstGeom>
          <a:noFill/>
        </p:spPr>
        <p:txBody>
          <a:bodyPr wrap="square" rtlCol="0">
            <a:spAutoFit/>
          </a:bodyPr>
          <a:lstStyle/>
          <a:p>
            <a:r>
              <a:rPr lang="en-US" dirty="0"/>
              <a:t>Per unit per year</a:t>
            </a:r>
          </a:p>
        </p:txBody>
      </p:sp>
    </p:spTree>
    <p:extLst>
      <p:ext uri="{BB962C8B-B14F-4D97-AF65-F5344CB8AC3E}">
        <p14:creationId xmlns:p14="http://schemas.microsoft.com/office/powerpoint/2010/main" val="85526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A7A-2498-A2C1-6C6D-9A36F58F4327}"/>
              </a:ext>
            </a:extLst>
          </p:cNvPr>
          <p:cNvSpPr>
            <a:spLocks noGrp="1"/>
          </p:cNvSpPr>
          <p:nvPr>
            <p:ph type="title"/>
          </p:nvPr>
        </p:nvSpPr>
        <p:spPr/>
        <p:txBody>
          <a:bodyPr>
            <a:normAutofit/>
          </a:bodyPr>
          <a:lstStyle/>
          <a:p>
            <a:r>
              <a:rPr lang="en-BD" sz="4400" dirty="0"/>
              <a:t>Introduction (contd.)</a:t>
            </a:r>
          </a:p>
        </p:txBody>
      </p:sp>
      <p:sp>
        <p:nvSpPr>
          <p:cNvPr id="5" name="TextBox 4">
            <a:extLst>
              <a:ext uri="{FF2B5EF4-FFF2-40B4-BE49-F238E27FC236}">
                <a16:creationId xmlns:a16="http://schemas.microsoft.com/office/drawing/2014/main" id="{7F13FB83-68E2-0369-BC4E-C7028D66F3D4}"/>
              </a:ext>
            </a:extLst>
          </p:cNvPr>
          <p:cNvSpPr txBox="1"/>
          <p:nvPr/>
        </p:nvSpPr>
        <p:spPr>
          <a:xfrm>
            <a:off x="581192" y="1997839"/>
            <a:ext cx="11029616" cy="3170099"/>
          </a:xfrm>
          <a:prstGeom prst="rect">
            <a:avLst/>
          </a:prstGeom>
          <a:noFill/>
        </p:spPr>
        <p:txBody>
          <a:bodyPr wrap="square">
            <a:spAutoFit/>
          </a:bodyPr>
          <a:lstStyle/>
          <a:p>
            <a:pPr algn="just"/>
            <a:r>
              <a:rPr lang="en-US" sz="2000" b="1" dirty="0">
                <a:solidFill>
                  <a:srgbClr val="FFC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r>
              <a:rPr lang="en-US" sz="2000" b="1" dirty="0">
                <a:solidFill>
                  <a:schemeClr val="accent6">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GB" sz="2200" dirty="0">
                <a:effectLst/>
                <a:latin typeface="Arial" panose="020B0604020202020204" pitchFamily="34" charset="0"/>
                <a:cs typeface="Arial" panose="020B0604020202020204" pitchFamily="34" charset="0"/>
              </a:rPr>
              <a:t>Some also stock sporting goods, paints, and tools.</a:t>
            </a:r>
          </a:p>
          <a:p>
            <a:pPr algn="just"/>
            <a:endParaRPr lang="en-GB" sz="800" dirty="0">
              <a:latin typeface="Arial" panose="020B0604020202020204" pitchFamily="34" charset="0"/>
              <a:cs typeface="Arial" panose="020B0604020202020204" pitchFamily="34" charset="0"/>
            </a:endParaRPr>
          </a:p>
          <a:p>
            <a:pPr algn="just"/>
            <a:r>
              <a:rPr lang="en-US" sz="2000" b="1" dirty="0">
                <a:solidFill>
                  <a:schemeClr val="accent6">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GB" sz="2200" dirty="0">
                <a:effectLst/>
                <a:latin typeface="Arial" panose="020B0604020202020204" pitchFamily="34" charset="0"/>
                <a:cs typeface="Arial" panose="020B0604020202020204" pitchFamily="34" charset="0"/>
              </a:rPr>
              <a:t>Hospitals stock drugs, surgical supplies, life-monitoring equipment, sheets, and pillow cases, and more.</a:t>
            </a:r>
          </a:p>
          <a:p>
            <a:pPr algn="just"/>
            <a:endParaRPr lang="en-GB" sz="800" dirty="0">
              <a:latin typeface="Arial" panose="020B0604020202020204" pitchFamily="34" charset="0"/>
              <a:cs typeface="Arial" panose="020B0604020202020204" pitchFamily="34" charset="0"/>
            </a:endParaRPr>
          </a:p>
          <a:p>
            <a:pPr algn="just"/>
            <a:r>
              <a:rPr lang="en-US" sz="2000" b="1" dirty="0">
                <a:solidFill>
                  <a:srgbClr val="FFC000"/>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GB" sz="2200" dirty="0">
                <a:effectLst/>
                <a:latin typeface="Arial" panose="020B0604020202020204" pitchFamily="34" charset="0"/>
                <a:cs typeface="Arial" panose="020B0604020202020204" pitchFamily="34" charset="0"/>
              </a:rPr>
              <a:t>Supermarkets stock fresh and canned foods, packaged and frozen foods, household supplies, magazines, baked goods, dairy products, produce, and other items. </a:t>
            </a:r>
          </a:p>
          <a:p>
            <a:pPr algn="just"/>
            <a:endParaRPr lang="en-GB" sz="800" dirty="0">
              <a:latin typeface="Arial" panose="020B0604020202020204" pitchFamily="34" charset="0"/>
              <a:cs typeface="Arial" panose="020B0604020202020204" pitchFamily="34" charset="0"/>
            </a:endParaRPr>
          </a:p>
          <a:p>
            <a:pPr algn="just"/>
            <a:r>
              <a:rPr lang="en-US" sz="2000" b="1" dirty="0">
                <a:solidFill>
                  <a:schemeClr val="accent6">
                    <a:lumMod val="75000"/>
                  </a:schemeClr>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 </a:t>
            </a:r>
            <a:r>
              <a:rPr lang="en-GB" sz="2200" dirty="0">
                <a:latin typeface="Arial" panose="020B0604020202020204" pitchFamily="34" charset="0"/>
                <a:cs typeface="Arial" panose="020B0604020202020204" pitchFamily="34" charset="0"/>
              </a:rPr>
              <a:t>The amounts and dollar values of inventories carried by different types of firms vary widely, a typical firm probably has about 30 percent of its current assets and perhaps as much as 90 percent of its working capital invested in inventory.</a:t>
            </a:r>
          </a:p>
        </p:txBody>
      </p:sp>
    </p:spTree>
    <p:extLst>
      <p:ext uri="{BB962C8B-B14F-4D97-AF65-F5344CB8AC3E}">
        <p14:creationId xmlns:p14="http://schemas.microsoft.com/office/powerpoint/2010/main" val="23119267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4" name="Rectangle 3">
            <a:extLst>
              <a:ext uri="{FF2B5EF4-FFF2-40B4-BE49-F238E27FC236}">
                <a16:creationId xmlns:a16="http://schemas.microsoft.com/office/drawing/2014/main" id="{07CB058D-D09B-2B08-4842-70BA3B8CFDD2}"/>
              </a:ext>
            </a:extLst>
          </p:cNvPr>
          <p:cNvSpPr/>
          <p:nvPr/>
        </p:nvSpPr>
        <p:spPr>
          <a:xfrm>
            <a:off x="435429" y="1988316"/>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Sample Problem# 4</a:t>
            </a:r>
          </a:p>
        </p:txBody>
      </p:sp>
      <p:sp>
        <p:nvSpPr>
          <p:cNvPr id="5" name="TextBox 4">
            <a:extLst>
              <a:ext uri="{FF2B5EF4-FFF2-40B4-BE49-F238E27FC236}">
                <a16:creationId xmlns:a16="http://schemas.microsoft.com/office/drawing/2014/main" id="{646E4023-894D-E6BF-2F3E-3DBBF877E2C9}"/>
              </a:ext>
            </a:extLst>
          </p:cNvPr>
          <p:cNvSpPr txBox="1"/>
          <p:nvPr/>
        </p:nvSpPr>
        <p:spPr>
          <a:xfrm>
            <a:off x="408213" y="2607511"/>
            <a:ext cx="11375572" cy="4524315"/>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One of the top-selling items in the container group at a museum’s gift shop is a bird feeder. Sales are 18 units per week and the supplier charges Tk. 60 per unit. The cost of placing an order is Tk. 45/-. The annual holding cost is 25% of a feeder’s value and the museum operates 52 weeks per year. Management choose a 390 units lot size so that new orders could be placed less frequently. </a:t>
            </a:r>
          </a:p>
          <a:p>
            <a:pPr algn="just"/>
            <a:endParaRPr lang="en-US" sz="800" dirty="0">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a:latin typeface="Arial" panose="020B0604020202020204" pitchFamily="34" charset="0"/>
                <a:cs typeface="Arial" panose="020B0604020202020204" pitchFamily="34" charset="0"/>
              </a:rPr>
              <a:t>Identify EOQ.</a:t>
            </a:r>
          </a:p>
          <a:p>
            <a:pPr marL="457200" indent="-457200" algn="just">
              <a:buFont typeface="+mj-lt"/>
              <a:buAutoNum type="arabicPeriod"/>
            </a:pPr>
            <a:endParaRPr lang="en-US" sz="800" dirty="0">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a:latin typeface="Arial" panose="020B0604020202020204" pitchFamily="34" charset="0"/>
                <a:cs typeface="Arial" panose="020B0604020202020204" pitchFamily="34" charset="0"/>
              </a:rPr>
              <a:t>Determine the annual inventory cost of the current lot size of 390 units. </a:t>
            </a:r>
          </a:p>
          <a:p>
            <a:pPr marL="457200" indent="-457200" algn="just">
              <a:buFont typeface="+mj-lt"/>
              <a:buAutoNum type="arabicPeriod"/>
            </a:pPr>
            <a:endParaRPr lang="en-US" sz="800" dirty="0">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a:latin typeface="Arial" panose="020B0604020202020204" pitchFamily="34" charset="0"/>
                <a:cs typeface="Arial" panose="020B0604020202020204" pitchFamily="34" charset="0"/>
              </a:rPr>
              <a:t>Determine the annual inventory cost considering the EOQ.</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Supplier offer 10% discount on the price if 500 units are ordered. Should the company accept the offer or reject the offer</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86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4" name="Rectangle 3">
            <a:extLst>
              <a:ext uri="{FF2B5EF4-FFF2-40B4-BE49-F238E27FC236}">
                <a16:creationId xmlns:a16="http://schemas.microsoft.com/office/drawing/2014/main" id="{07CB058D-D09B-2B08-4842-70BA3B8CFDD2}"/>
              </a:ext>
            </a:extLst>
          </p:cNvPr>
          <p:cNvSpPr/>
          <p:nvPr/>
        </p:nvSpPr>
        <p:spPr>
          <a:xfrm>
            <a:off x="435429" y="1988316"/>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Solution# 4</a:t>
            </a:r>
          </a:p>
        </p:txBody>
      </p:sp>
      <p:sp>
        <p:nvSpPr>
          <p:cNvPr id="5" name="TextBox 4">
            <a:extLst>
              <a:ext uri="{FF2B5EF4-FFF2-40B4-BE49-F238E27FC236}">
                <a16:creationId xmlns:a16="http://schemas.microsoft.com/office/drawing/2014/main" id="{646E4023-894D-E6BF-2F3E-3DBBF877E2C9}"/>
              </a:ext>
            </a:extLst>
          </p:cNvPr>
          <p:cNvSpPr txBox="1"/>
          <p:nvPr/>
        </p:nvSpPr>
        <p:spPr>
          <a:xfrm>
            <a:off x="359228" y="2761680"/>
            <a:ext cx="11375572" cy="1569660"/>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Parameters:</a:t>
            </a:r>
          </a:p>
          <a:p>
            <a:pPr algn="just"/>
            <a:r>
              <a:rPr lang="en-US" sz="2400" dirty="0">
                <a:latin typeface="Arial" panose="020B0604020202020204" pitchFamily="34" charset="0"/>
                <a:cs typeface="Arial" panose="020B0604020202020204" pitchFamily="34" charset="0"/>
              </a:rPr>
              <a:t>Q = 390 units								D = 18</a:t>
            </a:r>
            <a:r>
              <a:rPr lang="en-US" sz="2400" b="1" dirty="0">
                <a:effectLst/>
                <a:latin typeface="Arial" panose="020B0604020202020204" pitchFamily="34" charset="0"/>
                <a:ea typeface="Times New Roman" panose="02020603050405020304" pitchFamily="18" charset="0"/>
              </a:rPr>
              <a:t> × </a:t>
            </a:r>
            <a:r>
              <a:rPr lang="en-US" sz="2400" dirty="0">
                <a:latin typeface="Arial" panose="020B0604020202020204" pitchFamily="34" charset="0"/>
                <a:cs typeface="Arial" panose="020B0604020202020204" pitchFamily="34" charset="0"/>
              </a:rPr>
              <a:t>52 = 936 units		</a:t>
            </a:r>
          </a:p>
          <a:p>
            <a:pPr algn="just"/>
            <a:r>
              <a:rPr lang="en-US" sz="2400" dirty="0">
                <a:latin typeface="Arial" panose="020B0604020202020204" pitchFamily="34" charset="0"/>
                <a:cs typeface="Arial" panose="020B0604020202020204" pitchFamily="34" charset="0"/>
              </a:rPr>
              <a:t>Ordering Cost = S = Tk. 45/-			Holding Cost = H = Tk. 60 *25% = Tk. 15/-</a:t>
            </a:r>
          </a:p>
          <a:p>
            <a:pPr algn="just"/>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EC5C799-C39E-2217-29E1-014052B7CFD6}"/>
                  </a:ext>
                </a:extLst>
              </p:cNvPr>
              <p:cNvSpPr txBox="1"/>
              <p:nvPr/>
            </p:nvSpPr>
            <p:spPr>
              <a:xfrm>
                <a:off x="359228" y="3862870"/>
                <a:ext cx="9787467" cy="3043462"/>
              </a:xfrm>
              <a:prstGeom prst="rect">
                <a:avLst/>
              </a:prstGeom>
              <a:noFill/>
            </p:spPr>
            <p:txBody>
              <a:bodyPr wrap="square">
                <a:spAutoFit/>
              </a:bodyPr>
              <a:lstStyle/>
              <a:p>
                <a:pPr marL="685800" indent="-514350">
                  <a:lnSpc>
                    <a:spcPct val="115000"/>
                  </a:lnSpc>
                  <a:buAutoNum type="arabicPeriod"/>
                </a:pP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𝐸𝑂𝑄</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BD" sz="28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BD" sz="2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𝐷𝑆</m:t>
                            </m:r>
                          </m:num>
                          <m:den>
                            <m:r>
                              <a:rPr lang="en-US" sz="2800" i="1">
                                <a:effectLst/>
                                <a:latin typeface="Cambria Math" panose="02040503050406030204" pitchFamily="18" charset="0"/>
                                <a:ea typeface="Calibri" panose="020F0502020204030204" pitchFamily="34" charset="0"/>
                                <a:cs typeface="Times New Roman" panose="02020603050405020304" pitchFamily="18" charset="0"/>
                              </a:rPr>
                              <m:t>𝐻</m:t>
                            </m:r>
                          </m:den>
                        </m:f>
                      </m:e>
                    </m:rad>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rad>
                      <m:radPr>
                        <m:degHide m:val="on"/>
                        <m:ctrlPr>
                          <a:rPr lang="en-BD" sz="2800" i="1">
                            <a:effectLst/>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n-BD" sz="2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936</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45</m:t>
                            </m:r>
                          </m:num>
                          <m:den>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15</m:t>
                            </m:r>
                          </m:den>
                        </m:f>
                      </m:e>
                    </m:rad>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75 units</a:t>
                </a:r>
              </a:p>
              <a:p>
                <a:pPr marL="171450">
                  <a:lnSpc>
                    <a:spcPct val="115000"/>
                  </a:lnSpc>
                </a:pPr>
                <a:endPar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171450">
                  <a:lnSpc>
                    <a:spcPct val="115000"/>
                  </a:lnSpc>
                </a:pP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Make sure D and H are in same time line</a:t>
                </a:r>
              </a:p>
              <a:p>
                <a:pPr marL="171450">
                  <a:lnSpc>
                    <a:spcPct val="115000"/>
                  </a:lnSpc>
                </a:pP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If D = 936 unit per year, H = 15 Tk per unit per year</a:t>
                </a:r>
                <a:endPar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a:lnSpc>
                    <a:spcPct val="115000"/>
                  </a:lnSpc>
                </a:pPr>
                <a:endParaRPr lang="en-BD"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EC5C799-C39E-2217-29E1-014052B7CFD6}"/>
                  </a:ext>
                </a:extLst>
              </p:cNvPr>
              <p:cNvSpPr txBox="1">
                <a:spLocks noRot="1" noChangeAspect="1" noMove="1" noResize="1" noEditPoints="1" noAdjustHandles="1" noChangeArrowheads="1" noChangeShapeType="1" noTextEdit="1"/>
              </p:cNvSpPr>
              <p:nvPr/>
            </p:nvSpPr>
            <p:spPr>
              <a:xfrm>
                <a:off x="359228" y="3862870"/>
                <a:ext cx="9787467" cy="304346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80925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4" name="Rectangle 3">
            <a:extLst>
              <a:ext uri="{FF2B5EF4-FFF2-40B4-BE49-F238E27FC236}">
                <a16:creationId xmlns:a16="http://schemas.microsoft.com/office/drawing/2014/main" id="{07CB058D-D09B-2B08-4842-70BA3B8CFDD2}"/>
              </a:ext>
            </a:extLst>
          </p:cNvPr>
          <p:cNvSpPr/>
          <p:nvPr/>
        </p:nvSpPr>
        <p:spPr>
          <a:xfrm>
            <a:off x="435429" y="1988316"/>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Solution# 4</a:t>
            </a:r>
          </a:p>
        </p:txBody>
      </p:sp>
      <p:sp>
        <p:nvSpPr>
          <p:cNvPr id="5" name="TextBox 4">
            <a:extLst>
              <a:ext uri="{FF2B5EF4-FFF2-40B4-BE49-F238E27FC236}">
                <a16:creationId xmlns:a16="http://schemas.microsoft.com/office/drawing/2014/main" id="{646E4023-894D-E6BF-2F3E-3DBBF877E2C9}"/>
              </a:ext>
            </a:extLst>
          </p:cNvPr>
          <p:cNvSpPr txBox="1"/>
          <p:nvPr/>
        </p:nvSpPr>
        <p:spPr>
          <a:xfrm>
            <a:off x="359228" y="2761680"/>
            <a:ext cx="11375572" cy="1569660"/>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Parameters:</a:t>
            </a:r>
          </a:p>
          <a:p>
            <a:pPr algn="just"/>
            <a:r>
              <a:rPr lang="en-US" sz="2400" dirty="0">
                <a:latin typeface="Arial" panose="020B0604020202020204" pitchFamily="34" charset="0"/>
                <a:cs typeface="Arial" panose="020B0604020202020204" pitchFamily="34" charset="0"/>
              </a:rPr>
              <a:t>Q = 390 units								D = 18</a:t>
            </a:r>
            <a:r>
              <a:rPr lang="en-US" sz="2400" b="1" dirty="0">
                <a:effectLst/>
                <a:latin typeface="Arial" panose="020B0604020202020204" pitchFamily="34" charset="0"/>
                <a:ea typeface="Times New Roman" panose="02020603050405020304" pitchFamily="18" charset="0"/>
              </a:rPr>
              <a:t> × </a:t>
            </a:r>
            <a:r>
              <a:rPr lang="en-US" sz="2400" dirty="0">
                <a:latin typeface="Arial" panose="020B0604020202020204" pitchFamily="34" charset="0"/>
                <a:cs typeface="Arial" panose="020B0604020202020204" pitchFamily="34" charset="0"/>
              </a:rPr>
              <a:t>52 = 936 units		</a:t>
            </a:r>
          </a:p>
          <a:p>
            <a:pPr algn="just"/>
            <a:r>
              <a:rPr lang="en-US" sz="2400" dirty="0">
                <a:latin typeface="Arial" panose="020B0604020202020204" pitchFamily="34" charset="0"/>
                <a:cs typeface="Arial" panose="020B0604020202020204" pitchFamily="34" charset="0"/>
              </a:rPr>
              <a:t>Ordering Cost = S = Tk. 45/-			Holding Cost = H = Tk. 60 *25% = Tk. 15/-</a:t>
            </a:r>
          </a:p>
          <a:p>
            <a:pPr algn="just"/>
            <a:endParaRPr lang="en-US"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C9C27BD-12BC-A005-0D10-B6460FCF8EE1}"/>
              </a:ext>
            </a:extLst>
          </p:cNvPr>
          <p:cNvSpPr txBox="1"/>
          <p:nvPr/>
        </p:nvSpPr>
        <p:spPr>
          <a:xfrm>
            <a:off x="359228" y="4049605"/>
            <a:ext cx="10871200" cy="2759986"/>
          </a:xfrm>
          <a:prstGeom prst="rect">
            <a:avLst/>
          </a:prstGeom>
          <a:noFill/>
        </p:spPr>
        <p:txBody>
          <a:bodyPr wrap="square">
            <a:spAutoFit/>
          </a:bodyPr>
          <a:lstStyle/>
          <a:p>
            <a:pPr lvl="0">
              <a:lnSpc>
                <a:spcPct val="115000"/>
              </a:lnSpc>
              <a:spcAft>
                <a:spcPts val="1000"/>
              </a:spcAft>
              <a:buSzPts val="1600"/>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2. Annual Cost (when Q = </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390</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units)</a:t>
            </a:r>
          </a:p>
          <a:p>
            <a:pPr lvl="0">
              <a:lnSpc>
                <a:spcPct val="115000"/>
              </a:lnSpc>
              <a:spcAft>
                <a:spcPts val="1000"/>
              </a:spcAft>
              <a:buSzPts val="1600"/>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Number of orders per year = D/Q = 936/390 = </a:t>
            </a: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2.4 orders</a:t>
            </a:r>
          </a:p>
          <a:p>
            <a:pPr lvl="0">
              <a:lnSpc>
                <a:spcPct val="115000"/>
              </a:lnSpc>
              <a:spcAft>
                <a:spcPts val="1000"/>
              </a:spcAft>
              <a:buSzPts val="1600"/>
            </a:pPr>
            <a:r>
              <a:rPr lang="en-US" sz="2400" dirty="0">
                <a:latin typeface="Times New Roman" panose="02020603050405020304" pitchFamily="18" charset="0"/>
                <a:ea typeface="Calibri" panose="020F0502020204030204" pitchFamily="34" charset="0"/>
                <a:cs typeface="Times New Roman" panose="02020603050405020304" pitchFamily="18" charset="0"/>
              </a:rPr>
              <a:t>Annual Holding Cost = (Q/2) </a:t>
            </a:r>
            <a:r>
              <a:rPr lang="en-US" sz="2400" b="1" dirty="0">
                <a:effectLst/>
                <a:latin typeface="Arial" panose="020B0604020202020204" pitchFamily="34" charset="0"/>
                <a:ea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H = (390/2) </a:t>
            </a:r>
            <a:r>
              <a:rPr lang="en-US" sz="2400" b="1" dirty="0">
                <a:effectLst/>
                <a:latin typeface="Arial" panose="020B0604020202020204" pitchFamily="34"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sz="2400" dirty="0">
                <a:effectLst/>
                <a:latin typeface="Arial" panose="020B0604020202020204" pitchFamily="34" charset="0"/>
                <a:ea typeface="Times New Roman" panose="02020603050405020304" pitchFamily="18" charset="0"/>
              </a:rPr>
              <a:t> = </a:t>
            </a: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Tk. 2925/-</a:t>
            </a:r>
          </a:p>
          <a:p>
            <a:pPr>
              <a:lnSpc>
                <a:spcPct val="115000"/>
              </a:lnSpc>
              <a:spcAft>
                <a:spcPts val="1000"/>
              </a:spcAft>
              <a:buSzPts val="1600"/>
            </a:pPr>
            <a:r>
              <a:rPr lang="en-US" sz="2400" dirty="0">
                <a:latin typeface="Times New Roman" panose="02020603050405020304" pitchFamily="18" charset="0"/>
                <a:ea typeface="Calibri" panose="020F0502020204030204" pitchFamily="34" charset="0"/>
                <a:cs typeface="Times New Roman" panose="02020603050405020304" pitchFamily="18" charset="0"/>
              </a:rPr>
              <a:t>Annual Ordering Cost = (D/Q) </a:t>
            </a:r>
            <a:r>
              <a:rPr lang="en-US" sz="2400" b="1" dirty="0">
                <a:effectLst/>
                <a:latin typeface="Arial" panose="020B0604020202020204" pitchFamily="34" charset="0"/>
                <a:ea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S = (936/390) </a:t>
            </a:r>
            <a:r>
              <a:rPr lang="en-US" sz="2400" b="1" dirty="0">
                <a:effectLst/>
                <a:latin typeface="Arial" panose="020B0604020202020204" pitchFamily="34"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4</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400" dirty="0">
                <a:effectLst/>
                <a:latin typeface="Arial" panose="020B0604020202020204" pitchFamily="34" charset="0"/>
                <a:ea typeface="Times New Roman" panose="02020603050405020304" pitchFamily="18" charset="0"/>
              </a:rPr>
              <a:t> = </a:t>
            </a: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Tk. 108/-</a:t>
            </a:r>
          </a:p>
          <a:p>
            <a:pPr>
              <a:lnSpc>
                <a:spcPct val="115000"/>
              </a:lnSpc>
              <a:spcAft>
                <a:spcPts val="1000"/>
              </a:spcAft>
              <a:buSzPts val="1600"/>
            </a:pPr>
            <a:r>
              <a:rPr lang="en-US" sz="2400" dirty="0">
                <a:latin typeface="Times New Roman" panose="02020603050405020304" pitchFamily="18" charset="0"/>
                <a:ea typeface="Calibri" panose="020F0502020204030204" pitchFamily="34" charset="0"/>
                <a:cs typeface="Times New Roman" panose="02020603050405020304" pitchFamily="18" charset="0"/>
              </a:rPr>
              <a:t>Annual Inventory Cost = 2925 + 108 =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Tk. 3,033/-</a:t>
            </a:r>
            <a:endPar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8070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4" name="Rectangle 3">
            <a:extLst>
              <a:ext uri="{FF2B5EF4-FFF2-40B4-BE49-F238E27FC236}">
                <a16:creationId xmlns:a16="http://schemas.microsoft.com/office/drawing/2014/main" id="{07CB058D-D09B-2B08-4842-70BA3B8CFDD2}"/>
              </a:ext>
            </a:extLst>
          </p:cNvPr>
          <p:cNvSpPr/>
          <p:nvPr/>
        </p:nvSpPr>
        <p:spPr>
          <a:xfrm>
            <a:off x="435429" y="1988316"/>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Solution# 4</a:t>
            </a:r>
          </a:p>
        </p:txBody>
      </p:sp>
      <p:sp>
        <p:nvSpPr>
          <p:cNvPr id="5" name="TextBox 4">
            <a:extLst>
              <a:ext uri="{FF2B5EF4-FFF2-40B4-BE49-F238E27FC236}">
                <a16:creationId xmlns:a16="http://schemas.microsoft.com/office/drawing/2014/main" id="{646E4023-894D-E6BF-2F3E-3DBBF877E2C9}"/>
              </a:ext>
            </a:extLst>
          </p:cNvPr>
          <p:cNvSpPr txBox="1"/>
          <p:nvPr/>
        </p:nvSpPr>
        <p:spPr>
          <a:xfrm>
            <a:off x="359228" y="2761680"/>
            <a:ext cx="11375572" cy="1569660"/>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Parameters:</a:t>
            </a:r>
          </a:p>
          <a:p>
            <a:pPr algn="just"/>
            <a:r>
              <a:rPr lang="en-US" sz="2400" dirty="0">
                <a:latin typeface="Arial" panose="020B0604020202020204" pitchFamily="34" charset="0"/>
                <a:cs typeface="Arial" panose="020B0604020202020204" pitchFamily="34" charset="0"/>
              </a:rPr>
              <a:t>Q = 390 units								D = 18</a:t>
            </a:r>
            <a:r>
              <a:rPr lang="en-US" sz="2400" b="1" dirty="0">
                <a:effectLst/>
                <a:latin typeface="Arial" panose="020B0604020202020204" pitchFamily="34" charset="0"/>
                <a:ea typeface="Times New Roman" panose="02020603050405020304" pitchFamily="18" charset="0"/>
              </a:rPr>
              <a:t> × </a:t>
            </a:r>
            <a:r>
              <a:rPr lang="en-US" sz="2400" dirty="0">
                <a:latin typeface="Arial" panose="020B0604020202020204" pitchFamily="34" charset="0"/>
                <a:cs typeface="Arial" panose="020B0604020202020204" pitchFamily="34" charset="0"/>
              </a:rPr>
              <a:t>52 = 936 units		</a:t>
            </a:r>
          </a:p>
          <a:p>
            <a:pPr algn="just"/>
            <a:r>
              <a:rPr lang="en-US" sz="2400" dirty="0">
                <a:latin typeface="Arial" panose="020B0604020202020204" pitchFamily="34" charset="0"/>
                <a:cs typeface="Arial" panose="020B0604020202020204" pitchFamily="34" charset="0"/>
              </a:rPr>
              <a:t>Ordering Cost = S = Tk. 45/-			Holding Cost = H = Tk. 60 *25% = Tk. 15/-</a:t>
            </a:r>
          </a:p>
          <a:p>
            <a:pPr algn="just"/>
            <a:endParaRPr lang="en-US"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C9C27BD-12BC-A005-0D10-B6460FCF8EE1}"/>
              </a:ext>
            </a:extLst>
          </p:cNvPr>
          <p:cNvSpPr txBox="1"/>
          <p:nvPr/>
        </p:nvSpPr>
        <p:spPr>
          <a:xfrm>
            <a:off x="359228" y="3937311"/>
            <a:ext cx="9474583" cy="2759986"/>
          </a:xfrm>
          <a:prstGeom prst="rect">
            <a:avLst/>
          </a:prstGeom>
          <a:noFill/>
        </p:spPr>
        <p:txBody>
          <a:bodyPr wrap="square">
            <a:spAutoFit/>
          </a:bodyPr>
          <a:lstStyle/>
          <a:p>
            <a:pPr lvl="0">
              <a:lnSpc>
                <a:spcPct val="115000"/>
              </a:lnSpc>
              <a:spcAft>
                <a:spcPts val="1000"/>
              </a:spcAft>
              <a:buSzPts val="1600"/>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3. Annual Cost (when Q = EOQ = </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75</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units)</a:t>
            </a:r>
          </a:p>
          <a:p>
            <a:pPr lvl="0">
              <a:lnSpc>
                <a:spcPct val="115000"/>
              </a:lnSpc>
              <a:spcAft>
                <a:spcPts val="1000"/>
              </a:spcAft>
              <a:buSzPts val="1600"/>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Number of orders per year = D/EOQ = 936/75 =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12.48</a:t>
            </a: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orders</a:t>
            </a:r>
          </a:p>
          <a:p>
            <a:pPr lvl="0">
              <a:lnSpc>
                <a:spcPct val="115000"/>
              </a:lnSpc>
              <a:spcAft>
                <a:spcPts val="1000"/>
              </a:spcAft>
              <a:buSzPts val="1600"/>
            </a:pPr>
            <a:r>
              <a:rPr lang="en-US" sz="2400" dirty="0">
                <a:latin typeface="Times New Roman" panose="02020603050405020304" pitchFamily="18" charset="0"/>
                <a:ea typeface="Calibri" panose="020F0502020204030204" pitchFamily="34" charset="0"/>
                <a:cs typeface="Times New Roman" panose="02020603050405020304" pitchFamily="18" charset="0"/>
              </a:rPr>
              <a:t>Annual Holding Cost = (EOQ/2) </a:t>
            </a:r>
            <a:r>
              <a:rPr lang="en-US" sz="2400" b="1" dirty="0">
                <a:effectLst/>
                <a:latin typeface="Arial" panose="020B0604020202020204" pitchFamily="34" charset="0"/>
                <a:ea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H = (75/2) </a:t>
            </a:r>
            <a:r>
              <a:rPr lang="en-US" sz="2400" b="1" dirty="0">
                <a:effectLst/>
                <a:latin typeface="Arial" panose="020B0604020202020204" pitchFamily="34"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sz="2400" dirty="0">
                <a:effectLst/>
                <a:latin typeface="Arial" panose="020B0604020202020204" pitchFamily="34" charset="0"/>
                <a:ea typeface="Times New Roman" panose="02020603050405020304" pitchFamily="18" charset="0"/>
              </a:rPr>
              <a:t> = </a:t>
            </a: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Tk. </a:t>
            </a: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562.50</a:t>
            </a: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spcAft>
                <a:spcPts val="1000"/>
              </a:spcAft>
              <a:buSzPts val="1600"/>
            </a:pPr>
            <a:r>
              <a:rPr lang="en-US" sz="2400" dirty="0">
                <a:latin typeface="Times New Roman" panose="02020603050405020304" pitchFamily="18" charset="0"/>
                <a:ea typeface="Calibri" panose="020F0502020204030204" pitchFamily="34" charset="0"/>
                <a:cs typeface="Times New Roman" panose="02020603050405020304" pitchFamily="18" charset="0"/>
              </a:rPr>
              <a:t>Annual Ordering Cost = (D/EOQ) </a:t>
            </a:r>
            <a:r>
              <a:rPr lang="en-US" sz="2400" b="1" dirty="0">
                <a:effectLst/>
                <a:latin typeface="Arial" panose="020B0604020202020204" pitchFamily="34" charset="0"/>
                <a:ea typeface="Times New Roman" panose="02020603050405020304" pitchFamily="18" charset="0"/>
              </a:rPr>
              <a:t>×</a:t>
            </a:r>
            <a:r>
              <a:rPr lang="en-US" sz="2400" dirty="0">
                <a:latin typeface="Times New Roman" panose="02020603050405020304" pitchFamily="18" charset="0"/>
                <a:ea typeface="Calibri" panose="020F0502020204030204" pitchFamily="34" charset="0"/>
                <a:cs typeface="Times New Roman" panose="02020603050405020304" pitchFamily="18" charset="0"/>
              </a:rPr>
              <a:t> S = (936/75) </a:t>
            </a:r>
            <a:r>
              <a:rPr lang="en-US" sz="2400" b="1" dirty="0">
                <a:effectLst/>
                <a:latin typeface="Arial" panose="020B0604020202020204" pitchFamily="34"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4</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2400" dirty="0">
                <a:effectLst/>
                <a:latin typeface="Arial" panose="020B0604020202020204" pitchFamily="34" charset="0"/>
                <a:ea typeface="Times New Roman" panose="02020603050405020304" pitchFamily="18" charset="0"/>
              </a:rPr>
              <a:t> = </a:t>
            </a: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Tk. </a:t>
            </a:r>
            <a:r>
              <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561.60</a:t>
            </a: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spcAft>
                <a:spcPts val="1000"/>
              </a:spcAft>
              <a:buSzPts val="1600"/>
            </a:pPr>
            <a:r>
              <a:rPr lang="en-US" sz="2400" dirty="0">
                <a:latin typeface="Times New Roman" panose="02020603050405020304" pitchFamily="18" charset="0"/>
                <a:ea typeface="Calibri" panose="020F0502020204030204" pitchFamily="34" charset="0"/>
                <a:cs typeface="Times New Roman" panose="02020603050405020304" pitchFamily="18" charset="0"/>
              </a:rPr>
              <a:t>Annual Inventory Cost = 562.50 + 561.60 =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Tk. 1,124.10/-</a:t>
            </a:r>
            <a:endPar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242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4" name="Rectangle 3">
            <a:extLst>
              <a:ext uri="{FF2B5EF4-FFF2-40B4-BE49-F238E27FC236}">
                <a16:creationId xmlns:a16="http://schemas.microsoft.com/office/drawing/2014/main" id="{07CB058D-D09B-2B08-4842-70BA3B8CFDD2}"/>
              </a:ext>
            </a:extLst>
          </p:cNvPr>
          <p:cNvSpPr/>
          <p:nvPr/>
        </p:nvSpPr>
        <p:spPr>
          <a:xfrm>
            <a:off x="435429" y="1988316"/>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Solution# 4</a:t>
            </a:r>
          </a:p>
        </p:txBody>
      </p:sp>
      <p:sp>
        <p:nvSpPr>
          <p:cNvPr id="5" name="TextBox 4">
            <a:extLst>
              <a:ext uri="{FF2B5EF4-FFF2-40B4-BE49-F238E27FC236}">
                <a16:creationId xmlns:a16="http://schemas.microsoft.com/office/drawing/2014/main" id="{646E4023-894D-E6BF-2F3E-3DBBF877E2C9}"/>
              </a:ext>
            </a:extLst>
          </p:cNvPr>
          <p:cNvSpPr txBox="1"/>
          <p:nvPr/>
        </p:nvSpPr>
        <p:spPr>
          <a:xfrm>
            <a:off x="359228" y="2761680"/>
            <a:ext cx="11375572" cy="2308324"/>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Parameters:</a:t>
            </a:r>
          </a:p>
          <a:p>
            <a:pPr algn="just"/>
            <a:r>
              <a:rPr lang="en-US" sz="2400" dirty="0">
                <a:latin typeface="Arial" panose="020B0604020202020204" pitchFamily="34" charset="0"/>
                <a:cs typeface="Arial" panose="020B0604020202020204" pitchFamily="34" charset="0"/>
              </a:rPr>
              <a:t>Q = 500 units	, EOQ=75					Annual demand,	D = 18</a:t>
            </a:r>
            <a:r>
              <a:rPr lang="en-US" sz="2400" b="1" dirty="0">
                <a:effectLst/>
                <a:latin typeface="Arial" panose="020B0604020202020204" pitchFamily="34" charset="0"/>
                <a:ea typeface="Times New Roman" panose="02020603050405020304" pitchFamily="18" charset="0"/>
              </a:rPr>
              <a:t> × </a:t>
            </a:r>
            <a:r>
              <a:rPr lang="en-US" sz="2400" dirty="0">
                <a:latin typeface="Arial" panose="020B0604020202020204" pitchFamily="34" charset="0"/>
                <a:cs typeface="Arial" panose="020B0604020202020204" pitchFamily="34" charset="0"/>
              </a:rPr>
              <a:t>52 = 936 units		</a:t>
            </a:r>
          </a:p>
          <a:p>
            <a:pPr algn="just"/>
            <a:r>
              <a:rPr lang="en-US" sz="2400" dirty="0">
                <a:latin typeface="Arial" panose="020B0604020202020204" pitchFamily="34" charset="0"/>
                <a:cs typeface="Arial" panose="020B0604020202020204" pitchFamily="34" charset="0"/>
              </a:rPr>
              <a:t>Ordering Cost = S = Tk. 45/-			</a:t>
            </a:r>
          </a:p>
          <a:p>
            <a:pPr algn="just"/>
            <a:r>
              <a:rPr lang="en-US" sz="2400" dirty="0">
                <a:latin typeface="Arial" panose="020B0604020202020204" pitchFamily="34" charset="0"/>
                <a:cs typeface="Arial" panose="020B0604020202020204" pitchFamily="34" charset="0"/>
              </a:rPr>
              <a:t>Holding Cost = H = Tk. 60 *25% = Tk. 15 per unit per year</a:t>
            </a:r>
          </a:p>
          <a:p>
            <a:pPr algn="just"/>
            <a:r>
              <a:rPr lang="en-US" sz="2400" dirty="0">
                <a:latin typeface="Arial" panose="020B0604020202020204" pitchFamily="34" charset="0"/>
                <a:cs typeface="Arial" panose="020B0604020202020204" pitchFamily="34" charset="0"/>
              </a:rPr>
              <a:t>Product price, P = 60 Tk</a:t>
            </a:r>
          </a:p>
          <a:p>
            <a:pPr algn="just"/>
            <a:endParaRPr lang="en-US"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C9C27BD-12BC-A005-0D10-B6460FCF8EE1}"/>
              </a:ext>
            </a:extLst>
          </p:cNvPr>
          <p:cNvSpPr txBox="1"/>
          <p:nvPr/>
        </p:nvSpPr>
        <p:spPr>
          <a:xfrm>
            <a:off x="359228" y="4773240"/>
            <a:ext cx="10871200" cy="1588961"/>
          </a:xfrm>
          <a:prstGeom prst="rect">
            <a:avLst/>
          </a:prstGeom>
          <a:noFill/>
        </p:spPr>
        <p:txBody>
          <a:bodyPr wrap="square">
            <a:spAutoFit/>
          </a:bodyPr>
          <a:lstStyle/>
          <a:p>
            <a:pPr lvl="0">
              <a:lnSpc>
                <a:spcPct val="115000"/>
              </a:lnSpc>
              <a:spcAft>
                <a:spcPts val="1000"/>
              </a:spcAft>
              <a:buSzPts val="1600"/>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4. Total Annual Cost (At EOQ = 75)</a:t>
            </a:r>
          </a:p>
          <a:p>
            <a:pPr lvl="0">
              <a:lnSpc>
                <a:spcPct val="115000"/>
              </a:lnSpc>
              <a:spcAft>
                <a:spcPts val="1000"/>
              </a:spcAft>
              <a:buSzPts val="1600"/>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Total o</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rdering cost + total holding cost +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purchasing cost</a:t>
            </a:r>
          </a:p>
          <a:p>
            <a:pPr lvl="0">
              <a:lnSpc>
                <a:spcPct val="115000"/>
              </a:lnSpc>
              <a:spcAft>
                <a:spcPts val="1000"/>
              </a:spcAft>
              <a:buSzPts val="1600"/>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(D/Q).S + (Q/2).H + D.P = (936/75). 45 + (75/2). 15 + (936x60) = 57,284 Tk </a:t>
            </a:r>
            <a:endPar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403C6AA-966B-8934-66D7-34F229A336B6}"/>
              </a:ext>
            </a:extLst>
          </p:cNvPr>
          <p:cNvSpPr/>
          <p:nvPr/>
        </p:nvSpPr>
        <p:spPr>
          <a:xfrm>
            <a:off x="8614609" y="4349706"/>
            <a:ext cx="3384885" cy="108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purchasing cost is considered because we need to make a comparison with 10% discount on product price</a:t>
            </a:r>
          </a:p>
        </p:txBody>
      </p:sp>
      <p:cxnSp>
        <p:nvCxnSpPr>
          <p:cNvPr id="7" name="Straight Arrow Connector 6">
            <a:extLst>
              <a:ext uri="{FF2B5EF4-FFF2-40B4-BE49-F238E27FC236}">
                <a16:creationId xmlns:a16="http://schemas.microsoft.com/office/drawing/2014/main" id="{8ECDD105-A86C-E25D-4104-43745B23FB75}"/>
              </a:ext>
            </a:extLst>
          </p:cNvPr>
          <p:cNvCxnSpPr>
            <a:stCxn id="2" idx="1"/>
          </p:cNvCxnSpPr>
          <p:nvPr/>
        </p:nvCxnSpPr>
        <p:spPr>
          <a:xfrm flipH="1">
            <a:off x="7908758" y="4893990"/>
            <a:ext cx="705851" cy="54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264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4" name="Rectangle 3">
            <a:extLst>
              <a:ext uri="{FF2B5EF4-FFF2-40B4-BE49-F238E27FC236}">
                <a16:creationId xmlns:a16="http://schemas.microsoft.com/office/drawing/2014/main" id="{07CB058D-D09B-2B08-4842-70BA3B8CFDD2}"/>
              </a:ext>
            </a:extLst>
          </p:cNvPr>
          <p:cNvSpPr/>
          <p:nvPr/>
        </p:nvSpPr>
        <p:spPr>
          <a:xfrm>
            <a:off x="435429" y="1988316"/>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Solution# 4</a:t>
            </a:r>
          </a:p>
        </p:txBody>
      </p:sp>
      <p:sp>
        <p:nvSpPr>
          <p:cNvPr id="5" name="TextBox 4">
            <a:extLst>
              <a:ext uri="{FF2B5EF4-FFF2-40B4-BE49-F238E27FC236}">
                <a16:creationId xmlns:a16="http://schemas.microsoft.com/office/drawing/2014/main" id="{646E4023-894D-E6BF-2F3E-3DBBF877E2C9}"/>
              </a:ext>
            </a:extLst>
          </p:cNvPr>
          <p:cNvSpPr txBox="1"/>
          <p:nvPr/>
        </p:nvSpPr>
        <p:spPr>
          <a:xfrm>
            <a:off x="359228" y="2761680"/>
            <a:ext cx="11375572" cy="2308324"/>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Parameters:</a:t>
            </a:r>
          </a:p>
          <a:p>
            <a:pPr algn="just"/>
            <a:r>
              <a:rPr lang="en-US" sz="2400" dirty="0">
                <a:latin typeface="Arial" panose="020B0604020202020204" pitchFamily="34" charset="0"/>
                <a:cs typeface="Arial" panose="020B0604020202020204" pitchFamily="34" charset="0"/>
              </a:rPr>
              <a:t>Q = 500 units	, 							Annual demand, D = 18</a:t>
            </a:r>
            <a:r>
              <a:rPr lang="en-US" sz="2400" b="1" dirty="0">
                <a:effectLst/>
                <a:latin typeface="Arial" panose="020B0604020202020204" pitchFamily="34" charset="0"/>
                <a:ea typeface="Times New Roman" panose="02020603050405020304" pitchFamily="18" charset="0"/>
              </a:rPr>
              <a:t> × </a:t>
            </a:r>
            <a:r>
              <a:rPr lang="en-US" sz="2400" dirty="0">
                <a:latin typeface="Arial" panose="020B0604020202020204" pitchFamily="34" charset="0"/>
                <a:cs typeface="Arial" panose="020B0604020202020204" pitchFamily="34" charset="0"/>
              </a:rPr>
              <a:t>52 = 936 units		</a:t>
            </a:r>
          </a:p>
          <a:p>
            <a:pPr algn="just"/>
            <a:r>
              <a:rPr lang="en-US" sz="2400" dirty="0">
                <a:latin typeface="Arial" panose="020B0604020202020204" pitchFamily="34" charset="0"/>
                <a:cs typeface="Arial" panose="020B0604020202020204" pitchFamily="34" charset="0"/>
              </a:rPr>
              <a:t>Ordering Cost = S = Tk. 45/-			</a:t>
            </a:r>
          </a:p>
          <a:p>
            <a:pPr algn="just"/>
            <a:r>
              <a:rPr lang="en-US" sz="2400" dirty="0">
                <a:latin typeface="Arial" panose="020B0604020202020204" pitchFamily="34" charset="0"/>
                <a:cs typeface="Arial" panose="020B0604020202020204" pitchFamily="34" charset="0"/>
              </a:rPr>
              <a:t>Holding Cost = H = Tk. 60 *25% = Tk. 15 per product per year</a:t>
            </a:r>
          </a:p>
          <a:p>
            <a:pPr algn="just"/>
            <a:r>
              <a:rPr lang="en-US" sz="2400" dirty="0">
                <a:latin typeface="Arial" panose="020B0604020202020204" pitchFamily="34" charset="0"/>
                <a:cs typeface="Arial" panose="020B0604020202020204" pitchFamily="34" charset="0"/>
              </a:rPr>
              <a:t>Product price (10% discount), P = 60 x 0.9 = 54 Tk</a:t>
            </a:r>
          </a:p>
          <a:p>
            <a:pPr algn="just"/>
            <a:endParaRPr lang="en-US"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C9C27BD-12BC-A005-0D10-B6460FCF8EE1}"/>
              </a:ext>
            </a:extLst>
          </p:cNvPr>
          <p:cNvSpPr txBox="1"/>
          <p:nvPr/>
        </p:nvSpPr>
        <p:spPr>
          <a:xfrm>
            <a:off x="359228" y="4741156"/>
            <a:ext cx="10871200" cy="1588961"/>
          </a:xfrm>
          <a:prstGeom prst="rect">
            <a:avLst/>
          </a:prstGeom>
          <a:noFill/>
        </p:spPr>
        <p:txBody>
          <a:bodyPr wrap="square">
            <a:spAutoFit/>
          </a:bodyPr>
          <a:lstStyle/>
          <a:p>
            <a:pPr lvl="0">
              <a:lnSpc>
                <a:spcPct val="115000"/>
              </a:lnSpc>
              <a:spcAft>
                <a:spcPts val="1000"/>
              </a:spcAft>
              <a:buSzPts val="1600"/>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Total Annual Cost (when Q = 500)</a:t>
            </a:r>
          </a:p>
          <a:p>
            <a:pPr lvl="0">
              <a:lnSpc>
                <a:spcPct val="115000"/>
              </a:lnSpc>
              <a:spcAft>
                <a:spcPts val="1000"/>
              </a:spcAft>
              <a:buSzPts val="1600"/>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Total o</a:t>
            </a: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rdering cost + total holding cost + </a:t>
            </a:r>
            <a:r>
              <a:rPr lang="en-US"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purchasing cost</a:t>
            </a:r>
          </a:p>
          <a:p>
            <a:pPr lvl="0">
              <a:lnSpc>
                <a:spcPct val="115000"/>
              </a:lnSpc>
              <a:spcAft>
                <a:spcPts val="1000"/>
              </a:spcAft>
              <a:buSzPts val="1600"/>
            </a:pPr>
            <a:r>
              <a:rPr lang="en-US" sz="2400"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(D/Q).S + (Q/2).H + D.P = (936/500). 45 + (500/2). 15 + (936x54) = 54,378 Tk </a:t>
            </a:r>
            <a:endPar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4FEA149B-7468-BE63-5F28-21BCFF083A64}"/>
              </a:ext>
            </a:extLst>
          </p:cNvPr>
          <p:cNvSpPr/>
          <p:nvPr/>
        </p:nvSpPr>
        <p:spPr>
          <a:xfrm>
            <a:off x="8602101" y="4447068"/>
            <a:ext cx="3384885" cy="108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purchasing cost is considered because we need to make a comparison with 10% discount on product price</a:t>
            </a:r>
          </a:p>
        </p:txBody>
      </p:sp>
      <p:cxnSp>
        <p:nvCxnSpPr>
          <p:cNvPr id="7" name="Straight Arrow Connector 6">
            <a:extLst>
              <a:ext uri="{FF2B5EF4-FFF2-40B4-BE49-F238E27FC236}">
                <a16:creationId xmlns:a16="http://schemas.microsoft.com/office/drawing/2014/main" id="{4718E5FC-1403-F161-DDCF-408C0BA3FBF7}"/>
              </a:ext>
            </a:extLst>
          </p:cNvPr>
          <p:cNvCxnSpPr>
            <a:stCxn id="2" idx="1"/>
          </p:cNvCxnSpPr>
          <p:nvPr/>
        </p:nvCxnSpPr>
        <p:spPr>
          <a:xfrm flipH="1">
            <a:off x="8165432" y="4991352"/>
            <a:ext cx="436669" cy="36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727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1" y="624591"/>
            <a:ext cx="11029616" cy="1013800"/>
          </a:xfrm>
        </p:spPr>
        <p:txBody>
          <a:bodyPr>
            <a:noAutofit/>
          </a:bodyPr>
          <a:lstStyle/>
          <a:p>
            <a:r>
              <a:rPr lang="en-GB" sz="4400" dirty="0"/>
              <a:t>ECONOMIC ORDER QUANTITY MODELS</a:t>
            </a:r>
            <a:endParaRPr lang="en-BD" sz="4400" dirty="0"/>
          </a:p>
        </p:txBody>
      </p:sp>
      <p:sp>
        <p:nvSpPr>
          <p:cNvPr id="4" name="Rectangle 3">
            <a:extLst>
              <a:ext uri="{FF2B5EF4-FFF2-40B4-BE49-F238E27FC236}">
                <a16:creationId xmlns:a16="http://schemas.microsoft.com/office/drawing/2014/main" id="{07CB058D-D09B-2B08-4842-70BA3B8CFDD2}"/>
              </a:ext>
            </a:extLst>
          </p:cNvPr>
          <p:cNvSpPr/>
          <p:nvPr/>
        </p:nvSpPr>
        <p:spPr>
          <a:xfrm>
            <a:off x="435429" y="1988316"/>
            <a:ext cx="3341914" cy="61919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ahoma" panose="020B0604030504040204" pitchFamily="34" charset="0"/>
                <a:ea typeface="Tahoma" panose="020B0604030504040204" pitchFamily="34" charset="0"/>
                <a:cs typeface="Tahoma" panose="020B0604030504040204" pitchFamily="34" charset="0"/>
              </a:rPr>
              <a:t>Solution# 4</a:t>
            </a:r>
          </a:p>
        </p:txBody>
      </p:sp>
      <p:sp>
        <p:nvSpPr>
          <p:cNvPr id="5" name="TextBox 4">
            <a:extLst>
              <a:ext uri="{FF2B5EF4-FFF2-40B4-BE49-F238E27FC236}">
                <a16:creationId xmlns:a16="http://schemas.microsoft.com/office/drawing/2014/main" id="{646E4023-894D-E6BF-2F3E-3DBBF877E2C9}"/>
              </a:ext>
            </a:extLst>
          </p:cNvPr>
          <p:cNvSpPr txBox="1"/>
          <p:nvPr/>
        </p:nvSpPr>
        <p:spPr>
          <a:xfrm>
            <a:off x="359228" y="2761680"/>
            <a:ext cx="11375572" cy="1200329"/>
          </a:xfrm>
          <a:prstGeom prst="rect">
            <a:avLst/>
          </a:prstGeom>
          <a:noFill/>
        </p:spPr>
        <p:txBody>
          <a:bodyPr wrap="square">
            <a:spAutoFit/>
          </a:bodyPr>
          <a:lstStyle/>
          <a:p>
            <a:pPr algn="just"/>
            <a:r>
              <a:rPr lang="en-US" sz="2400" dirty="0">
                <a:latin typeface="Arial" panose="020B0604020202020204" pitchFamily="34" charset="0"/>
                <a:cs typeface="Arial" panose="020B0604020202020204" pitchFamily="34" charset="0"/>
              </a:rPr>
              <a:t>The total annual cost at (Q= 500) &lt; Total annual cost at (Q = 75)</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So, company should take the discounted offer and purchase 500 units at a time</a:t>
            </a:r>
          </a:p>
        </p:txBody>
      </p:sp>
    </p:spTree>
    <p:extLst>
      <p:ext uri="{BB962C8B-B14F-4D97-AF65-F5344CB8AC3E}">
        <p14:creationId xmlns:p14="http://schemas.microsoft.com/office/powerpoint/2010/main" val="328078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0038178-661F-235F-2F1F-3EAF38BF881F}"/>
              </a:ext>
            </a:extLst>
          </p:cNvPr>
          <p:cNvSpPr txBox="1"/>
          <p:nvPr/>
        </p:nvSpPr>
        <p:spPr>
          <a:xfrm>
            <a:off x="609600" y="2875002"/>
            <a:ext cx="10972800" cy="1107996"/>
          </a:xfrm>
          <a:prstGeom prst="rect">
            <a:avLst/>
          </a:prstGeom>
          <a:noFill/>
        </p:spPr>
        <p:txBody>
          <a:bodyPr wrap="square" rtlCol="0">
            <a:spAutoFit/>
          </a:bodyPr>
          <a:lstStyle/>
          <a:p>
            <a:pPr algn="ctr"/>
            <a:r>
              <a:rPr lang="en-BD" sz="6600" b="1"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END OF THE CHAPTER…</a:t>
            </a:r>
          </a:p>
        </p:txBody>
      </p:sp>
    </p:spTree>
    <p:extLst>
      <p:ext uri="{BB962C8B-B14F-4D97-AF65-F5344CB8AC3E}">
        <p14:creationId xmlns:p14="http://schemas.microsoft.com/office/powerpoint/2010/main" val="219377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A7A-2498-A2C1-6C6D-9A36F58F4327}"/>
              </a:ext>
            </a:extLst>
          </p:cNvPr>
          <p:cNvSpPr>
            <a:spLocks noGrp="1"/>
          </p:cNvSpPr>
          <p:nvPr>
            <p:ph type="title"/>
          </p:nvPr>
        </p:nvSpPr>
        <p:spPr>
          <a:xfrm>
            <a:off x="466736" y="527157"/>
            <a:ext cx="11029616" cy="1013800"/>
          </a:xfrm>
        </p:spPr>
        <p:txBody>
          <a:bodyPr>
            <a:normAutofit/>
          </a:bodyPr>
          <a:lstStyle/>
          <a:p>
            <a:r>
              <a:rPr lang="en-BD" sz="4400" dirty="0"/>
              <a:t>Types of inventories</a:t>
            </a:r>
          </a:p>
        </p:txBody>
      </p:sp>
      <p:sp>
        <p:nvSpPr>
          <p:cNvPr id="4" name="TextBox 3">
            <a:extLst>
              <a:ext uri="{FF2B5EF4-FFF2-40B4-BE49-F238E27FC236}">
                <a16:creationId xmlns:a16="http://schemas.microsoft.com/office/drawing/2014/main" id="{F658EA0A-6256-B35D-A703-FB051E96CB11}"/>
              </a:ext>
            </a:extLst>
          </p:cNvPr>
          <p:cNvSpPr txBox="1"/>
          <p:nvPr/>
        </p:nvSpPr>
        <p:spPr>
          <a:xfrm>
            <a:off x="305244" y="2063745"/>
            <a:ext cx="8267484" cy="4278094"/>
          </a:xfrm>
          <a:prstGeom prst="rect">
            <a:avLst/>
          </a:prstGeom>
          <a:noFill/>
        </p:spPr>
        <p:txBody>
          <a:bodyPr wrap="square">
            <a:spAutoFit/>
          </a:bodyPr>
          <a:lstStyle/>
          <a:p>
            <a:r>
              <a:rPr lang="en-GB" sz="1600" dirty="0">
                <a:latin typeface="Arial" panose="020B0604020202020204" pitchFamily="34" charset="0"/>
                <a:cs typeface="Arial" panose="020B0604020202020204" pitchFamily="34" charset="0"/>
              </a:rPr>
              <a:t>Types of inventories include the following: </a:t>
            </a:r>
          </a:p>
          <a:p>
            <a:endParaRPr lang="en-GB" sz="1600" dirty="0">
              <a:latin typeface="Arial" panose="020B0604020202020204" pitchFamily="34" charset="0"/>
              <a:cs typeface="Arial" panose="020B0604020202020204" pitchFamily="34" charset="0"/>
            </a:endParaRPr>
          </a:p>
          <a:p>
            <a:r>
              <a:rPr lang="en-US" sz="1600" dirty="0">
                <a:solidFill>
                  <a:srgbClr val="FF36BE"/>
                </a:solidFill>
                <a:latin typeface="Arial" panose="020B0604020202020204" pitchFamily="34" charset="0"/>
                <a:ea typeface="Arial Unicode MS" panose="020B0604020202020204" pitchFamily="34" charset="-128"/>
                <a:cs typeface="Arial" panose="020B0604020202020204" pitchFamily="34" charset="0"/>
                <a:sym typeface="Wingdings 2" panose="05020102010507070707" pitchFamily="18" charset="2"/>
              </a:rPr>
              <a:t> </a:t>
            </a:r>
            <a:r>
              <a:rPr lang="en-GB" sz="1600" dirty="0">
                <a:latin typeface="Arial" panose="020B0604020202020204" pitchFamily="34" charset="0"/>
                <a:cs typeface="Arial" panose="020B0604020202020204" pitchFamily="34" charset="0"/>
              </a:rPr>
              <a:t>Raw materials and purchased parts </a:t>
            </a:r>
          </a:p>
          <a:p>
            <a:endParaRPr lang="en-GB" sz="1600" dirty="0">
              <a:latin typeface="Arial" panose="020B0604020202020204" pitchFamily="34" charset="0"/>
              <a:cs typeface="Arial" panose="020B0604020202020204" pitchFamily="34" charset="0"/>
            </a:endParaRPr>
          </a:p>
          <a:p>
            <a:r>
              <a:rPr lang="en-US" sz="1600" dirty="0">
                <a:solidFill>
                  <a:srgbClr val="FF36BE"/>
                </a:solidFill>
                <a:latin typeface="Arial" panose="020B0604020202020204" pitchFamily="34" charset="0"/>
                <a:ea typeface="Arial Unicode MS" panose="020B0604020202020204" pitchFamily="34" charset="-128"/>
                <a:cs typeface="Arial" panose="020B0604020202020204" pitchFamily="34" charset="0"/>
                <a:sym typeface="Wingdings 2" panose="05020102010507070707" pitchFamily="18" charset="2"/>
              </a:rPr>
              <a:t> </a:t>
            </a:r>
            <a:r>
              <a:rPr lang="en-GB" sz="1600" dirty="0">
                <a:latin typeface="Arial" panose="020B0604020202020204" pitchFamily="34" charset="0"/>
                <a:cs typeface="Arial" panose="020B0604020202020204" pitchFamily="34" charset="0"/>
              </a:rPr>
              <a:t>Partially completed goods, called work-in-process (WIP) </a:t>
            </a:r>
          </a:p>
          <a:p>
            <a:endParaRPr lang="en-GB" sz="1600" dirty="0">
              <a:latin typeface="Arial" panose="020B0604020202020204" pitchFamily="34" charset="0"/>
              <a:cs typeface="Arial" panose="020B0604020202020204" pitchFamily="34" charset="0"/>
            </a:endParaRPr>
          </a:p>
          <a:p>
            <a:r>
              <a:rPr lang="en-US" sz="1600" dirty="0">
                <a:solidFill>
                  <a:srgbClr val="FF36BE"/>
                </a:solidFill>
                <a:latin typeface="Arial" panose="020B0604020202020204" pitchFamily="34" charset="0"/>
                <a:ea typeface="Arial Unicode MS" panose="020B0604020202020204" pitchFamily="34" charset="-128"/>
                <a:cs typeface="Arial" panose="020B0604020202020204" pitchFamily="34" charset="0"/>
                <a:sym typeface="Wingdings 2" panose="05020102010507070707" pitchFamily="18" charset="2"/>
              </a:rPr>
              <a:t> </a:t>
            </a:r>
            <a:r>
              <a:rPr lang="en-GB" sz="1600" dirty="0">
                <a:latin typeface="Arial" panose="020B0604020202020204" pitchFamily="34" charset="0"/>
                <a:cs typeface="Arial" panose="020B0604020202020204" pitchFamily="34" charset="0"/>
              </a:rPr>
              <a:t>Finished-goods inventories (manufacturing firms) or merchandise (retail stores) </a:t>
            </a:r>
          </a:p>
          <a:p>
            <a:endParaRPr lang="en-GB" sz="1600" dirty="0">
              <a:latin typeface="Arial" panose="020B0604020202020204" pitchFamily="34" charset="0"/>
              <a:cs typeface="Arial" panose="020B0604020202020204" pitchFamily="34" charset="0"/>
            </a:endParaRPr>
          </a:p>
          <a:p>
            <a:r>
              <a:rPr lang="en-US" sz="1600" dirty="0">
                <a:solidFill>
                  <a:srgbClr val="FF36BE"/>
                </a:solidFill>
                <a:latin typeface="Arial" panose="020B0604020202020204" pitchFamily="34" charset="0"/>
                <a:ea typeface="Arial Unicode MS" panose="020B0604020202020204" pitchFamily="34" charset="-128"/>
                <a:cs typeface="Arial" panose="020B0604020202020204" pitchFamily="34" charset="0"/>
                <a:sym typeface="Wingdings 2" panose="05020102010507070707" pitchFamily="18" charset="2"/>
              </a:rPr>
              <a:t> </a:t>
            </a:r>
            <a:r>
              <a:rPr lang="en-GB" sz="1600" dirty="0">
                <a:latin typeface="Arial" panose="020B0604020202020204" pitchFamily="34" charset="0"/>
                <a:cs typeface="Arial" panose="020B0604020202020204" pitchFamily="34" charset="0"/>
              </a:rPr>
              <a:t>Tools and supplies (Equipment, screw, hammer, etc)</a:t>
            </a:r>
          </a:p>
          <a:p>
            <a:endParaRPr lang="en-GB" sz="1600" dirty="0">
              <a:latin typeface="Arial" panose="020B0604020202020204" pitchFamily="34" charset="0"/>
              <a:cs typeface="Arial" panose="020B0604020202020204" pitchFamily="34" charset="0"/>
            </a:endParaRPr>
          </a:p>
          <a:p>
            <a:r>
              <a:rPr lang="en-US" sz="1600" dirty="0">
                <a:solidFill>
                  <a:srgbClr val="FF36BE"/>
                </a:solidFill>
                <a:latin typeface="Arial" panose="020B0604020202020204" pitchFamily="34" charset="0"/>
                <a:ea typeface="Arial Unicode MS" panose="020B0604020202020204" pitchFamily="34" charset="-128"/>
                <a:cs typeface="Arial" panose="020B0604020202020204" pitchFamily="34" charset="0"/>
                <a:sym typeface="Wingdings 2" panose="05020102010507070707" pitchFamily="18" charset="2"/>
              </a:rPr>
              <a:t> </a:t>
            </a:r>
            <a:r>
              <a:rPr lang="en-GB" sz="1600" dirty="0">
                <a:latin typeface="Arial" panose="020B0604020202020204" pitchFamily="34" charset="0"/>
                <a:cs typeface="Arial" panose="020B0604020202020204" pitchFamily="34" charset="0"/>
              </a:rPr>
              <a:t>Maintenance and repairs (MRO) inventory (Machine spare parts)</a:t>
            </a:r>
          </a:p>
          <a:p>
            <a:endParaRPr lang="en-GB" sz="1600" dirty="0">
              <a:latin typeface="Arial" panose="020B0604020202020204" pitchFamily="34" charset="0"/>
              <a:cs typeface="Arial" panose="020B0604020202020204" pitchFamily="34" charset="0"/>
            </a:endParaRPr>
          </a:p>
          <a:p>
            <a:r>
              <a:rPr lang="en-US" sz="1600" dirty="0">
                <a:solidFill>
                  <a:srgbClr val="FF36BE"/>
                </a:solidFill>
                <a:latin typeface="Arial" panose="020B0604020202020204" pitchFamily="34" charset="0"/>
                <a:ea typeface="Arial Unicode MS" panose="020B0604020202020204" pitchFamily="34" charset="-128"/>
                <a:cs typeface="Arial" panose="020B0604020202020204" pitchFamily="34" charset="0"/>
                <a:sym typeface="Wingdings 2" panose="05020102010507070707" pitchFamily="18" charset="2"/>
              </a:rPr>
              <a:t> </a:t>
            </a:r>
            <a:r>
              <a:rPr lang="en-GB" sz="1600" dirty="0">
                <a:latin typeface="Arial" panose="020B0604020202020204" pitchFamily="34" charset="0"/>
                <a:cs typeface="Arial" panose="020B0604020202020204" pitchFamily="34" charset="0"/>
              </a:rPr>
              <a:t>Goods-in-transit to warehouses, distributors, or customers (pipeline inventory) </a:t>
            </a:r>
          </a:p>
          <a:p>
            <a:endParaRPr lang="en-GB" sz="1600" dirty="0">
              <a:latin typeface="Arial" panose="020B0604020202020204" pitchFamily="34" charset="0"/>
              <a:cs typeface="Arial" panose="020B0604020202020204" pitchFamily="34" charset="0"/>
            </a:endParaRPr>
          </a:p>
          <a:p>
            <a:pPr algn="just"/>
            <a:r>
              <a:rPr lang="en-GB" sz="1600" i="1" dirty="0">
                <a:latin typeface="Arial" panose="020B0604020202020204" pitchFamily="34" charset="0"/>
                <a:cs typeface="Arial" panose="020B0604020202020204" pitchFamily="34" charset="0"/>
              </a:rPr>
              <a:t>Both manufacturing and service organizations have to consider the space requirements of inventory. In some cases, space limitations may restrict inventory storage capability, thereby adding another dimension to inventory decisions.</a:t>
            </a:r>
          </a:p>
        </p:txBody>
      </p:sp>
      <p:pic>
        <p:nvPicPr>
          <p:cNvPr id="5" name="Picture 4">
            <a:extLst>
              <a:ext uri="{FF2B5EF4-FFF2-40B4-BE49-F238E27FC236}">
                <a16:creationId xmlns:a16="http://schemas.microsoft.com/office/drawing/2014/main" id="{8020557B-D131-EB66-E09A-97F22CE931F8}"/>
              </a:ext>
            </a:extLst>
          </p:cNvPr>
          <p:cNvPicPr>
            <a:picLocks noChangeAspect="1"/>
          </p:cNvPicPr>
          <p:nvPr/>
        </p:nvPicPr>
        <p:blipFill>
          <a:blip r:embed="rId2"/>
          <a:stretch>
            <a:fillRect/>
          </a:stretch>
        </p:blipFill>
        <p:spPr>
          <a:xfrm>
            <a:off x="6964907" y="1954224"/>
            <a:ext cx="4770242" cy="1542042"/>
          </a:xfrm>
          <a:prstGeom prst="rect">
            <a:avLst/>
          </a:prstGeom>
        </p:spPr>
      </p:pic>
      <p:pic>
        <p:nvPicPr>
          <p:cNvPr id="9" name="Graphic 8" descr="Man with solid fill">
            <a:extLst>
              <a:ext uri="{FF2B5EF4-FFF2-40B4-BE49-F238E27FC236}">
                <a16:creationId xmlns:a16="http://schemas.microsoft.com/office/drawing/2014/main" id="{F1659135-A9D7-9906-65CC-D763F91469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20316" y="5884639"/>
            <a:ext cx="914400" cy="914400"/>
          </a:xfrm>
          <a:prstGeom prst="rect">
            <a:avLst/>
          </a:prstGeom>
        </p:spPr>
      </p:pic>
      <p:cxnSp>
        <p:nvCxnSpPr>
          <p:cNvPr id="11" name="Straight Arrow Connector 10">
            <a:extLst>
              <a:ext uri="{FF2B5EF4-FFF2-40B4-BE49-F238E27FC236}">
                <a16:creationId xmlns:a16="http://schemas.microsoft.com/office/drawing/2014/main" id="{CD7A6907-4FEB-3D78-E353-1A249274F948}"/>
              </a:ext>
            </a:extLst>
          </p:cNvPr>
          <p:cNvCxnSpPr>
            <a:cxnSpLocks/>
          </p:cNvCxnSpPr>
          <p:nvPr/>
        </p:nvCxnSpPr>
        <p:spPr>
          <a:xfrm flipH="1">
            <a:off x="10077516" y="3532193"/>
            <a:ext cx="1041200" cy="2226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5B900B-D21B-5D89-BE0A-B24D163847FF}"/>
              </a:ext>
            </a:extLst>
          </p:cNvPr>
          <p:cNvSpPr txBox="1"/>
          <p:nvPr/>
        </p:nvSpPr>
        <p:spPr>
          <a:xfrm>
            <a:off x="10696408" y="5332681"/>
            <a:ext cx="1599888" cy="461665"/>
          </a:xfrm>
          <a:prstGeom prst="rect">
            <a:avLst/>
          </a:prstGeom>
          <a:noFill/>
        </p:spPr>
        <p:txBody>
          <a:bodyPr wrap="square" rtlCol="0">
            <a:spAutoFit/>
          </a:bodyPr>
          <a:lstStyle/>
          <a:p>
            <a:r>
              <a:rPr lang="en-US" sz="2400" b="1" dirty="0">
                <a:solidFill>
                  <a:srgbClr val="FF0000"/>
                </a:solidFill>
              </a:rPr>
              <a:t>Pipeline</a:t>
            </a:r>
          </a:p>
        </p:txBody>
      </p:sp>
      <p:cxnSp>
        <p:nvCxnSpPr>
          <p:cNvPr id="10" name="Straight Arrow Connector 9">
            <a:extLst>
              <a:ext uri="{FF2B5EF4-FFF2-40B4-BE49-F238E27FC236}">
                <a16:creationId xmlns:a16="http://schemas.microsoft.com/office/drawing/2014/main" id="{2691A5E7-3360-61E7-C8B9-A67F1F7E0A08}"/>
              </a:ext>
            </a:extLst>
          </p:cNvPr>
          <p:cNvCxnSpPr/>
          <p:nvPr/>
        </p:nvCxnSpPr>
        <p:spPr>
          <a:xfrm>
            <a:off x="8016730" y="2518611"/>
            <a:ext cx="828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FE758EB-1F3D-47E3-03F9-5FBC202A4A22}"/>
              </a:ext>
            </a:extLst>
          </p:cNvPr>
          <p:cNvCxnSpPr/>
          <p:nvPr/>
        </p:nvCxnSpPr>
        <p:spPr>
          <a:xfrm>
            <a:off x="9897979" y="2518611"/>
            <a:ext cx="700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Robot Hand with solid fill">
            <a:extLst>
              <a:ext uri="{FF2B5EF4-FFF2-40B4-BE49-F238E27FC236}">
                <a16:creationId xmlns:a16="http://schemas.microsoft.com/office/drawing/2014/main" id="{E11414A8-AD8E-323E-FB2E-44A0CB7484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64856" y="2599830"/>
            <a:ext cx="914400" cy="914400"/>
          </a:xfrm>
          <a:prstGeom prst="rect">
            <a:avLst/>
          </a:prstGeom>
        </p:spPr>
      </p:pic>
      <p:pic>
        <p:nvPicPr>
          <p:cNvPr id="17" name="Graphic 16" descr="Robot Hand with solid fill">
            <a:extLst>
              <a:ext uri="{FF2B5EF4-FFF2-40B4-BE49-F238E27FC236}">
                <a16:creationId xmlns:a16="http://schemas.microsoft.com/office/drawing/2014/main" id="{73F0C863-9D34-6481-8DEB-525E0EE28E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53551" y="2554941"/>
            <a:ext cx="914400" cy="914400"/>
          </a:xfrm>
          <a:prstGeom prst="rect">
            <a:avLst/>
          </a:prstGeom>
        </p:spPr>
      </p:pic>
      <p:sp>
        <p:nvSpPr>
          <p:cNvPr id="18" name="TextBox 17">
            <a:extLst>
              <a:ext uri="{FF2B5EF4-FFF2-40B4-BE49-F238E27FC236}">
                <a16:creationId xmlns:a16="http://schemas.microsoft.com/office/drawing/2014/main" id="{66434339-C092-D561-293A-C20EE7F38377}"/>
              </a:ext>
            </a:extLst>
          </p:cNvPr>
          <p:cNvSpPr txBox="1"/>
          <p:nvPr/>
        </p:nvSpPr>
        <p:spPr>
          <a:xfrm>
            <a:off x="7515870" y="4096983"/>
            <a:ext cx="2581386" cy="830997"/>
          </a:xfrm>
          <a:prstGeom prst="rect">
            <a:avLst/>
          </a:prstGeom>
          <a:noFill/>
          <a:ln>
            <a:solidFill>
              <a:schemeClr val="tx1"/>
            </a:solidFill>
          </a:ln>
        </p:spPr>
        <p:txBody>
          <a:bodyPr wrap="square" rtlCol="0">
            <a:spAutoFit/>
          </a:bodyPr>
          <a:lstStyle/>
          <a:p>
            <a:r>
              <a:rPr lang="en-US" sz="2400" b="1" dirty="0">
                <a:solidFill>
                  <a:srgbClr val="FF0000"/>
                </a:solidFill>
              </a:rPr>
              <a:t>Tools &amp; supplies,</a:t>
            </a:r>
          </a:p>
          <a:p>
            <a:r>
              <a:rPr lang="en-US" sz="2400" b="1" dirty="0">
                <a:solidFill>
                  <a:srgbClr val="FF0000"/>
                </a:solidFill>
              </a:rPr>
              <a:t>MRO</a:t>
            </a:r>
          </a:p>
        </p:txBody>
      </p:sp>
      <p:cxnSp>
        <p:nvCxnSpPr>
          <p:cNvPr id="20" name="Straight Arrow Connector 19">
            <a:extLst>
              <a:ext uri="{FF2B5EF4-FFF2-40B4-BE49-F238E27FC236}">
                <a16:creationId xmlns:a16="http://schemas.microsoft.com/office/drawing/2014/main" id="{1C5F8C33-3C0F-D12A-3B7B-D30A173EE05F}"/>
              </a:ext>
            </a:extLst>
          </p:cNvPr>
          <p:cNvCxnSpPr>
            <a:cxnSpLocks/>
            <a:stCxn id="18" idx="0"/>
            <a:endCxn id="16" idx="2"/>
          </p:cNvCxnSpPr>
          <p:nvPr/>
        </p:nvCxnSpPr>
        <p:spPr>
          <a:xfrm flipH="1" flipV="1">
            <a:off x="8522056" y="3514230"/>
            <a:ext cx="284507" cy="582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C1CB739-23BF-F9DE-83E2-61A924CB5738}"/>
              </a:ext>
            </a:extLst>
          </p:cNvPr>
          <p:cNvCxnSpPr>
            <a:cxnSpLocks/>
            <a:stCxn id="18" idx="0"/>
          </p:cNvCxnSpPr>
          <p:nvPr/>
        </p:nvCxnSpPr>
        <p:spPr>
          <a:xfrm flipV="1">
            <a:off x="8806563" y="3445830"/>
            <a:ext cx="1270953" cy="65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Truck with solid fill">
            <a:extLst>
              <a:ext uri="{FF2B5EF4-FFF2-40B4-BE49-F238E27FC236}">
                <a16:creationId xmlns:a16="http://schemas.microsoft.com/office/drawing/2014/main" id="{E91F9AEA-44C6-1DFC-0177-EDE652E051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96408" y="4556597"/>
            <a:ext cx="914400" cy="914400"/>
          </a:xfrm>
          <a:prstGeom prst="rect">
            <a:avLst/>
          </a:prstGeom>
        </p:spPr>
      </p:pic>
    </p:spTree>
    <p:extLst>
      <p:ext uri="{BB962C8B-B14F-4D97-AF65-F5344CB8AC3E}">
        <p14:creationId xmlns:p14="http://schemas.microsoft.com/office/powerpoint/2010/main" val="328650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25BE52F-D0B9-2668-3031-9BC9EF48FF32}"/>
              </a:ext>
            </a:extLst>
          </p:cNvPr>
          <p:cNvSpPr>
            <a:spLocks noGrp="1"/>
          </p:cNvSpPr>
          <p:nvPr>
            <p:ph type="title"/>
          </p:nvPr>
        </p:nvSpPr>
        <p:spPr>
          <a:xfrm>
            <a:off x="581192" y="786823"/>
            <a:ext cx="11029616" cy="1013800"/>
          </a:xfrm>
        </p:spPr>
        <p:txBody>
          <a:bodyPr>
            <a:noAutofit/>
          </a:bodyPr>
          <a:lstStyle/>
          <a:p>
            <a:r>
              <a:rPr lang="en-GB" sz="4400" dirty="0"/>
              <a:t>Types of inventories</a:t>
            </a:r>
            <a:endParaRPr lang="en-BD" sz="4400" dirty="0"/>
          </a:p>
        </p:txBody>
      </p:sp>
      <p:sp>
        <p:nvSpPr>
          <p:cNvPr id="3" name="TextBox 2">
            <a:extLst>
              <a:ext uri="{FF2B5EF4-FFF2-40B4-BE49-F238E27FC236}">
                <a16:creationId xmlns:a16="http://schemas.microsoft.com/office/drawing/2014/main" id="{67A57B44-9B17-0DB1-64FA-116AE67AF7B9}"/>
              </a:ext>
            </a:extLst>
          </p:cNvPr>
          <p:cNvSpPr txBox="1"/>
          <p:nvPr/>
        </p:nvSpPr>
        <p:spPr>
          <a:xfrm>
            <a:off x="581191" y="2036311"/>
            <a:ext cx="11029616" cy="3985706"/>
          </a:xfrm>
          <a:prstGeom prst="rect">
            <a:avLst/>
          </a:prstGeom>
          <a:noFill/>
        </p:spPr>
        <p:txBody>
          <a:bodyPr wrap="square">
            <a:spAutoFit/>
          </a:bodyPr>
          <a:lstStyle/>
          <a:p>
            <a:pPr algn="just"/>
            <a:r>
              <a:rPr lang="en-GB" sz="2500" dirty="0">
                <a:latin typeface="Arial" panose="020B0604020202020204" pitchFamily="34" charset="0"/>
                <a:cs typeface="Arial" panose="020B0604020202020204" pitchFamily="34" charset="0"/>
              </a:rPr>
              <a:t>Inventory that is intended to meet expected demand is known as </a:t>
            </a:r>
            <a:r>
              <a:rPr lang="en-GB" sz="2800" b="1" dirty="0">
                <a:solidFill>
                  <a:srgbClr val="9118A4"/>
                </a:solidFill>
                <a:latin typeface="Arial" panose="020B0604020202020204" pitchFamily="34" charset="0"/>
                <a:cs typeface="Arial" panose="020B0604020202020204" pitchFamily="34" charset="0"/>
              </a:rPr>
              <a:t>cycle stock</a:t>
            </a:r>
            <a:r>
              <a:rPr lang="en-GB" sz="2500" dirty="0">
                <a:latin typeface="Arial" panose="020B0604020202020204" pitchFamily="34" charset="0"/>
                <a:cs typeface="Arial" panose="020B0604020202020204" pitchFamily="34" charset="0"/>
              </a:rPr>
              <a:t>, while inventory that is held to reduce the probability of experiencing a stockout (i.e., running out of stock) due to demand and/or lead time variability is known as </a:t>
            </a:r>
            <a:r>
              <a:rPr lang="en-GB" sz="2800" b="1" dirty="0">
                <a:solidFill>
                  <a:srgbClr val="FF36BE"/>
                </a:solidFill>
                <a:latin typeface="Arial" panose="020B0604020202020204" pitchFamily="34" charset="0"/>
                <a:cs typeface="Arial" panose="020B0604020202020204" pitchFamily="34" charset="0"/>
              </a:rPr>
              <a:t>safety stock</a:t>
            </a:r>
            <a:r>
              <a:rPr lang="en-GB" sz="2500" dirty="0">
                <a:latin typeface="Arial" panose="020B0604020202020204" pitchFamily="34" charset="0"/>
                <a:cs typeface="Arial" panose="020B0604020202020204" pitchFamily="34" charset="0"/>
              </a:rPr>
              <a:t>.</a:t>
            </a:r>
          </a:p>
          <a:p>
            <a:pPr algn="just"/>
            <a:endParaRPr lang="en-GB" sz="800" dirty="0">
              <a:latin typeface="Arial" panose="020B0604020202020204" pitchFamily="34" charset="0"/>
              <a:cs typeface="Arial" panose="020B0604020202020204" pitchFamily="34" charset="0"/>
            </a:endParaRPr>
          </a:p>
          <a:p>
            <a:pPr algn="just"/>
            <a:r>
              <a:rPr lang="en-GB" sz="2500" dirty="0">
                <a:latin typeface="Arial" panose="020B0604020202020204" pitchFamily="34" charset="0"/>
                <a:cs typeface="Arial" panose="020B0604020202020204" pitchFamily="34" charset="0"/>
              </a:rPr>
              <a:t>The risk of shortages can be reduced by holding </a:t>
            </a:r>
            <a:r>
              <a:rPr lang="en-GB" sz="2800" b="1" dirty="0">
                <a:solidFill>
                  <a:srgbClr val="FF36BE"/>
                </a:solidFill>
                <a:latin typeface="Arial" panose="020B0604020202020204" pitchFamily="34" charset="0"/>
                <a:cs typeface="Arial" panose="020B0604020202020204" pitchFamily="34" charset="0"/>
              </a:rPr>
              <a:t>safety stocks</a:t>
            </a:r>
            <a:r>
              <a:rPr lang="en-GB" sz="2500" dirty="0">
                <a:latin typeface="Arial" panose="020B0604020202020204" pitchFamily="34" charset="0"/>
                <a:cs typeface="Arial" panose="020B0604020202020204" pitchFamily="34" charset="0"/>
              </a:rPr>
              <a:t>, which are stocks in excess of expected demand to compensate for variabilities in demand and lead time.</a:t>
            </a:r>
          </a:p>
          <a:p>
            <a:pPr algn="just"/>
            <a:endParaRPr lang="en-GB" sz="800" dirty="0">
              <a:latin typeface="Arial" panose="020B0604020202020204" pitchFamily="34" charset="0"/>
              <a:cs typeface="Arial" panose="020B0604020202020204" pitchFamily="34" charset="0"/>
            </a:endParaRPr>
          </a:p>
          <a:p>
            <a:pPr algn="just"/>
            <a:r>
              <a:rPr lang="en-GB" sz="2500" b="1" dirty="0">
                <a:solidFill>
                  <a:srgbClr val="0070C0"/>
                </a:solidFill>
                <a:latin typeface="Arial" panose="020B0604020202020204" pitchFamily="34" charset="0"/>
                <a:cs typeface="Arial" panose="020B0604020202020204" pitchFamily="34" charset="0"/>
              </a:rPr>
              <a:t>Anticipation stocks </a:t>
            </a:r>
            <a:r>
              <a:rPr lang="en-GB" sz="2500" dirty="0">
                <a:latin typeface="Arial" panose="020B0604020202020204" pitchFamily="34" charset="0"/>
                <a:cs typeface="Arial" panose="020B0604020202020204" pitchFamily="34" charset="0"/>
              </a:rPr>
              <a:t>are those stocks that are held to satisfy expected (i.e., average) demand.</a:t>
            </a:r>
          </a:p>
        </p:txBody>
      </p:sp>
    </p:spTree>
    <p:extLst>
      <p:ext uri="{BB962C8B-B14F-4D97-AF65-F5344CB8AC3E}">
        <p14:creationId xmlns:p14="http://schemas.microsoft.com/office/powerpoint/2010/main" val="12602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A57B44-9B17-0DB1-64FA-116AE67AF7B9}"/>
              </a:ext>
            </a:extLst>
          </p:cNvPr>
          <p:cNvSpPr txBox="1"/>
          <p:nvPr/>
        </p:nvSpPr>
        <p:spPr>
          <a:xfrm>
            <a:off x="581191" y="2036311"/>
            <a:ext cx="11029616" cy="1677382"/>
          </a:xfrm>
          <a:prstGeom prst="rect">
            <a:avLst/>
          </a:prstGeom>
          <a:noFill/>
        </p:spPr>
        <p:txBody>
          <a:bodyPr wrap="square">
            <a:spAutoFit/>
          </a:bodyPr>
          <a:lstStyle/>
          <a:p>
            <a:pPr algn="just"/>
            <a:r>
              <a:rPr lang="en-GB" sz="2500" dirty="0">
                <a:latin typeface="Arial" panose="020B0604020202020204" pitchFamily="34" charset="0"/>
                <a:cs typeface="Arial" panose="020B0604020202020204" pitchFamily="34" charset="0"/>
              </a:rPr>
              <a:t>In addition, intermediate stocking of goods - including raw materials, semifinished items, and finished goods at production sites, as well as goods stored in warehouses - leads to </a:t>
            </a:r>
            <a:r>
              <a:rPr lang="en-GB" sz="2800" b="1" dirty="0">
                <a:solidFill>
                  <a:srgbClr val="9E7219"/>
                </a:solidFill>
                <a:latin typeface="Arial" panose="020B0604020202020204" pitchFamily="34" charset="0"/>
                <a:cs typeface="Arial" panose="020B0604020202020204" pitchFamily="34" charset="0"/>
              </a:rPr>
              <a:t>pipeline inventories </a:t>
            </a:r>
            <a:r>
              <a:rPr lang="en-GB" sz="2500" dirty="0">
                <a:latin typeface="Arial" panose="020B0604020202020204" pitchFamily="34" charset="0"/>
                <a:cs typeface="Arial" panose="020B0604020202020204" pitchFamily="34" charset="0"/>
              </a:rPr>
              <a:t>throughout a production-distribution system.</a:t>
            </a:r>
          </a:p>
        </p:txBody>
      </p:sp>
      <p:sp>
        <p:nvSpPr>
          <p:cNvPr id="5" name="Title 1">
            <a:extLst>
              <a:ext uri="{FF2B5EF4-FFF2-40B4-BE49-F238E27FC236}">
                <a16:creationId xmlns:a16="http://schemas.microsoft.com/office/drawing/2014/main" id="{2AA4148C-390C-BA1F-A30C-E9D1BD416CDD}"/>
              </a:ext>
            </a:extLst>
          </p:cNvPr>
          <p:cNvSpPr>
            <a:spLocks noGrp="1"/>
          </p:cNvSpPr>
          <p:nvPr>
            <p:ph type="title"/>
          </p:nvPr>
        </p:nvSpPr>
        <p:spPr>
          <a:xfrm>
            <a:off x="581192" y="786823"/>
            <a:ext cx="11029616" cy="1013800"/>
          </a:xfrm>
        </p:spPr>
        <p:txBody>
          <a:bodyPr>
            <a:noAutofit/>
          </a:bodyPr>
          <a:lstStyle/>
          <a:p>
            <a:r>
              <a:rPr lang="en-GB" sz="4400" dirty="0"/>
              <a:t>Types of inventories</a:t>
            </a:r>
            <a:endParaRPr lang="en-BD" sz="4400" dirty="0"/>
          </a:p>
        </p:txBody>
      </p:sp>
    </p:spTree>
    <p:extLst>
      <p:ext uri="{BB962C8B-B14F-4D97-AF65-F5344CB8AC3E}">
        <p14:creationId xmlns:p14="http://schemas.microsoft.com/office/powerpoint/2010/main" val="329141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2D95-1D4E-DFA4-3D35-1DBB3CC65523}"/>
              </a:ext>
            </a:extLst>
          </p:cNvPr>
          <p:cNvSpPr>
            <a:spLocks noGrp="1"/>
          </p:cNvSpPr>
          <p:nvPr>
            <p:ph type="title"/>
          </p:nvPr>
        </p:nvSpPr>
        <p:spPr/>
        <p:txBody>
          <a:bodyPr/>
          <a:lstStyle/>
          <a:p>
            <a:r>
              <a:rPr lang="en-US" dirty="0"/>
              <a:t>Why we need inventories</a:t>
            </a:r>
          </a:p>
        </p:txBody>
      </p:sp>
      <p:pic>
        <p:nvPicPr>
          <p:cNvPr id="4" name="Picture 3">
            <a:extLst>
              <a:ext uri="{FF2B5EF4-FFF2-40B4-BE49-F238E27FC236}">
                <a16:creationId xmlns:a16="http://schemas.microsoft.com/office/drawing/2014/main" id="{F4459DB9-F7A7-BBB1-370F-4A63C3DBEDB8}"/>
              </a:ext>
            </a:extLst>
          </p:cNvPr>
          <p:cNvPicPr>
            <a:picLocks noChangeAspect="1"/>
          </p:cNvPicPr>
          <p:nvPr/>
        </p:nvPicPr>
        <p:blipFill>
          <a:blip r:embed="rId2"/>
          <a:stretch>
            <a:fillRect/>
          </a:stretch>
        </p:blipFill>
        <p:spPr>
          <a:xfrm>
            <a:off x="241295" y="1966135"/>
            <a:ext cx="1742918" cy="131470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Graphic 7" descr="Warehouse outline">
            <a:extLst>
              <a:ext uri="{FF2B5EF4-FFF2-40B4-BE49-F238E27FC236}">
                <a16:creationId xmlns:a16="http://schemas.microsoft.com/office/drawing/2014/main" id="{75067317-ACA6-E228-DA7B-0178E0CE32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86627" y="1817395"/>
            <a:ext cx="1499937" cy="1499937"/>
          </a:xfrm>
          <a:prstGeom prst="rect">
            <a:avLst/>
          </a:prstGeom>
        </p:spPr>
      </p:pic>
      <p:pic>
        <p:nvPicPr>
          <p:cNvPr id="10" name="Picture 9">
            <a:extLst>
              <a:ext uri="{FF2B5EF4-FFF2-40B4-BE49-F238E27FC236}">
                <a16:creationId xmlns:a16="http://schemas.microsoft.com/office/drawing/2014/main" id="{A93CBA2B-7C10-4747-7352-59C90C6C56BD}"/>
              </a:ext>
            </a:extLst>
          </p:cNvPr>
          <p:cNvPicPr>
            <a:picLocks noChangeAspect="1"/>
          </p:cNvPicPr>
          <p:nvPr/>
        </p:nvPicPr>
        <p:blipFill>
          <a:blip r:embed="rId5"/>
          <a:stretch>
            <a:fillRect/>
          </a:stretch>
        </p:blipFill>
        <p:spPr>
          <a:xfrm>
            <a:off x="5781615" y="1998051"/>
            <a:ext cx="1967752" cy="1073319"/>
          </a:xfrm>
          <a:prstGeom prst="rect">
            <a:avLst/>
          </a:prstGeom>
        </p:spPr>
      </p:pic>
      <p:pic>
        <p:nvPicPr>
          <p:cNvPr id="12" name="Picture 11">
            <a:extLst>
              <a:ext uri="{FF2B5EF4-FFF2-40B4-BE49-F238E27FC236}">
                <a16:creationId xmlns:a16="http://schemas.microsoft.com/office/drawing/2014/main" id="{6FAF04E6-751E-8594-0532-81AFEF09A06C}"/>
              </a:ext>
            </a:extLst>
          </p:cNvPr>
          <p:cNvPicPr>
            <a:picLocks noChangeAspect="1"/>
          </p:cNvPicPr>
          <p:nvPr/>
        </p:nvPicPr>
        <p:blipFill>
          <a:blip r:embed="rId6"/>
          <a:stretch>
            <a:fillRect/>
          </a:stretch>
        </p:blipFill>
        <p:spPr>
          <a:xfrm>
            <a:off x="8702416" y="1987954"/>
            <a:ext cx="1399020" cy="12710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9A035262-6AC7-8633-FABC-CAAA09DFDE64}"/>
              </a:ext>
            </a:extLst>
          </p:cNvPr>
          <p:cNvPicPr>
            <a:picLocks noChangeAspect="1"/>
          </p:cNvPicPr>
          <p:nvPr/>
        </p:nvPicPr>
        <p:blipFill>
          <a:blip r:embed="rId7"/>
          <a:stretch>
            <a:fillRect/>
          </a:stretch>
        </p:blipFill>
        <p:spPr>
          <a:xfrm>
            <a:off x="10188580" y="3304084"/>
            <a:ext cx="1762125" cy="1390650"/>
          </a:xfrm>
          <a:prstGeom prst="rect">
            <a:avLst/>
          </a:prstGeom>
        </p:spPr>
      </p:pic>
      <p:pic>
        <p:nvPicPr>
          <p:cNvPr id="16" name="Picture 15">
            <a:extLst>
              <a:ext uri="{FF2B5EF4-FFF2-40B4-BE49-F238E27FC236}">
                <a16:creationId xmlns:a16="http://schemas.microsoft.com/office/drawing/2014/main" id="{CA49D1BD-64CB-CC52-3952-05811D8E5C64}"/>
              </a:ext>
            </a:extLst>
          </p:cNvPr>
          <p:cNvPicPr>
            <a:picLocks noChangeAspect="1"/>
          </p:cNvPicPr>
          <p:nvPr/>
        </p:nvPicPr>
        <p:blipFill>
          <a:blip r:embed="rId8"/>
          <a:stretch>
            <a:fillRect/>
          </a:stretch>
        </p:blipFill>
        <p:spPr>
          <a:xfrm>
            <a:off x="4726738" y="3688001"/>
            <a:ext cx="1967752" cy="1376612"/>
          </a:xfrm>
          <a:prstGeom prst="rect">
            <a:avLst/>
          </a:prstGeom>
        </p:spPr>
      </p:pic>
      <p:pic>
        <p:nvPicPr>
          <p:cNvPr id="18" name="Picture 17">
            <a:extLst>
              <a:ext uri="{FF2B5EF4-FFF2-40B4-BE49-F238E27FC236}">
                <a16:creationId xmlns:a16="http://schemas.microsoft.com/office/drawing/2014/main" id="{737333FD-AE5B-EE97-4D38-C7ACB4EFC602}"/>
              </a:ext>
            </a:extLst>
          </p:cNvPr>
          <p:cNvPicPr>
            <a:picLocks noChangeAspect="1"/>
          </p:cNvPicPr>
          <p:nvPr/>
        </p:nvPicPr>
        <p:blipFill>
          <a:blip r:embed="rId9"/>
          <a:stretch>
            <a:fillRect/>
          </a:stretch>
        </p:blipFill>
        <p:spPr>
          <a:xfrm>
            <a:off x="7631354" y="3780746"/>
            <a:ext cx="1762125" cy="11911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9BFE398C-2A12-B3E8-9992-B3C4175A94D0}"/>
              </a:ext>
            </a:extLst>
          </p:cNvPr>
          <p:cNvPicPr>
            <a:picLocks noChangeAspect="1"/>
          </p:cNvPicPr>
          <p:nvPr/>
        </p:nvPicPr>
        <p:blipFill>
          <a:blip r:embed="rId10"/>
          <a:stretch>
            <a:fillRect/>
          </a:stretch>
        </p:blipFill>
        <p:spPr>
          <a:xfrm>
            <a:off x="3727405" y="5412466"/>
            <a:ext cx="1293773" cy="125697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D98B8F0A-32A1-84B0-BFF8-F7448F5F910B}"/>
              </a:ext>
            </a:extLst>
          </p:cNvPr>
          <p:cNvPicPr>
            <a:picLocks noChangeAspect="1"/>
          </p:cNvPicPr>
          <p:nvPr/>
        </p:nvPicPr>
        <p:blipFill>
          <a:blip r:embed="rId11"/>
          <a:stretch>
            <a:fillRect/>
          </a:stretch>
        </p:blipFill>
        <p:spPr>
          <a:xfrm>
            <a:off x="581192" y="5345626"/>
            <a:ext cx="1773911" cy="1323814"/>
          </a:xfrm>
          <a:prstGeom prst="rect">
            <a:avLst/>
          </a:prstGeom>
        </p:spPr>
      </p:pic>
      <p:pic>
        <p:nvPicPr>
          <p:cNvPr id="24" name="Picture 23">
            <a:extLst>
              <a:ext uri="{FF2B5EF4-FFF2-40B4-BE49-F238E27FC236}">
                <a16:creationId xmlns:a16="http://schemas.microsoft.com/office/drawing/2014/main" id="{4BC9D144-5F0F-5FB5-F066-273908EAAC3C}"/>
              </a:ext>
            </a:extLst>
          </p:cNvPr>
          <p:cNvPicPr>
            <a:picLocks noChangeAspect="1"/>
          </p:cNvPicPr>
          <p:nvPr/>
        </p:nvPicPr>
        <p:blipFill>
          <a:blip r:embed="rId12"/>
          <a:stretch>
            <a:fillRect/>
          </a:stretch>
        </p:blipFill>
        <p:spPr>
          <a:xfrm>
            <a:off x="2231981" y="3780746"/>
            <a:ext cx="1495425" cy="13430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Picture 25">
            <a:extLst>
              <a:ext uri="{FF2B5EF4-FFF2-40B4-BE49-F238E27FC236}">
                <a16:creationId xmlns:a16="http://schemas.microsoft.com/office/drawing/2014/main" id="{5F5DC15D-F31D-A696-EF87-DC20C611D0DA}"/>
              </a:ext>
            </a:extLst>
          </p:cNvPr>
          <p:cNvPicPr>
            <a:picLocks noChangeAspect="1"/>
          </p:cNvPicPr>
          <p:nvPr/>
        </p:nvPicPr>
        <p:blipFill>
          <a:blip r:embed="rId13"/>
          <a:stretch>
            <a:fillRect/>
          </a:stretch>
        </p:blipFill>
        <p:spPr>
          <a:xfrm>
            <a:off x="8918563" y="5372281"/>
            <a:ext cx="2582593" cy="1177628"/>
          </a:xfrm>
          <a:prstGeom prst="rect">
            <a:avLst/>
          </a:prstGeom>
        </p:spPr>
      </p:pic>
      <p:cxnSp>
        <p:nvCxnSpPr>
          <p:cNvPr id="28" name="Straight Arrow Connector 27">
            <a:extLst>
              <a:ext uri="{FF2B5EF4-FFF2-40B4-BE49-F238E27FC236}">
                <a16:creationId xmlns:a16="http://schemas.microsoft.com/office/drawing/2014/main" id="{5C89AD07-8764-4645-7DC2-E3D57D839462}"/>
              </a:ext>
            </a:extLst>
          </p:cNvPr>
          <p:cNvCxnSpPr>
            <a:stCxn id="4" idx="6"/>
          </p:cNvCxnSpPr>
          <p:nvPr/>
        </p:nvCxnSpPr>
        <p:spPr>
          <a:xfrm flipV="1">
            <a:off x="1984213" y="2623484"/>
            <a:ext cx="120241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9E33BD-C23A-52F7-48F1-7E9FE71EC117}"/>
              </a:ext>
            </a:extLst>
          </p:cNvPr>
          <p:cNvCxnSpPr>
            <a:stCxn id="8" idx="3"/>
          </p:cNvCxnSpPr>
          <p:nvPr/>
        </p:nvCxnSpPr>
        <p:spPr>
          <a:xfrm flipV="1">
            <a:off x="4686564" y="2567363"/>
            <a:ext cx="8640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B97C7C-9A65-8626-9368-BAF6B2037031}"/>
              </a:ext>
            </a:extLst>
          </p:cNvPr>
          <p:cNvCxnSpPr>
            <a:cxnSpLocks/>
            <a:stCxn id="10" idx="3"/>
          </p:cNvCxnSpPr>
          <p:nvPr/>
        </p:nvCxnSpPr>
        <p:spPr>
          <a:xfrm>
            <a:off x="7749367" y="2534711"/>
            <a:ext cx="763049" cy="32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E842CD4-91BA-C6DB-6AF3-67AA65AB7B0A}"/>
              </a:ext>
            </a:extLst>
          </p:cNvPr>
          <p:cNvCxnSpPr>
            <a:stCxn id="12" idx="6"/>
          </p:cNvCxnSpPr>
          <p:nvPr/>
        </p:nvCxnSpPr>
        <p:spPr>
          <a:xfrm>
            <a:off x="10101436" y="2623485"/>
            <a:ext cx="839280" cy="63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E1A8526-724B-6A93-7423-634125DB8942}"/>
              </a:ext>
            </a:extLst>
          </p:cNvPr>
          <p:cNvCxnSpPr>
            <a:endCxn id="18" idx="6"/>
          </p:cNvCxnSpPr>
          <p:nvPr/>
        </p:nvCxnSpPr>
        <p:spPr>
          <a:xfrm flipH="1">
            <a:off x="9401926" y="4376307"/>
            <a:ext cx="699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6285FBB-EE92-C7BE-7C75-302AF8C2A2EA}"/>
              </a:ext>
            </a:extLst>
          </p:cNvPr>
          <p:cNvCxnSpPr>
            <a:endCxn id="16" idx="3"/>
          </p:cNvCxnSpPr>
          <p:nvPr/>
        </p:nvCxnSpPr>
        <p:spPr>
          <a:xfrm flipH="1">
            <a:off x="6694490" y="4376307"/>
            <a:ext cx="797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889367F-1BFD-47F5-2060-0B51C14211E9}"/>
              </a:ext>
            </a:extLst>
          </p:cNvPr>
          <p:cNvCxnSpPr>
            <a:stCxn id="16" idx="1"/>
          </p:cNvCxnSpPr>
          <p:nvPr/>
        </p:nvCxnSpPr>
        <p:spPr>
          <a:xfrm flipH="1">
            <a:off x="3936595" y="4376307"/>
            <a:ext cx="790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C17F89-C7C2-DA5D-2E4C-BF638F1C2C53}"/>
              </a:ext>
            </a:extLst>
          </p:cNvPr>
          <p:cNvCxnSpPr/>
          <p:nvPr/>
        </p:nvCxnSpPr>
        <p:spPr>
          <a:xfrm flipH="1">
            <a:off x="1468147" y="4452258"/>
            <a:ext cx="649411" cy="67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C6B43F8-B334-1331-0300-AE9C0DD88714}"/>
              </a:ext>
            </a:extLst>
          </p:cNvPr>
          <p:cNvCxnSpPr>
            <a:stCxn id="22" idx="3"/>
          </p:cNvCxnSpPr>
          <p:nvPr/>
        </p:nvCxnSpPr>
        <p:spPr>
          <a:xfrm>
            <a:off x="2355103" y="6007533"/>
            <a:ext cx="1152192" cy="3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28BC569-C368-51B5-2E1E-1489B65AD7A6}"/>
              </a:ext>
            </a:extLst>
          </p:cNvPr>
          <p:cNvCxnSpPr>
            <a:stCxn id="20" idx="6"/>
          </p:cNvCxnSpPr>
          <p:nvPr/>
        </p:nvCxnSpPr>
        <p:spPr>
          <a:xfrm flipV="1">
            <a:off x="5021178" y="6039472"/>
            <a:ext cx="760437" cy="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9" name="Graphic 48" descr="Warehouse with solid fill">
            <a:extLst>
              <a:ext uri="{FF2B5EF4-FFF2-40B4-BE49-F238E27FC236}">
                <a16:creationId xmlns:a16="http://schemas.microsoft.com/office/drawing/2014/main" id="{3BD566FE-9BE3-74E8-A15F-AA62FB1B9C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75500" y="5123771"/>
            <a:ext cx="1459602" cy="1459602"/>
          </a:xfrm>
          <a:prstGeom prst="rect">
            <a:avLst/>
          </a:prstGeom>
        </p:spPr>
      </p:pic>
      <p:cxnSp>
        <p:nvCxnSpPr>
          <p:cNvPr id="51" name="Straight Arrow Connector 50">
            <a:extLst>
              <a:ext uri="{FF2B5EF4-FFF2-40B4-BE49-F238E27FC236}">
                <a16:creationId xmlns:a16="http://schemas.microsoft.com/office/drawing/2014/main" id="{A68AC099-B72F-5203-3D62-10626B24A01E}"/>
              </a:ext>
            </a:extLst>
          </p:cNvPr>
          <p:cNvCxnSpPr>
            <a:cxnSpLocks/>
            <a:endCxn id="26" idx="1"/>
          </p:cNvCxnSpPr>
          <p:nvPr/>
        </p:nvCxnSpPr>
        <p:spPr>
          <a:xfrm flipV="1">
            <a:off x="7404680" y="5961095"/>
            <a:ext cx="1513883" cy="14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BA9E7C9-D05C-5F66-3140-9C107047603D}"/>
              </a:ext>
            </a:extLst>
          </p:cNvPr>
          <p:cNvSpPr txBox="1"/>
          <p:nvPr/>
        </p:nvSpPr>
        <p:spPr>
          <a:xfrm>
            <a:off x="387351" y="3376405"/>
            <a:ext cx="1967752" cy="369332"/>
          </a:xfrm>
          <a:prstGeom prst="rect">
            <a:avLst/>
          </a:prstGeom>
          <a:noFill/>
        </p:spPr>
        <p:txBody>
          <a:bodyPr wrap="square" rtlCol="0">
            <a:spAutoFit/>
          </a:bodyPr>
          <a:lstStyle/>
          <a:p>
            <a:r>
              <a:rPr lang="en-US" dirty="0"/>
              <a:t>Raw material</a:t>
            </a:r>
          </a:p>
        </p:txBody>
      </p:sp>
      <p:sp>
        <p:nvSpPr>
          <p:cNvPr id="53" name="TextBox 52">
            <a:extLst>
              <a:ext uri="{FF2B5EF4-FFF2-40B4-BE49-F238E27FC236}">
                <a16:creationId xmlns:a16="http://schemas.microsoft.com/office/drawing/2014/main" id="{6CD44172-0A79-F4C9-7D50-9FA01EB2A580}"/>
              </a:ext>
            </a:extLst>
          </p:cNvPr>
          <p:cNvSpPr txBox="1"/>
          <p:nvPr/>
        </p:nvSpPr>
        <p:spPr>
          <a:xfrm>
            <a:off x="2975887" y="3126627"/>
            <a:ext cx="1967752" cy="646331"/>
          </a:xfrm>
          <a:prstGeom prst="rect">
            <a:avLst/>
          </a:prstGeom>
          <a:noFill/>
        </p:spPr>
        <p:txBody>
          <a:bodyPr wrap="square" rtlCol="0">
            <a:spAutoFit/>
          </a:bodyPr>
          <a:lstStyle/>
          <a:p>
            <a:pPr algn="ctr"/>
            <a:r>
              <a:rPr lang="en-US" dirty="0">
                <a:solidFill>
                  <a:srgbClr val="00B050"/>
                </a:solidFill>
              </a:rPr>
              <a:t>Raw material inventory</a:t>
            </a:r>
          </a:p>
        </p:txBody>
      </p:sp>
      <p:sp>
        <p:nvSpPr>
          <p:cNvPr id="54" name="TextBox 53">
            <a:extLst>
              <a:ext uri="{FF2B5EF4-FFF2-40B4-BE49-F238E27FC236}">
                <a16:creationId xmlns:a16="http://schemas.microsoft.com/office/drawing/2014/main" id="{69F2A541-A5A9-884F-21EC-511F8783C2D2}"/>
              </a:ext>
            </a:extLst>
          </p:cNvPr>
          <p:cNvSpPr txBox="1"/>
          <p:nvPr/>
        </p:nvSpPr>
        <p:spPr>
          <a:xfrm>
            <a:off x="8281946" y="3309631"/>
            <a:ext cx="1967752" cy="369332"/>
          </a:xfrm>
          <a:prstGeom prst="rect">
            <a:avLst/>
          </a:prstGeom>
          <a:noFill/>
        </p:spPr>
        <p:txBody>
          <a:bodyPr wrap="square" rtlCol="0">
            <a:spAutoFit/>
          </a:bodyPr>
          <a:lstStyle/>
          <a:p>
            <a:pPr algn="ctr"/>
            <a:r>
              <a:rPr lang="en-US" dirty="0">
                <a:solidFill>
                  <a:srgbClr val="FF0000"/>
                </a:solidFill>
              </a:rPr>
              <a:t>WIP inventory</a:t>
            </a:r>
          </a:p>
        </p:txBody>
      </p:sp>
      <p:sp>
        <p:nvSpPr>
          <p:cNvPr id="55" name="TextBox 54">
            <a:extLst>
              <a:ext uri="{FF2B5EF4-FFF2-40B4-BE49-F238E27FC236}">
                <a16:creationId xmlns:a16="http://schemas.microsoft.com/office/drawing/2014/main" id="{49117E92-74C2-DD6A-1878-AD26FE33FB9C}"/>
              </a:ext>
            </a:extLst>
          </p:cNvPr>
          <p:cNvSpPr txBox="1"/>
          <p:nvPr/>
        </p:nvSpPr>
        <p:spPr>
          <a:xfrm>
            <a:off x="7425727" y="5018292"/>
            <a:ext cx="1967752" cy="369332"/>
          </a:xfrm>
          <a:prstGeom prst="rect">
            <a:avLst/>
          </a:prstGeom>
          <a:noFill/>
        </p:spPr>
        <p:txBody>
          <a:bodyPr wrap="square" rtlCol="0">
            <a:spAutoFit/>
          </a:bodyPr>
          <a:lstStyle/>
          <a:p>
            <a:pPr algn="ctr"/>
            <a:r>
              <a:rPr lang="en-US" dirty="0">
                <a:solidFill>
                  <a:srgbClr val="FF0000"/>
                </a:solidFill>
              </a:rPr>
              <a:t>WIP inventory</a:t>
            </a:r>
          </a:p>
        </p:txBody>
      </p:sp>
      <p:sp>
        <p:nvSpPr>
          <p:cNvPr id="56" name="TextBox 55">
            <a:extLst>
              <a:ext uri="{FF2B5EF4-FFF2-40B4-BE49-F238E27FC236}">
                <a16:creationId xmlns:a16="http://schemas.microsoft.com/office/drawing/2014/main" id="{016CCE2C-2B4A-87D4-8354-D512886BCAE1}"/>
              </a:ext>
            </a:extLst>
          </p:cNvPr>
          <p:cNvSpPr txBox="1"/>
          <p:nvPr/>
        </p:nvSpPr>
        <p:spPr>
          <a:xfrm>
            <a:off x="2102464" y="5105814"/>
            <a:ext cx="1967752" cy="369332"/>
          </a:xfrm>
          <a:prstGeom prst="rect">
            <a:avLst/>
          </a:prstGeom>
          <a:noFill/>
        </p:spPr>
        <p:txBody>
          <a:bodyPr wrap="square" rtlCol="0">
            <a:spAutoFit/>
          </a:bodyPr>
          <a:lstStyle/>
          <a:p>
            <a:pPr algn="ctr"/>
            <a:r>
              <a:rPr lang="en-US" dirty="0">
                <a:solidFill>
                  <a:srgbClr val="FF0000"/>
                </a:solidFill>
              </a:rPr>
              <a:t>WIP inventory</a:t>
            </a:r>
          </a:p>
        </p:txBody>
      </p:sp>
      <p:sp>
        <p:nvSpPr>
          <p:cNvPr id="57" name="TextBox 56">
            <a:extLst>
              <a:ext uri="{FF2B5EF4-FFF2-40B4-BE49-F238E27FC236}">
                <a16:creationId xmlns:a16="http://schemas.microsoft.com/office/drawing/2014/main" id="{50693E52-F5DA-EAE5-24E6-EE42C888B381}"/>
              </a:ext>
            </a:extLst>
          </p:cNvPr>
          <p:cNvSpPr txBox="1"/>
          <p:nvPr/>
        </p:nvSpPr>
        <p:spPr>
          <a:xfrm>
            <a:off x="5346495" y="6418428"/>
            <a:ext cx="2456340" cy="369332"/>
          </a:xfrm>
          <a:prstGeom prst="rect">
            <a:avLst/>
          </a:prstGeom>
          <a:noFill/>
        </p:spPr>
        <p:txBody>
          <a:bodyPr wrap="square" rtlCol="0">
            <a:spAutoFit/>
          </a:bodyPr>
          <a:lstStyle/>
          <a:p>
            <a:pPr algn="ctr"/>
            <a:r>
              <a:rPr lang="en-US" dirty="0">
                <a:solidFill>
                  <a:srgbClr val="0070C0"/>
                </a:solidFill>
              </a:rPr>
              <a:t>Finish goods inventory</a:t>
            </a:r>
          </a:p>
        </p:txBody>
      </p:sp>
      <p:sp>
        <p:nvSpPr>
          <p:cNvPr id="58" name="TextBox 57">
            <a:extLst>
              <a:ext uri="{FF2B5EF4-FFF2-40B4-BE49-F238E27FC236}">
                <a16:creationId xmlns:a16="http://schemas.microsoft.com/office/drawing/2014/main" id="{C136213E-BE31-F697-581A-EA21B55E8647}"/>
              </a:ext>
            </a:extLst>
          </p:cNvPr>
          <p:cNvSpPr txBox="1"/>
          <p:nvPr/>
        </p:nvSpPr>
        <p:spPr>
          <a:xfrm>
            <a:off x="8761896" y="6510820"/>
            <a:ext cx="2456340" cy="369332"/>
          </a:xfrm>
          <a:prstGeom prst="rect">
            <a:avLst/>
          </a:prstGeom>
          <a:noFill/>
        </p:spPr>
        <p:txBody>
          <a:bodyPr wrap="square" rtlCol="0">
            <a:spAutoFit/>
          </a:bodyPr>
          <a:lstStyle/>
          <a:p>
            <a:pPr algn="ctr"/>
            <a:r>
              <a:rPr lang="en-US" dirty="0">
                <a:solidFill>
                  <a:srgbClr val="0070C0"/>
                </a:solidFill>
              </a:rPr>
              <a:t>Finish goods inventory</a:t>
            </a:r>
          </a:p>
        </p:txBody>
      </p:sp>
    </p:spTree>
    <p:extLst>
      <p:ext uri="{BB962C8B-B14F-4D97-AF65-F5344CB8AC3E}">
        <p14:creationId xmlns:p14="http://schemas.microsoft.com/office/powerpoint/2010/main" val="264985780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D8304A89DEFD448A4957F3363430CC" ma:contentTypeVersion="3" ma:contentTypeDescription="Create a new document." ma:contentTypeScope="" ma:versionID="05b8f474c05d24b93a3b1ead70a92bd9">
  <xsd:schema xmlns:xsd="http://www.w3.org/2001/XMLSchema" xmlns:xs="http://www.w3.org/2001/XMLSchema" xmlns:p="http://schemas.microsoft.com/office/2006/metadata/properties" xmlns:ns2="613cba00-ce8d-4fb4-838f-75eaf4789a8b" targetNamespace="http://schemas.microsoft.com/office/2006/metadata/properties" ma:root="true" ma:fieldsID="22c3452f4f129c0e6d9d6080ba5a5a53" ns2:_="">
    <xsd:import namespace="613cba00-ce8d-4fb4-838f-75eaf4789a8b"/>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3cba00-ce8d-4fb4-838f-75eaf4789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86F96A-BC85-4852-8E7F-F91E691FC081}"/>
</file>

<file path=customXml/itemProps2.xml><?xml version="1.0" encoding="utf-8"?>
<ds:datastoreItem xmlns:ds="http://schemas.openxmlformats.org/officeDocument/2006/customXml" ds:itemID="{31DA5B48-BA52-4822-9AAF-3709F1E82B7D}"/>
</file>

<file path=customXml/itemProps3.xml><?xml version="1.0" encoding="utf-8"?>
<ds:datastoreItem xmlns:ds="http://schemas.openxmlformats.org/officeDocument/2006/customXml" ds:itemID="{3DB928FA-EC8A-4189-815C-7E25486F4006}"/>
</file>

<file path=docProps/app.xml><?xml version="1.0" encoding="utf-8"?>
<Properties xmlns="http://schemas.openxmlformats.org/officeDocument/2006/extended-properties" xmlns:vt="http://schemas.openxmlformats.org/officeDocument/2006/docPropsVTypes">
  <Template>{784E001D-3F34-5844-B8F9-666071FBB878}tf10001123</Template>
  <TotalTime>823</TotalTime>
  <Words>4246</Words>
  <Application>Microsoft Office PowerPoint</Application>
  <PresentationFormat>Widescreen</PresentationFormat>
  <Paragraphs>477</Paragraphs>
  <Slides>57</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 Unicode MS</vt:lpstr>
      <vt:lpstr>Arial</vt:lpstr>
      <vt:lpstr>Calibri</vt:lpstr>
      <vt:lpstr>Cambria Math</vt:lpstr>
      <vt:lpstr>Gill Sans MT</vt:lpstr>
      <vt:lpstr>Tahoma</vt:lpstr>
      <vt:lpstr>Times New Roman</vt:lpstr>
      <vt:lpstr>Wingdings</vt:lpstr>
      <vt:lpstr>Wingdings 2</vt:lpstr>
      <vt:lpstr>Dividend</vt:lpstr>
      <vt:lpstr>                                                  Inventory management</vt:lpstr>
      <vt:lpstr>Learning outcomes</vt:lpstr>
      <vt:lpstr>Inventory management</vt:lpstr>
      <vt:lpstr>Introduction</vt:lpstr>
      <vt:lpstr>Introduction (contd.)</vt:lpstr>
      <vt:lpstr>Types of inventories</vt:lpstr>
      <vt:lpstr>Types of inventories</vt:lpstr>
      <vt:lpstr>Types of inventories</vt:lpstr>
      <vt:lpstr>Why we need inventories</vt:lpstr>
      <vt:lpstr>Why we need inventories</vt:lpstr>
      <vt:lpstr>Functions of inventories</vt:lpstr>
      <vt:lpstr>Functions of inventories (Contd.)</vt:lpstr>
      <vt:lpstr>Functions of inventories (Contd.)</vt:lpstr>
      <vt:lpstr>Functions of inventories (Contd.)</vt:lpstr>
      <vt:lpstr>Inventory Counting Systems</vt:lpstr>
      <vt:lpstr>Inventory Counting Systems</vt:lpstr>
      <vt:lpstr>Inventory Counting Systems (Contd.)</vt:lpstr>
      <vt:lpstr>Inventory Counting Systems (Contd.)</vt:lpstr>
      <vt:lpstr>Inventory Counting Systems (Contd.)</vt:lpstr>
      <vt:lpstr>Demand Forecasts and Lead-Time Information</vt:lpstr>
      <vt:lpstr>Inventory cycle</vt:lpstr>
      <vt:lpstr>Inventory cycle</vt:lpstr>
      <vt:lpstr>When to order?</vt:lpstr>
      <vt:lpstr>When to order?</vt:lpstr>
      <vt:lpstr>Inventory Costs</vt:lpstr>
      <vt:lpstr>Inventory Costs</vt:lpstr>
      <vt:lpstr>Inventory Costs</vt:lpstr>
      <vt:lpstr>Inventory Costs</vt:lpstr>
      <vt:lpstr>Inventory Costs</vt:lpstr>
      <vt:lpstr>Inventory Costs</vt:lpstr>
      <vt:lpstr>HOW MUCH TO ORDER:  ECONOMIC ORDER QUANTITY MODELS</vt:lpstr>
      <vt:lpstr>ECONOMIC ORDER QUANTITY MODELS</vt:lpstr>
      <vt:lpstr>Total carrying cost/holding cost</vt:lpstr>
      <vt:lpstr>Total carrying cost/holding cost</vt:lpstr>
      <vt:lpstr>Total ordering cost</vt:lpstr>
      <vt:lpstr>Total ordering cost</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ECONOMIC ORDER QUANTITY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subject>Engineering Management</dc:subject>
  <dc:creator>Stanley Rodrick</dc:creator>
  <cp:keywords>Chapter # 12</cp:keywords>
  <cp:lastModifiedBy>Hasibul Islam</cp:lastModifiedBy>
  <cp:revision>8</cp:revision>
  <dcterms:created xsi:type="dcterms:W3CDTF">2022-11-19T16:49:07Z</dcterms:created>
  <dcterms:modified xsi:type="dcterms:W3CDTF">2024-04-16T06:54:48Z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0x010100C2D8304A89DEFD448A4957F3363430CC</vt:lpwstr>
  </property>
</Properties>
</file>