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188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2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2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71CB-3A9E-45CB-89E4-A0FDE5F890D7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938-7526-421E-8CC1-F2097D12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Sample Project Charter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43400" y="780131"/>
            <a:ext cx="457200" cy="330994"/>
          </a:xfrm>
        </p:spPr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4792860"/>
            <a:ext cx="7467600" cy="274320"/>
          </a:xfrm>
        </p:spPr>
        <p:txBody>
          <a:bodyPr/>
          <a:lstStyle/>
          <a:p>
            <a:r>
              <a:rPr lang="en-US"/>
              <a:t>Sources: PMBOK Guide  5, PMI; I2PM, ITPM Kathy Schwalbe</a:t>
            </a:r>
            <a:endParaRPr lang="en-US" dirty="0"/>
          </a:p>
        </p:txBody>
      </p:sp>
      <p:pic>
        <p:nvPicPr>
          <p:cNvPr id="7" name="Picture 4" descr="Fig03-06a.bmp"/>
          <p:cNvPicPr>
            <a:picLocks noChangeAspect="1"/>
          </p:cNvPicPr>
          <p:nvPr/>
        </p:nvPicPr>
        <p:blipFill>
          <a:blip r:embed="rId2" cstate="print"/>
          <a:srcRect b="39006"/>
          <a:stretch>
            <a:fillRect/>
          </a:stretch>
        </p:blipFill>
        <p:spPr bwMode="auto">
          <a:xfrm>
            <a:off x="301624" y="990600"/>
            <a:ext cx="8385176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04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19"/>
          <p:cNvGrpSpPr>
            <a:grpSpLocks noGrp="1"/>
          </p:cNvGrpSpPr>
          <p:nvPr/>
        </p:nvGrpSpPr>
        <p:grpSpPr>
          <a:xfrm>
            <a:off x="609600" y="533400"/>
            <a:ext cx="7772400" cy="5715000"/>
            <a:chOff x="1142999" y="1143000"/>
            <a:chExt cx="6400801" cy="4953000"/>
          </a:xfrm>
        </p:grpSpPr>
        <p:grpSp>
          <p:nvGrpSpPr>
            <p:cNvPr id="3" name="Group 7"/>
            <p:cNvGrpSpPr/>
            <p:nvPr/>
          </p:nvGrpSpPr>
          <p:grpSpPr>
            <a:xfrm>
              <a:off x="1142999" y="1143000"/>
              <a:ext cx="6400801" cy="4948238"/>
              <a:chOff x="1142999" y="1143000"/>
              <a:chExt cx="6400801" cy="4948238"/>
            </a:xfrm>
          </p:grpSpPr>
          <p:pic>
            <p:nvPicPr>
              <p:cNvPr id="5" name="Picture 6" descr="Fig03-06b.bmp"/>
              <p:cNvPicPr>
                <a:picLocks noChangeAspect="1"/>
              </p:cNvPicPr>
              <p:nvPr/>
            </p:nvPicPr>
            <p:blipFill>
              <a:blip r:embed="rId2" cstate="print"/>
              <a:srcRect t="8539" b="16893"/>
              <a:stretch>
                <a:fillRect/>
              </a:stretch>
            </p:blipFill>
            <p:spPr bwMode="auto">
              <a:xfrm>
                <a:off x="1143000" y="3429000"/>
                <a:ext cx="6400800" cy="2662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7" descr="Fig03-06a.bmp"/>
              <p:cNvPicPr>
                <a:picLocks noChangeAspect="1"/>
              </p:cNvPicPr>
              <p:nvPr/>
            </p:nvPicPr>
            <p:blipFill>
              <a:blip r:embed="rId3" cstate="print"/>
              <a:srcRect t="60994" b="10909"/>
              <a:stretch>
                <a:fillRect/>
              </a:stretch>
            </p:blipFill>
            <p:spPr bwMode="auto">
              <a:xfrm>
                <a:off x="1142999" y="1143000"/>
                <a:ext cx="6400800" cy="22911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cxnSp>
          <p:nvCxnSpPr>
            <p:cNvPr id="4" name="Straight Connector 3"/>
            <p:cNvCxnSpPr/>
            <p:nvPr/>
          </p:nvCxnSpPr>
          <p:spPr>
            <a:xfrm>
              <a:off x="1143000" y="6096000"/>
              <a:ext cx="6400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9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 infographic displaying a work breakdown structure WBS construction example. The project is represented by an organizational chart, showing the project phases, deliverables and work packages.">
            <a:extLst>
              <a:ext uri="{FF2B5EF4-FFF2-40B4-BE49-F238E27FC236}">
                <a16:creationId xmlns:a16="http://schemas.microsoft.com/office/drawing/2014/main" id="{37975191-A86B-758A-0137-C9FAC6D4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6200" y="0"/>
            <a:ext cx="16687800" cy="115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60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304A89DEFD448A4957F3363430CC" ma:contentTypeVersion="3" ma:contentTypeDescription="Create a new document." ma:contentTypeScope="" ma:versionID="05b8f474c05d24b93a3b1ead70a92bd9">
  <xsd:schema xmlns:xsd="http://www.w3.org/2001/XMLSchema" xmlns:xs="http://www.w3.org/2001/XMLSchema" xmlns:p="http://schemas.microsoft.com/office/2006/metadata/properties" xmlns:ns2="613cba00-ce8d-4fb4-838f-75eaf4789a8b" targetNamespace="http://schemas.microsoft.com/office/2006/metadata/properties" ma:root="true" ma:fieldsID="22c3452f4f129c0e6d9d6080ba5a5a53" ns2:_="">
    <xsd:import namespace="613cba00-ce8d-4fb4-838f-75eaf4789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cba00-ce8d-4fb4-838f-75eaf4789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BC3D72-F3D9-432B-9A62-B73D5C524BA1}"/>
</file>

<file path=customXml/itemProps2.xml><?xml version="1.0" encoding="utf-8"?>
<ds:datastoreItem xmlns:ds="http://schemas.openxmlformats.org/officeDocument/2006/customXml" ds:itemID="{4D86DA68-459C-49B9-BBE9-7A4F2780DEBF}"/>
</file>

<file path=customXml/itemProps3.xml><?xml version="1.0" encoding="utf-8"?>
<ds:datastoreItem xmlns:ds="http://schemas.openxmlformats.org/officeDocument/2006/customXml" ds:itemID="{E6CDB08C-EC10-44B7-8287-6DD0D56E01EB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Dr. Mossa Anisa Khatun</cp:lastModifiedBy>
  <cp:revision>2</cp:revision>
  <dcterms:created xsi:type="dcterms:W3CDTF">2020-07-12T08:03:28Z</dcterms:created>
  <dcterms:modified xsi:type="dcterms:W3CDTF">2023-01-31T03:54:35Z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0x010100C2D8304A89DEFD448A4957F3363430CC</vt:lpwstr>
  </property>
</Properties>
</file>