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321" r:id="rId3"/>
    <p:sldId id="292" r:id="rId4"/>
    <p:sldId id="306" r:id="rId5"/>
    <p:sldId id="307" r:id="rId6"/>
    <p:sldId id="314" r:id="rId7"/>
    <p:sldId id="318" r:id="rId8"/>
    <p:sldId id="317" r:id="rId9"/>
    <p:sldId id="319" r:id="rId10"/>
    <p:sldId id="308" r:id="rId11"/>
    <p:sldId id="315" r:id="rId12"/>
    <p:sldId id="320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254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2C08-E76F-4594-B616-7CB3530E530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4261D-C6E6-4D28-86F6-D6C61C48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C2AFD7-F4FE-4AFF-9424-7CAF9467C9D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2EE-FF4A-496E-8F20-A56B807647DE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6FDF-C0DD-49B5-BCF5-5F8EAD5674BB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E98F-6426-4F35-8219-75A37A6F384C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2A26-4C5B-4633-B11E-5117A116D90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2354-7D1C-4AD9-9F61-1CD2463FDD3F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F1CE-55F9-4F85-8BDE-E61C5F1A2B21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DEF-45F0-4BC9-B126-0D381781C5AE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688E-5C8C-4AC8-BF10-40CABD3B7660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A924-9CB5-49AA-99D7-7B050B11FB7D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F23-9E47-4A25-8D92-F60ED0230CEF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6A09BE2-7D0A-40B9-ACAB-7AC332B310B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0FA9-1E64-954F-273C-A92395D1D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R –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A11E-82EF-92D0-9C17-2C2F97C97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7220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5409-D47A-0881-AECA-E99CD754520A}"/>
              </a:ext>
            </a:extLst>
          </p:cNvPr>
          <p:cNvSpPr/>
          <p:nvPr/>
        </p:nvSpPr>
        <p:spPr>
          <a:xfrm>
            <a:off x="3310227" y="2270760"/>
            <a:ext cx="5538415" cy="1097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AU" sz="2000" b="0" i="0" u="none" strike="noStrike" baseline="0" dirty="0">
                <a:latin typeface="Courier"/>
              </a:rPr>
              <a:t>for (var in seq) </a:t>
            </a:r>
          </a:p>
          <a:p>
            <a:pPr lvl="3"/>
            <a:r>
              <a:rPr lang="en-AU" sz="2000" dirty="0">
                <a:latin typeface="Courier"/>
              </a:rPr>
              <a:t>	</a:t>
            </a:r>
            <a:r>
              <a:rPr lang="en-AU" sz="2000" b="0" i="1" u="none" strike="noStrike" baseline="0" dirty="0">
                <a:latin typeface="Courier"/>
              </a:rPr>
              <a:t>statement</a:t>
            </a:r>
            <a:endParaRPr lang="en-AU" sz="240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3310226" y="3642360"/>
            <a:ext cx="5538415" cy="13007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1200"/>
              </a:spcAft>
            </a:pPr>
            <a:r>
              <a:rPr lang="nn-NO" sz="2000" b="0" i="0" u="none" strike="noStrike" baseline="0" dirty="0">
                <a:latin typeface="Courier"/>
              </a:rPr>
              <a:t>for (x in 1:10) {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 print(x)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66677-32B1-4F98-D20C-F12E1526A899}"/>
              </a:ext>
            </a:extLst>
          </p:cNvPr>
          <p:cNvSpPr/>
          <p:nvPr/>
        </p:nvSpPr>
        <p:spPr>
          <a:xfrm>
            <a:off x="2660372" y="5402911"/>
            <a:ext cx="683812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/>
              <a:t>Similar to the </a:t>
            </a:r>
            <a:r>
              <a:rPr lang="en-US" sz="2000" i="1" dirty="0"/>
              <a:t>while</a:t>
            </a:r>
            <a:r>
              <a:rPr lang="en-US" sz="2000" dirty="0"/>
              <a:t> loop, we can use the </a:t>
            </a:r>
            <a:r>
              <a:rPr lang="en-US" sz="2000" i="1" dirty="0"/>
              <a:t>break</a:t>
            </a:r>
            <a:r>
              <a:rPr lang="en-US" sz="2000" dirty="0"/>
              <a:t> and the </a:t>
            </a:r>
            <a:r>
              <a:rPr lang="en-US" sz="2000" i="1" dirty="0"/>
              <a:t>next</a:t>
            </a:r>
            <a:r>
              <a:rPr lang="en-US" sz="2000" dirty="0"/>
              <a:t> statements for the same purposes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6319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 (nested)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71320" y="3081103"/>
            <a:ext cx="5000542" cy="2027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for (x in 1:2) {  </a:t>
            </a:r>
          </a:p>
          <a:p>
            <a:pPr algn="l"/>
            <a:r>
              <a:rPr lang="en-US" sz="2000" dirty="0">
                <a:latin typeface="Courier"/>
              </a:rPr>
              <a:t>	</a:t>
            </a:r>
            <a:r>
              <a:rPr lang="en-US" sz="2000" b="0" i="0" u="none" strike="noStrike" baseline="0" dirty="0">
                <a:latin typeface="Courier"/>
              </a:rPr>
              <a:t>for (y in 1:3) {   </a:t>
            </a:r>
          </a:p>
          <a:p>
            <a:pPr algn="l"/>
            <a:r>
              <a:rPr lang="en-US" sz="2000" dirty="0">
                <a:latin typeface="Courier"/>
              </a:rPr>
              <a:t>		</a:t>
            </a:r>
            <a:r>
              <a:rPr lang="en-US" sz="2000" b="0" i="0" u="none" strike="noStrike" baseline="0" dirty="0">
                <a:latin typeface="Courier"/>
              </a:rPr>
              <a:t>print(x*y)</a:t>
            </a:r>
          </a:p>
          <a:p>
            <a:pPr algn="l"/>
            <a:r>
              <a:rPr lang="en-US" sz="2000" dirty="0">
                <a:latin typeface="Courier"/>
              </a:rPr>
              <a:t>	}</a:t>
            </a:r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nn-NO" sz="2000" b="0" i="0" u="none" strike="noStrike" baseline="0" dirty="0">
              <a:latin typeface="Courier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53C1FE-ADB9-7FFF-846C-16AE87C5546B}"/>
              </a:ext>
            </a:extLst>
          </p:cNvPr>
          <p:cNvSpPr/>
          <p:nvPr/>
        </p:nvSpPr>
        <p:spPr>
          <a:xfrm>
            <a:off x="6857154" y="3852048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1A4A4-3A90-F3F5-5349-BD8C536F536A}"/>
              </a:ext>
            </a:extLst>
          </p:cNvPr>
          <p:cNvSpPr/>
          <p:nvPr/>
        </p:nvSpPr>
        <p:spPr>
          <a:xfrm>
            <a:off x="7591802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96416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 (nested)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71320" y="3081103"/>
            <a:ext cx="5000542" cy="2027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for (x in 1:2) {  </a:t>
            </a:r>
          </a:p>
          <a:p>
            <a:pPr algn="l"/>
            <a:r>
              <a:rPr lang="en-US" sz="2000" dirty="0">
                <a:latin typeface="Courier"/>
              </a:rPr>
              <a:t>	</a:t>
            </a:r>
            <a:r>
              <a:rPr lang="en-US" sz="2000" b="0" i="0" u="none" strike="noStrike" baseline="0" dirty="0">
                <a:latin typeface="Courier"/>
              </a:rPr>
              <a:t>for (y in 1:3) {   </a:t>
            </a:r>
          </a:p>
          <a:p>
            <a:pPr algn="l"/>
            <a:r>
              <a:rPr lang="en-US" sz="2000" dirty="0">
                <a:latin typeface="Courier"/>
              </a:rPr>
              <a:t>		</a:t>
            </a:r>
            <a:r>
              <a:rPr lang="en-US" sz="2000" b="0" i="0" u="none" strike="noStrike" baseline="0" dirty="0">
                <a:latin typeface="Courier"/>
              </a:rPr>
              <a:t>print(x*y)</a:t>
            </a:r>
          </a:p>
          <a:p>
            <a:pPr algn="l"/>
            <a:r>
              <a:rPr lang="en-US" sz="2000" dirty="0">
                <a:latin typeface="Courier"/>
              </a:rPr>
              <a:t>	}</a:t>
            </a:r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nn-NO" sz="2000" b="0" i="0" u="none" strike="noStrike" baseline="0" dirty="0">
              <a:latin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89F69-7DBF-5C51-FEDE-E43C543B5B68}"/>
              </a:ext>
            </a:extLst>
          </p:cNvPr>
          <p:cNvSpPr/>
          <p:nvPr/>
        </p:nvSpPr>
        <p:spPr>
          <a:xfrm>
            <a:off x="7597265" y="3081103"/>
            <a:ext cx="2253576" cy="20275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/>
              </a:rPr>
              <a:t>[1] 1</a:t>
            </a:r>
          </a:p>
          <a:p>
            <a:r>
              <a:rPr lang="en-US" sz="2000" dirty="0">
                <a:latin typeface="Courier"/>
              </a:rPr>
              <a:t>[1] 2</a:t>
            </a:r>
          </a:p>
          <a:p>
            <a:r>
              <a:rPr lang="en-US" sz="2000" dirty="0">
                <a:latin typeface="Courier"/>
              </a:rPr>
              <a:t>[1] 3</a:t>
            </a:r>
          </a:p>
          <a:p>
            <a:r>
              <a:rPr lang="en-US" sz="2000" dirty="0">
                <a:latin typeface="Courier"/>
              </a:rPr>
              <a:t>[1] 2</a:t>
            </a:r>
          </a:p>
          <a:p>
            <a:r>
              <a:rPr lang="en-US" sz="2000" dirty="0">
                <a:latin typeface="Courier"/>
              </a:rPr>
              <a:t>[1] 4</a:t>
            </a:r>
          </a:p>
          <a:p>
            <a:r>
              <a:rPr lang="en-US" sz="2000" dirty="0">
                <a:latin typeface="Courier"/>
              </a:rPr>
              <a:t>[1] 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53C1FE-ADB9-7FFF-846C-16AE87C5546B}"/>
              </a:ext>
            </a:extLst>
          </p:cNvPr>
          <p:cNvSpPr/>
          <p:nvPr/>
        </p:nvSpPr>
        <p:spPr>
          <a:xfrm>
            <a:off x="6857154" y="3852048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3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9AC8-A86A-BDA7-EC4D-918842CC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D855-EFC3-12A9-C17E-B2478973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function()</a:t>
            </a:r>
            <a:r>
              <a:rPr lang="en-US" dirty="0"/>
              <a:t> keyword is used to create a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7CA6-FC85-A29E-71DA-641D79A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60591-6709-297D-38C6-D0DDBBD91793}"/>
              </a:ext>
            </a:extLst>
          </p:cNvPr>
          <p:cNvSpPr/>
          <p:nvPr/>
        </p:nvSpPr>
        <p:spPr>
          <a:xfrm>
            <a:off x="2306030" y="2724148"/>
            <a:ext cx="7579940" cy="158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dirty="0">
                <a:latin typeface="Courier"/>
              </a:rPr>
              <a:t>f</a:t>
            </a:r>
            <a:r>
              <a:rPr lang="en-US" sz="2000">
                <a:latin typeface="Courier"/>
              </a:rPr>
              <a:t>unction</a:t>
            </a:r>
            <a:r>
              <a:rPr lang="en-US" sz="2000" dirty="0" err="1">
                <a:latin typeface="Courier"/>
              </a:rPr>
              <a:t>_name</a:t>
            </a:r>
            <a:r>
              <a:rPr lang="en-US" sz="2000" b="0" i="0" u="none" strike="noStrike" baseline="0" dirty="0">
                <a:latin typeface="Courier"/>
              </a:rPr>
              <a:t> &lt;- function(</a:t>
            </a:r>
            <a:r>
              <a:rPr lang="en-US" sz="2000" b="0" i="1" u="none" strike="noStrike" baseline="0" dirty="0">
                <a:latin typeface="Courier-Oblique"/>
              </a:rPr>
              <a:t>arg1</a:t>
            </a:r>
            <a:r>
              <a:rPr lang="en-US" sz="2000" b="0" i="0" u="none" strike="noStrike" baseline="0" dirty="0">
                <a:latin typeface="Courier"/>
              </a:rPr>
              <a:t>, </a:t>
            </a:r>
            <a:r>
              <a:rPr lang="en-US" sz="2000" b="0" i="1" u="none" strike="noStrike" baseline="0" dirty="0">
                <a:latin typeface="Courier-Oblique"/>
              </a:rPr>
              <a:t>arg2</a:t>
            </a:r>
            <a:r>
              <a:rPr lang="en-US" sz="2000" b="0" i="0" u="none" strike="noStrike" baseline="0" dirty="0">
                <a:latin typeface="Courier"/>
              </a:rPr>
              <a:t>, ... ){</a:t>
            </a:r>
          </a:p>
          <a:p>
            <a:pPr algn="l"/>
            <a:r>
              <a:rPr lang="en-US" sz="2000" b="0" i="1" u="none" strike="noStrike" baseline="0" dirty="0">
                <a:latin typeface="Courier-Oblique"/>
              </a:rPr>
              <a:t>	statements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	return(</a:t>
            </a:r>
            <a:r>
              <a:rPr lang="en-US" sz="2000" b="0" i="1" u="none" strike="noStrike" baseline="0" dirty="0">
                <a:latin typeface="Courier-Oblique"/>
              </a:rPr>
              <a:t>object</a:t>
            </a:r>
            <a:r>
              <a:rPr lang="en-US" sz="20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en-US" sz="2400" b="0" i="0" u="none" strike="noStrike" baseline="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52194-BA17-9F45-3A0F-1E826C75D35B}"/>
              </a:ext>
            </a:extLst>
          </p:cNvPr>
          <p:cNvSpPr/>
          <p:nvPr/>
        </p:nvSpPr>
        <p:spPr>
          <a:xfrm>
            <a:off x="2306030" y="4483540"/>
            <a:ext cx="7579940" cy="158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dirty="0" err="1">
                <a:latin typeface="Courier"/>
              </a:rPr>
              <a:t>add_numbers</a:t>
            </a:r>
            <a:r>
              <a:rPr lang="en-US" sz="2000" b="0" i="0" u="none" strike="noStrike" baseline="0" dirty="0">
                <a:latin typeface="Courier"/>
              </a:rPr>
              <a:t>&lt;- function(</a:t>
            </a:r>
            <a:r>
              <a:rPr lang="en-US" sz="2000" b="0" i="0" u="none" strike="noStrike" baseline="0" dirty="0" err="1">
                <a:latin typeface="Courier"/>
              </a:rPr>
              <a:t>a,b</a:t>
            </a:r>
            <a:r>
              <a:rPr lang="en-US" sz="2000" b="0" i="0" u="none" strike="noStrike" baseline="0" dirty="0">
                <a:latin typeface="Courier"/>
              </a:rPr>
              <a:t>){</a:t>
            </a:r>
          </a:p>
          <a:p>
            <a:pPr algn="l"/>
            <a:r>
              <a:rPr lang="en-US" sz="2000" dirty="0">
                <a:latin typeface="Courier"/>
              </a:rPr>
              <a:t>	sum&lt;- </a:t>
            </a:r>
            <a:r>
              <a:rPr lang="en-US" sz="2000" dirty="0" err="1">
                <a:latin typeface="Courier"/>
              </a:rPr>
              <a:t>a+b</a:t>
            </a:r>
            <a:endParaRPr lang="en-US" sz="2000" dirty="0">
              <a:latin typeface="Courier"/>
            </a:endParaRPr>
          </a:p>
          <a:p>
            <a:pPr algn="l"/>
            <a:r>
              <a:rPr lang="en-US" sz="2000" dirty="0">
                <a:latin typeface="Courier"/>
              </a:rPr>
              <a:t>r</a:t>
            </a:r>
            <a:r>
              <a:rPr lang="en-US" sz="2000" b="0" i="0" u="none" strike="noStrike" baseline="0" dirty="0">
                <a:latin typeface="Courier"/>
              </a:rPr>
              <a:t>eturn (sum)</a:t>
            </a:r>
            <a:br>
              <a:rPr lang="en-US" sz="2000" b="0" i="0" u="none" strike="noStrike" baseline="0" dirty="0">
                <a:latin typeface="Courier"/>
              </a:rPr>
            </a:br>
            <a:r>
              <a:rPr lang="en-US" sz="2000" b="0" i="0" u="none" strike="noStrike" baseline="0" dirty="0">
                <a:latin typeface="Courier"/>
              </a:rPr>
              <a:t>}</a:t>
            </a:r>
          </a:p>
          <a:p>
            <a:pPr algn="l"/>
            <a:r>
              <a:rPr lang="en-US" sz="2000" dirty="0">
                <a:latin typeface="Courier"/>
              </a:rPr>
              <a:t>print(</a:t>
            </a:r>
            <a:r>
              <a:rPr lang="en-US" sz="2000" dirty="0" err="1">
                <a:latin typeface="Courier"/>
              </a:rPr>
              <a:t>add_numbers</a:t>
            </a:r>
            <a:r>
              <a:rPr lang="en-US" sz="2000" dirty="0">
                <a:latin typeface="Courier"/>
              </a:rPr>
              <a:t>(4,5))</a:t>
            </a:r>
            <a:endParaRPr lang="en-US" sz="2000" b="0" i="0" u="none" strike="noStrike" baseline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50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203-E798-F2C1-92D4-FEB6C6E7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3E3F-CF30-C492-EC58-82D0305E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Execution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 err="1"/>
              <a:t>ifelse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56679-545B-1FF9-62C3-BEB1C07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0C87-3C8F-BAC1-E811-CB86A67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BC056-02C2-9059-06B1-B10286D6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225" y="1696655"/>
            <a:ext cx="6991550" cy="4830791"/>
          </a:xfr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45755-F3DD-F673-C289-F62766CD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579C-9F85-1708-506A-9AFB94EE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F407-7993-DFCF-2188-341F575A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ourier"/>
              </a:rPr>
              <a:t>while</a:t>
            </a:r>
            <a:r>
              <a:rPr lang="en-AU" dirty="0"/>
              <a:t> </a:t>
            </a:r>
          </a:p>
          <a:p>
            <a:r>
              <a:rPr lang="en-AU" dirty="0">
                <a:latin typeface="Courier"/>
              </a:rPr>
              <a:t>for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1AB4-7C2E-BA3F-5C46-EFE88BCE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5409-D47A-0881-AECA-E99CD754520A}"/>
              </a:ext>
            </a:extLst>
          </p:cNvPr>
          <p:cNvSpPr/>
          <p:nvPr/>
        </p:nvSpPr>
        <p:spPr>
          <a:xfrm>
            <a:off x="3310227" y="2270760"/>
            <a:ext cx="5538415" cy="1097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AU" sz="2000" b="0" i="0" u="none" strike="noStrike" baseline="0" dirty="0">
                <a:latin typeface="Courier"/>
              </a:rPr>
              <a:t>while (</a:t>
            </a:r>
            <a:r>
              <a:rPr lang="en-AU" sz="2000" b="0" i="1" u="none" strike="noStrike" baseline="0" dirty="0" err="1">
                <a:latin typeface="Courier"/>
              </a:rPr>
              <a:t>cond</a:t>
            </a:r>
            <a:r>
              <a:rPr lang="en-AU" sz="2000" b="0" i="0" u="none" strike="noStrike" baseline="0" dirty="0">
                <a:latin typeface="Courier"/>
              </a:rPr>
              <a:t>) </a:t>
            </a:r>
          </a:p>
          <a:p>
            <a:pPr lvl="3"/>
            <a:r>
              <a:rPr lang="en-AU" sz="2000" b="0" i="1" u="none" strike="noStrike" baseline="0" dirty="0">
                <a:latin typeface="Courier"/>
              </a:rPr>
              <a:t>	statement</a:t>
            </a:r>
            <a:endParaRPr lang="en-AU" sz="240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3310226" y="3642360"/>
            <a:ext cx="5538415" cy="2057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1200"/>
              </a:spcAft>
            </a:pPr>
            <a:r>
              <a:rPr lang="nn-NO" sz="2000" b="0" i="0" u="none" strike="noStrike" baseline="0" dirty="0">
                <a:latin typeface="Courier"/>
              </a:rPr>
              <a:t>i &lt;- 1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while (i &lt; 6) {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 print(i)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 i &lt;- i + 1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66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49284" y="2885592"/>
            <a:ext cx="4694087" cy="240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4)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break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A7C05-55B1-327C-2CB5-85FB96532981}"/>
              </a:ext>
            </a:extLst>
          </p:cNvPr>
          <p:cNvSpPr/>
          <p:nvPr/>
        </p:nvSpPr>
        <p:spPr>
          <a:xfrm>
            <a:off x="6525846" y="3845220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9F4EC-372D-C63D-7C38-6D8E7731932A}"/>
              </a:ext>
            </a:extLst>
          </p:cNvPr>
          <p:cNvSpPr/>
          <p:nvPr/>
        </p:nvSpPr>
        <p:spPr>
          <a:xfrm>
            <a:off x="7257677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121556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49284" y="2885592"/>
            <a:ext cx="4694087" cy="240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4)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break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F9E4B-480F-353C-E54E-104C22D14ED8}"/>
              </a:ext>
            </a:extLst>
          </p:cNvPr>
          <p:cNvSpPr/>
          <p:nvPr/>
        </p:nvSpPr>
        <p:spPr>
          <a:xfrm>
            <a:off x="7257677" y="3164094"/>
            <a:ext cx="3171782" cy="1846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>
                <a:latin typeface="Courier"/>
              </a:rPr>
              <a:t>[1] 1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2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3</a:t>
            </a:r>
            <a:endParaRPr lang="en-US" sz="2000" b="0" i="0" u="none" strike="noStrike" baseline="0" dirty="0">
              <a:latin typeface="Courier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A7C05-55B1-327C-2CB5-85FB96532981}"/>
              </a:ext>
            </a:extLst>
          </p:cNvPr>
          <p:cNvSpPr/>
          <p:nvPr/>
        </p:nvSpPr>
        <p:spPr>
          <a:xfrm>
            <a:off x="6525846" y="3845220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37214-E420-9578-3308-3DCE4DB81A92}"/>
              </a:ext>
            </a:extLst>
          </p:cNvPr>
          <p:cNvSpPr/>
          <p:nvPr/>
        </p:nvSpPr>
        <p:spPr>
          <a:xfrm>
            <a:off x="1749285" y="2892950"/>
            <a:ext cx="4694087" cy="240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&lt;- 0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3)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next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5F1D0-28FE-9982-925E-ED645F30C8F2}"/>
              </a:ext>
            </a:extLst>
          </p:cNvPr>
          <p:cNvSpPr/>
          <p:nvPr/>
        </p:nvSpPr>
        <p:spPr>
          <a:xfrm>
            <a:off x="6525846" y="3852578"/>
            <a:ext cx="649356" cy="4846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83033-BDDB-F8AD-2E7B-935B8281AC6C}"/>
              </a:ext>
            </a:extLst>
          </p:cNvPr>
          <p:cNvSpPr/>
          <p:nvPr/>
        </p:nvSpPr>
        <p:spPr>
          <a:xfrm>
            <a:off x="7257677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30762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37214-E420-9578-3308-3DCE4DB81A92}"/>
              </a:ext>
            </a:extLst>
          </p:cNvPr>
          <p:cNvSpPr/>
          <p:nvPr/>
        </p:nvSpPr>
        <p:spPr>
          <a:xfrm>
            <a:off x="1749285" y="2892950"/>
            <a:ext cx="4694087" cy="240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&lt;- 0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3)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next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60AD2-7B10-B19E-08B8-D6E00751B30C}"/>
              </a:ext>
            </a:extLst>
          </p:cNvPr>
          <p:cNvSpPr/>
          <p:nvPr/>
        </p:nvSpPr>
        <p:spPr>
          <a:xfrm>
            <a:off x="7257677" y="3171452"/>
            <a:ext cx="3171782" cy="1846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>
                <a:latin typeface="Courier"/>
              </a:rPr>
              <a:t>[1] 1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2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4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5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6</a:t>
            </a:r>
            <a:endParaRPr lang="en-US" sz="2000" b="0" i="0" u="none" strike="noStrike" baseline="0" dirty="0">
              <a:latin typeface="Courier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5F1D0-28FE-9982-925E-ED645F30C8F2}"/>
              </a:ext>
            </a:extLst>
          </p:cNvPr>
          <p:cNvSpPr/>
          <p:nvPr/>
        </p:nvSpPr>
        <p:spPr>
          <a:xfrm>
            <a:off x="6525846" y="3852578"/>
            <a:ext cx="649356" cy="4846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74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8746</TotalTime>
  <Words>457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</vt:lpstr>
      <vt:lpstr>Courier-Oblique</vt:lpstr>
      <vt:lpstr>Calibri</vt:lpstr>
      <vt:lpstr>Corbel</vt:lpstr>
      <vt:lpstr>Rockwell</vt:lpstr>
      <vt:lpstr>Tw Cen MT</vt:lpstr>
      <vt:lpstr>Basis</vt:lpstr>
      <vt:lpstr>Introduction to R – Part2</vt:lpstr>
      <vt:lpstr>Outline</vt:lpstr>
      <vt:lpstr>Conditional Execution</vt:lpstr>
      <vt:lpstr>Looping</vt:lpstr>
      <vt:lpstr>Looping: while</vt:lpstr>
      <vt:lpstr>Looping: while</vt:lpstr>
      <vt:lpstr>Looping: while</vt:lpstr>
      <vt:lpstr>Looping: while</vt:lpstr>
      <vt:lpstr>Looping: while</vt:lpstr>
      <vt:lpstr>Looping: for</vt:lpstr>
      <vt:lpstr>Looping: for (nested)</vt:lpstr>
      <vt:lpstr>Looping: for (nested)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Abdus Salam</dc:creator>
  <cp:lastModifiedBy>Tohedul Islam</cp:lastModifiedBy>
  <cp:revision>41</cp:revision>
  <dcterms:created xsi:type="dcterms:W3CDTF">2023-06-06T09:56:32Z</dcterms:created>
  <dcterms:modified xsi:type="dcterms:W3CDTF">2025-03-09T08:05:38Z</dcterms:modified>
</cp:coreProperties>
</file>