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92" r:id="rId4"/>
    <p:sldId id="287" r:id="rId5"/>
    <p:sldId id="289" r:id="rId6"/>
    <p:sldId id="293" r:id="rId7"/>
    <p:sldId id="288" r:id="rId8"/>
    <p:sldId id="290" r:id="rId9"/>
    <p:sldId id="291" r:id="rId10"/>
    <p:sldId id="294" r:id="rId11"/>
    <p:sldId id="295" r:id="rId12"/>
    <p:sldId id="296" r:id="rId13"/>
    <p:sldId id="297" r:id="rId14"/>
    <p:sldId id="29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3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8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9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8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9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3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C4CB-14E1-43EC-9E25-77CFC75FDBE0}" type="datetimeFigureOut">
              <a:rPr lang="en-US" smtClean="0"/>
              <a:t>04-Nov-24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02EF3-4937-48F5-B6FA-9356B5FF0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K8rZIoJqiUZWR7f3iO-ntWerFAPhezl?usp=sharing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381000"/>
            <a:ext cx="60960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Ensemble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 learning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machine learning approach that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combines multiple individual models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improve the overall performance, accuracy, and robustness of the predictions.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core idea is that combining several weak models (models that perform slightly better than random guessing) or strong models (more accurate models) will produce a model that performs better than any individual model.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 learning is particularly useful in reducing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improving generalization, and handling noisy data.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Image by Auth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10000"/>
            <a:ext cx="3648690" cy="233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396688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 is an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ensemble learning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algorithm primarily used for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regression tasks.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combines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multiple decision trees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create a more accurate, robust, and less overfitting-prone model.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underlying concept is based on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(bootstrap aggregating)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where each decision tree is trained on a different random subset of the training data, and the final prediction is made by averaging or taking a majority vote of the predictions from all trees.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" y="64770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https://www.javatpoint.com/machine-learning-random-forest-algorithm</a:t>
            </a:r>
          </a:p>
        </p:txBody>
      </p:sp>
      <p:pic>
        <p:nvPicPr>
          <p:cNvPr id="1026" name="Picture 2" descr="Random Forest Algorithm">
            <a:extLst>
              <a:ext uri="{FF2B5EF4-FFF2-40B4-BE49-F238E27FC236}">
                <a16:creationId xmlns:a16="http://schemas.microsoft.com/office/drawing/2014/main" xmlns="" id="{8AB2AA92-F436-D4D4-D5EF-C41C472C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57600"/>
            <a:ext cx="4572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306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E765393-0D19-F5CC-FC81-F4CBFDA38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45616-4A29-0B4E-2F96-63804D7F4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0A90ED-9230-C550-332B-5F88A36B8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Features of Random Forest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Subsampling of Data: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decision tree is trained on a randomly selected subset of the training data with replacement (bootstrapping).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ensures each tree has slightly different data, leading to diverse trees that capture various patterns in the dataset.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 Randomness: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each split within a tree, only a random subset of features is considered rather than the full feature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feature randomness helps reduce the correlation between trees, improving overall model performance and preventing overfitting.</a:t>
            </a:r>
          </a:p>
        </p:txBody>
      </p:sp>
    </p:spTree>
    <p:extLst>
      <p:ext uri="{BB962C8B-B14F-4D97-AF65-F5344CB8AC3E}">
        <p14:creationId xmlns:p14="http://schemas.microsoft.com/office/powerpoint/2010/main" val="4248223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DE75C1-5084-2E4E-E355-61184348C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892D41-A509-A5C8-7DD3-2A4C58161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D7FD1A-E38C-716C-4877-06150B6A5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Features of Random Forest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Aggregation: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classification, each tree votes for a class, and the class with the most votes becomes the final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regression, predictions from all trees are averaged to get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151900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6F7907-06C6-955D-F3BE-F5CA7BF9A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2C06C-742E-B9BB-ED99-3ECABA29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Random Forest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B861F-8BE8-E644-509D-391CCBCB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Key Features of Random Forest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Prediction Aggregation: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classification, each tree votes for a class, and the class with the most votes becomes the final prediction.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regression, predictions from all trees are averaged to get the final result.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Implementation: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Click here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276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C6F7907-06C6-955D-F3BE-F5CA7BF9A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22C06C-742E-B9BB-ED99-3ECABA29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Performance Measure in Classification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70B861F-8BE8-E644-509D-391CCBCB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34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(Bootstrap Aggregating)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bagging, multiple models are trained in parallel on different subsets of the training data (created by randomly sampling with replacement).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model’s predictions are combined (averaged or majority voting) to make the final prediction.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 is a popular bagging algorithm that uses multiple decision trees.</a:t>
            </a:r>
          </a:p>
        </p:txBody>
      </p:sp>
      <p:pic>
        <p:nvPicPr>
          <p:cNvPr id="23554" name="Picture 2" descr="Image by Auth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429000"/>
            <a:ext cx="4953000" cy="286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369462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(Bootstrap Aggregating)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29700" name="Picture 4" descr="Bagging process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767" y="1905000"/>
            <a:ext cx="7042150" cy="418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220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sequentially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builds models, with each new model focusing on correcting the errors of the previous one. 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model is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weighted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based on its accuracy, and more focus is given to incorrectly classified data points. 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improves model performance and reduces bias.</a:t>
            </a: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AdaBoost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Gradient Boosting, and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XGBoost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commonly used boosting algorithms.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275819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Boosting Works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 combines weak learners into a single strong model through a structured process focused on reducing errors in sequential training.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steps are as follows: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Assign Initial Weights: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Each data point is initially weighted to reflect its importance in learning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Sequential Training: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Train the first weak learner on the data, then evaluate its performance. Increase the weights of misclassified instances to encourage the next learner to focus on these harder cases.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Repeat the Process: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Continue adjusting weights and training additional learners, with each new model addressing the ensemble's current weaknesses.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Aggregate Results: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Combine predictions from all weak learners, typically in a weighted manner, giving more accurate learners greater influence on the final output.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425307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Boosting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817388"/>
            <a:ext cx="7467600" cy="443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0221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 vs. Boosting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Bagging usually combines models through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simple averaging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while boosting assigns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weights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 models based on their accuracy.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24578" name="Picture 2" descr="Image by Auth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85" y="2438400"/>
            <a:ext cx="6569015" cy="3902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884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Stacking (Stacked Generalization)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stacking,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 models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(of varying types) are trained on </a:t>
            </a:r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same dataset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and a meta-model is then trained to combine their outputs.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meta-model learns the best way to combine the predictions from the individual models.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Unlike bagging and boosting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stacking allows for using different algorithms, which helps capture diverse patterns in the data.</a:t>
            </a: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a combination of decision trees, logistic regression, and SVMs as base models, with a linear regression as the meta-model.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</p:spTree>
    <p:extLst>
      <p:ext uri="{BB962C8B-B14F-4D97-AF65-F5344CB8AC3E}">
        <p14:creationId xmlns:p14="http://schemas.microsoft.com/office/powerpoint/2010/main" val="112938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7086600" cy="70802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Types of Ensemble Learning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71600"/>
            <a:ext cx="7467600" cy="4343400"/>
          </a:xfrm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Stacking (Stacked Generalization)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324600"/>
            <a:ext cx="7086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https://www.datacamp.com/tutorial/what-bagging-in-machine-learning-a-guide-with-examples</a:t>
            </a:r>
          </a:p>
        </p:txBody>
      </p:sp>
      <p:pic>
        <p:nvPicPr>
          <p:cNvPr id="25602" name="Picture 2" descr="Stacking process diagra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0868"/>
            <a:ext cx="7239000" cy="4590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04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0" ma:contentTypeDescription="Create a new document." ma:contentTypeScope="" ma:versionID="2a923a71b0832a89b6c08489f062667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BB4A63-C798-4F9B-9D84-048019A8A867}"/>
</file>

<file path=customXml/itemProps2.xml><?xml version="1.0" encoding="utf-8"?>
<ds:datastoreItem xmlns:ds="http://schemas.openxmlformats.org/officeDocument/2006/customXml" ds:itemID="{967A2D92-4228-4E54-984C-FE3432A229A6}"/>
</file>

<file path=customXml/itemProps3.xml><?xml version="1.0" encoding="utf-8"?>
<ds:datastoreItem xmlns:ds="http://schemas.openxmlformats.org/officeDocument/2006/customXml" ds:itemID="{E8A9F7A7-A88D-4E1E-A1D5-9CA283780F70}"/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826</Words>
  <Application>Microsoft Office PowerPoint</Application>
  <PresentationFormat>On-screen Show (4:3)</PresentationFormat>
  <Paragraphs>82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Ensemble learning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Types of Ensemble Learning Techniques</vt:lpstr>
      <vt:lpstr>Random Forest</vt:lpstr>
      <vt:lpstr>Random Forest</vt:lpstr>
      <vt:lpstr>Random Forest</vt:lpstr>
      <vt:lpstr>Random Forest</vt:lpstr>
      <vt:lpstr>Performance Measure in Classification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Ashraf</dc:creator>
  <cp:lastModifiedBy>Ashraf</cp:lastModifiedBy>
  <cp:revision>414</cp:revision>
  <dcterms:created xsi:type="dcterms:W3CDTF">2024-10-19T07:49:00Z</dcterms:created>
  <dcterms:modified xsi:type="dcterms:W3CDTF">2024-11-04T16:24:49Z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