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402" r:id="rId2"/>
    <p:sldId id="403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</p:sldIdLst>
  <p:sldSz cx="14630400" cy="7772400"/>
  <p:notesSz cx="6858000" cy="9144000"/>
  <p:defaultTextStyle>
    <a:defPPr>
      <a:defRPr lang="en-US"/>
    </a:defPPr>
    <a:lvl1pPr marL="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52128-37E3-46E8-A804-F6492D3217DB}" v="1" dt="2024-03-05T03:36:35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21" autoAdjust="0"/>
  </p:normalViewPr>
  <p:slideViewPr>
    <p:cSldViewPr>
      <p:cViewPr varScale="1">
        <p:scale>
          <a:sx n="68" d="100"/>
          <a:sy n="68" d="100"/>
        </p:scale>
        <p:origin x="100" y="32"/>
      </p:cViewPr>
      <p:guideLst>
        <p:guide orient="horz" pos="2448"/>
        <p:guide pos="46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0AF52128-37E3-46E8-A804-F6492D3217DB}"/>
    <pc:docChg chg="delSld">
      <pc:chgData name="Protik Parvez Sheikh" userId="980b2c0e-c4be-48b4-89f1-66949b55d700" providerId="ADAL" clId="{0AF52128-37E3-46E8-A804-F6492D3217DB}" dt="2024-03-05T03:15:51.866" v="3" actId="2696"/>
      <pc:docMkLst>
        <pc:docMk/>
      </pc:docMkLst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0" sldId="256"/>
        </pc:sldMkLst>
      </pc:sldChg>
      <pc:sldChg chg="del">
        <pc:chgData name="Protik Parvez Sheikh" userId="980b2c0e-c4be-48b4-89f1-66949b55d700" providerId="ADAL" clId="{0AF52128-37E3-46E8-A804-F6492D3217DB}" dt="2024-03-04T04:29:54.763" v="2" actId="47"/>
        <pc:sldMkLst>
          <pc:docMk/>
          <pc:sldMk cId="0" sldId="312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087878764" sldId="322"/>
        </pc:sldMkLst>
      </pc:sldChg>
      <pc:sldChg chg="del">
        <pc:chgData name="Protik Parvez Sheikh" userId="980b2c0e-c4be-48b4-89f1-66949b55d700" providerId="ADAL" clId="{0AF52128-37E3-46E8-A804-F6492D3217DB}" dt="2024-03-04T04:29:54.763" v="2" actId="47"/>
        <pc:sldMkLst>
          <pc:docMk/>
          <pc:sldMk cId="350227836" sldId="34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897165824" sldId="355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36617901" sldId="366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951639941" sldId="368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634076648" sldId="369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4034813654" sldId="37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538492811" sldId="371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576509910" sldId="373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040547393" sldId="374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653007711" sldId="375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445090315" sldId="376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637791381" sldId="377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26926771" sldId="379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900452749" sldId="38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439913140" sldId="381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49726847" sldId="382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443200088" sldId="383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751287719" sldId="384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92729239" sldId="385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878346709" sldId="386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63435814" sldId="387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899812601" sldId="388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926220171" sldId="389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585121900" sldId="39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591290542" sldId="391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797958541" sldId="392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4091786613" sldId="393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2722479141" sldId="394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2094768438" sldId="395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3006439964" sldId="396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2789034206" sldId="397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2325384727" sldId="398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3836549343" sldId="399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3440748599" sldId="404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428501824" sldId="405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1721432903" sldId="406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3974368030" sldId="407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671910440" sldId="408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844683039" sldId="409"/>
        </pc:sldMkLst>
      </pc:sldChg>
      <pc:sldChg chg="del">
        <pc:chgData name="Protik Parvez Sheikh" userId="980b2c0e-c4be-48b4-89f1-66949b55d700" providerId="ADAL" clId="{0AF52128-37E3-46E8-A804-F6492D3217DB}" dt="2024-03-05T03:15:51.866" v="3" actId="2696"/>
        <pc:sldMkLst>
          <pc:docMk/>
          <pc:sldMk cId="995092183" sldId="41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091574535" sldId="419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472200798" sldId="420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105943254" sldId="421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3606222564" sldId="422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2378574202" sldId="423"/>
        </pc:sldMkLst>
      </pc:sldChg>
      <pc:sldChg chg="del">
        <pc:chgData name="Protik Parvez Sheikh" userId="980b2c0e-c4be-48b4-89f1-66949b55d700" providerId="ADAL" clId="{0AF52128-37E3-46E8-A804-F6492D3217DB}" dt="2024-03-04T04:29:04.040" v="0" actId="47"/>
        <pc:sldMkLst>
          <pc:docMk/>
          <pc:sldMk cId="1186347478" sldId="424"/>
        </pc:sldMkLst>
      </pc:sldChg>
      <pc:sldChg chg="del">
        <pc:chgData name="Protik Parvez Sheikh" userId="980b2c0e-c4be-48b4-89f1-66949b55d700" providerId="ADAL" clId="{0AF52128-37E3-46E8-A804-F6492D3217DB}" dt="2024-03-04T04:29:14.058" v="1" actId="47"/>
        <pc:sldMkLst>
          <pc:docMk/>
          <pc:sldMk cId="1459695328" sldId="4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3B376-41F8-407B-865F-003C89CFA985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3200" y="685800"/>
            <a:ext cx="6451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28183-2755-4A32-BE4D-8CF9D32630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0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16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8656292" y="4318001"/>
            <a:ext cx="5974110" cy="10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24" name="Rectangle 23"/>
          <p:cNvSpPr/>
          <p:nvPr/>
        </p:nvSpPr>
        <p:spPr>
          <a:xfrm flipV="1">
            <a:off x="8656321" y="4416611"/>
            <a:ext cx="5974082" cy="21762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25" name="Rectangle 24"/>
          <p:cNvSpPr/>
          <p:nvPr/>
        </p:nvSpPr>
        <p:spPr>
          <a:xfrm flipV="1">
            <a:off x="8656321" y="4663856"/>
            <a:ext cx="5974082" cy="10363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26" name="Rectangle 25"/>
          <p:cNvSpPr/>
          <p:nvPr/>
        </p:nvSpPr>
        <p:spPr>
          <a:xfrm flipV="1">
            <a:off x="8656320" y="4719657"/>
            <a:ext cx="3145536" cy="20726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27" name="Rectangle 26"/>
          <p:cNvSpPr/>
          <p:nvPr/>
        </p:nvSpPr>
        <p:spPr>
          <a:xfrm flipV="1">
            <a:off x="8656320" y="4759515"/>
            <a:ext cx="3145536" cy="10363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8656320" y="4490720"/>
            <a:ext cx="4901184" cy="3109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11802411" y="4602447"/>
            <a:ext cx="2560320" cy="4145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7" name="Rectangle 6"/>
          <p:cNvSpPr/>
          <p:nvPr/>
        </p:nvSpPr>
        <p:spPr>
          <a:xfrm>
            <a:off x="2" y="4136284"/>
            <a:ext cx="14630400" cy="276726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10" name="Rectangle 9"/>
          <p:cNvSpPr/>
          <p:nvPr/>
        </p:nvSpPr>
        <p:spPr>
          <a:xfrm>
            <a:off x="1" y="4165598"/>
            <a:ext cx="14630402" cy="1594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11" name="Rectangle 10"/>
          <p:cNvSpPr/>
          <p:nvPr/>
        </p:nvSpPr>
        <p:spPr>
          <a:xfrm flipV="1">
            <a:off x="10262482" y="4128835"/>
            <a:ext cx="4367920" cy="281556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4630400" cy="419526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31520" y="2722139"/>
            <a:ext cx="13533120" cy="1666028"/>
          </a:xfrm>
        </p:spPr>
        <p:txBody>
          <a:bodyPr anchor="b"/>
          <a:lstStyle>
            <a:lvl1pPr algn="ctr">
              <a:defRPr sz="4987"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3312141" y="1287"/>
            <a:ext cx="1196339" cy="414528"/>
          </a:xfrm>
        </p:spPr>
        <p:txBody>
          <a:bodyPr/>
          <a:lstStyle>
            <a:lvl1pPr algn="r">
              <a:defRPr sz="204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75A5-21E4-4E2C-B17E-E3D369FC815C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0" y="1295400"/>
            <a:ext cx="3048000" cy="621792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1295400"/>
            <a:ext cx="9997440" cy="621792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70EA-B464-4159-A1DD-2E520571C707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48BF-B31C-4398-ACB9-40645080182A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2245361"/>
            <a:ext cx="12435840" cy="1543685"/>
          </a:xfrm>
        </p:spPr>
        <p:txBody>
          <a:bodyPr anchor="b">
            <a:noAutofit/>
          </a:bodyPr>
          <a:lstStyle>
            <a:lvl1pPr algn="l">
              <a:buNone/>
              <a:defRPr sz="4873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816033"/>
            <a:ext cx="12435840" cy="1711007"/>
          </a:xfrm>
        </p:spPr>
        <p:txBody>
          <a:bodyPr anchor="t"/>
          <a:lstStyle>
            <a:lvl1pPr marL="51814" indent="0">
              <a:buNone/>
              <a:defRPr sz="2380" b="0">
                <a:solidFill>
                  <a:schemeClr val="tx2"/>
                </a:solidFill>
              </a:defRPr>
            </a:lvl1pPr>
            <a:lvl2pPr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244-1F8D-4402-89C5-5A25AF85B44D}" type="datetime3">
              <a:rPr lang="en-US" smtClean="0"/>
              <a:t>5 March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549348"/>
            <a:ext cx="6461760" cy="5129425"/>
          </a:xfrm>
        </p:spPr>
        <p:txBody>
          <a:bodyPr/>
          <a:lstStyle>
            <a:lvl1pPr>
              <a:defRPr sz="2267"/>
            </a:lvl1pPr>
            <a:lvl2pPr>
              <a:defRPr sz="2153"/>
            </a:lvl2pPr>
            <a:lvl3pPr>
              <a:defRPr sz="2040"/>
            </a:lvl3pPr>
            <a:lvl4pPr>
              <a:defRPr sz="2040"/>
            </a:lvl4pPr>
            <a:lvl5pPr>
              <a:defRPr sz="204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549348"/>
            <a:ext cx="6461760" cy="5129425"/>
          </a:xfrm>
        </p:spPr>
        <p:txBody>
          <a:bodyPr/>
          <a:lstStyle>
            <a:lvl1pPr>
              <a:defRPr sz="2267"/>
            </a:lvl1pPr>
            <a:lvl2pPr>
              <a:defRPr sz="2153"/>
            </a:lvl2pPr>
            <a:lvl3pPr>
              <a:defRPr sz="2040"/>
            </a:lvl3pPr>
            <a:lvl4pPr>
              <a:defRPr sz="2040"/>
            </a:lvl4pPr>
            <a:lvl5pPr>
              <a:defRPr sz="204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DBF1C-B38F-4790-9162-EB61A93F11FB}" type="datetime3">
              <a:rPr lang="en-US" smtClean="0"/>
              <a:t>5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5400"/>
            <a:ext cx="13411200" cy="1212494"/>
          </a:xfrm>
        </p:spPr>
        <p:txBody>
          <a:bodyPr anchor="ctr"/>
          <a:lstStyle>
            <a:lvl1pPr>
              <a:defRPr sz="4533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544299"/>
            <a:ext cx="6466637" cy="51816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1814" indent="0">
              <a:buNone/>
              <a:defRPr sz="215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67" b="1"/>
            </a:lvl2pPr>
            <a:lvl3pPr>
              <a:buNone/>
              <a:defRPr sz="2040" b="1"/>
            </a:lvl3pPr>
            <a:lvl4pPr>
              <a:buNone/>
              <a:defRPr sz="1813" b="1"/>
            </a:lvl4pPr>
            <a:lvl5pPr>
              <a:buNone/>
              <a:defRPr sz="181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553961" y="2544299"/>
            <a:ext cx="6466840" cy="51816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51814" indent="0">
              <a:buNone/>
              <a:defRPr sz="2153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267" b="1"/>
            </a:lvl2pPr>
            <a:lvl3pPr>
              <a:buNone/>
              <a:defRPr sz="2040" b="1"/>
            </a:lvl3pPr>
            <a:lvl4pPr>
              <a:buNone/>
              <a:defRPr sz="1813" b="1"/>
            </a:lvl4pPr>
            <a:lvl5pPr>
              <a:buNone/>
              <a:defRPr sz="1813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3069655"/>
            <a:ext cx="6466637" cy="4404360"/>
          </a:xfrm>
        </p:spPr>
        <p:txBody>
          <a:bodyPr/>
          <a:lstStyle>
            <a:lvl1pPr>
              <a:defRPr sz="2267"/>
            </a:lvl1pPr>
            <a:lvl2pPr>
              <a:defRPr sz="2267"/>
            </a:lvl2pPr>
            <a:lvl3pPr>
              <a:defRPr sz="2040"/>
            </a:lvl3pPr>
            <a:lvl4pPr>
              <a:defRPr sz="1813"/>
            </a:lvl4pPr>
            <a:lvl5pPr>
              <a:defRPr sz="1813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9287" y="3069655"/>
            <a:ext cx="6466840" cy="4404360"/>
          </a:xfrm>
        </p:spPr>
        <p:txBody>
          <a:bodyPr/>
          <a:lstStyle>
            <a:lvl1pPr>
              <a:defRPr sz="2267"/>
            </a:lvl1pPr>
            <a:lvl2pPr>
              <a:defRPr sz="2267"/>
            </a:lvl2pPr>
            <a:lvl3pPr>
              <a:defRPr sz="2040"/>
            </a:lvl3pPr>
            <a:lvl4pPr>
              <a:defRPr sz="1813"/>
            </a:lvl4pPr>
            <a:lvl5pPr>
              <a:defRPr sz="1813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B6ED871-546C-4D76-8A1E-E13425B26CD2}" type="datetime3">
              <a:rPr lang="en-US" smtClean="0"/>
              <a:t>5 March 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/>
              <a:t>Course Teacher: Prof. Dr. Engr. Muhibul Haque Bhuyan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295400"/>
            <a:ext cx="13167360" cy="1212494"/>
          </a:xfrm>
        </p:spPr>
        <p:txBody>
          <a:bodyPr anchor="ctr"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533888" y="694334"/>
            <a:ext cx="1531622" cy="518160"/>
          </a:xfrm>
        </p:spPr>
        <p:txBody>
          <a:bodyPr/>
          <a:lstStyle/>
          <a:p>
            <a:fld id="{DA1025AD-D5EA-4198-9C51-881364271080}" type="datetime3">
              <a:rPr lang="en-US" smtClean="0"/>
              <a:t>5 March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412480" y="694334"/>
            <a:ext cx="2121408" cy="518160"/>
          </a:xfrm>
        </p:spPr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3079578" y="2575"/>
            <a:ext cx="1219200" cy="41452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D7951-9003-4363-A1DD-CDE561C053B1}" type="datetime3">
              <a:rPr lang="en-US" smtClean="0"/>
              <a:t>5 March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594" y="1248899"/>
            <a:ext cx="5413248" cy="994867"/>
          </a:xfrm>
        </p:spPr>
        <p:txBody>
          <a:bodyPr anchor="b"/>
          <a:lstStyle>
            <a:lvl1pPr algn="l">
              <a:buNone/>
              <a:defRPr sz="204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565594" y="2278824"/>
            <a:ext cx="5413248" cy="5233416"/>
          </a:xfrm>
        </p:spPr>
        <p:txBody>
          <a:bodyPr/>
          <a:lstStyle>
            <a:lvl1pPr marL="10363" indent="0">
              <a:buNone/>
              <a:defRPr sz="1587"/>
            </a:lvl1pPr>
            <a:lvl2pPr>
              <a:buNone/>
              <a:defRPr sz="1360"/>
            </a:lvl2pPr>
            <a:lvl3pPr>
              <a:buNone/>
              <a:defRPr sz="1133"/>
            </a:lvl3pPr>
            <a:lvl4pPr>
              <a:buNone/>
              <a:defRPr sz="1020"/>
            </a:lvl4pPr>
            <a:lvl5pPr>
              <a:buNone/>
              <a:defRPr sz="102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43840" y="879792"/>
            <a:ext cx="8163763" cy="6632448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ACB09-8EBF-4655-A29E-F370A6873380}" type="datetime3">
              <a:rPr lang="en-US" smtClean="0"/>
              <a:t>5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695" y="1257049"/>
            <a:ext cx="938885" cy="5305855"/>
          </a:xfrm>
        </p:spPr>
        <p:txBody>
          <a:bodyPr vert="vert270" lIns="45720" tIns="0" rIns="45720" anchor="t"/>
          <a:lstStyle>
            <a:lvl1pPr algn="ctr">
              <a:buNone/>
              <a:defRPr sz="2267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874" y="1295400"/>
            <a:ext cx="7315200" cy="51816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627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41509" y="3710883"/>
            <a:ext cx="4145280" cy="2852021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73"/>
            </a:lvl1pPr>
            <a:lvl2pPr>
              <a:buFontTx/>
              <a:buNone/>
              <a:defRPr sz="1360"/>
            </a:lvl2pPr>
            <a:lvl3pPr>
              <a:buFontTx/>
              <a:buNone/>
              <a:defRPr sz="1133"/>
            </a:lvl3pPr>
            <a:lvl4pPr>
              <a:buFontTx/>
              <a:buNone/>
              <a:defRPr sz="1020"/>
            </a:lvl4pPr>
            <a:lvl5pPr>
              <a:buFontTx/>
              <a:buNone/>
              <a:defRPr sz="102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317C2-62C0-4D1D-B876-29488354EFAC}" type="datetime3">
              <a:rPr lang="en-US" smtClean="0"/>
              <a:t>5 March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Course Teacher: Prof. Dr. Engr. Muhibul Haque Bhuyan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2" y="415728"/>
            <a:ext cx="14630400" cy="95661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4630400" cy="35208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0" name="Rectangle 29"/>
          <p:cNvSpPr/>
          <p:nvPr/>
        </p:nvSpPr>
        <p:spPr>
          <a:xfrm>
            <a:off x="1" y="349380"/>
            <a:ext cx="14630402" cy="10363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1" name="Rectangle 30"/>
          <p:cNvSpPr/>
          <p:nvPr/>
        </p:nvSpPr>
        <p:spPr>
          <a:xfrm flipV="1">
            <a:off x="8656292" y="408279"/>
            <a:ext cx="5974110" cy="10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2" name="Rectangle 31"/>
          <p:cNvSpPr/>
          <p:nvPr/>
        </p:nvSpPr>
        <p:spPr>
          <a:xfrm flipV="1">
            <a:off x="8656321" y="498794"/>
            <a:ext cx="5974082" cy="2040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8651742" y="563838"/>
            <a:ext cx="4901184" cy="3109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11797834" y="667469"/>
            <a:ext cx="2560320" cy="4145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5" name="Rectangle 34"/>
          <p:cNvSpPr/>
          <p:nvPr/>
        </p:nvSpPr>
        <p:spPr bwMode="invGray">
          <a:xfrm>
            <a:off x="14535945" y="-2268"/>
            <a:ext cx="92202" cy="70469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4471170" y="-2268"/>
            <a:ext cx="43891" cy="704698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4440685" y="-2268"/>
            <a:ext cx="14630" cy="704698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8" name="Rectangle 37"/>
          <p:cNvSpPr/>
          <p:nvPr/>
        </p:nvSpPr>
        <p:spPr bwMode="invGray">
          <a:xfrm>
            <a:off x="14360677" y="-2268"/>
            <a:ext cx="43891" cy="704698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39" name="Rectangle 38"/>
          <p:cNvSpPr/>
          <p:nvPr/>
        </p:nvSpPr>
        <p:spPr bwMode="invGray">
          <a:xfrm>
            <a:off x="14265083" y="431"/>
            <a:ext cx="87782" cy="663245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/>
          </a:p>
        </p:txBody>
      </p:sp>
      <p:sp>
        <p:nvSpPr>
          <p:cNvPr id="40" name="Rectangle 39"/>
          <p:cNvSpPr/>
          <p:nvPr/>
        </p:nvSpPr>
        <p:spPr bwMode="invGray">
          <a:xfrm>
            <a:off x="14197560" y="431"/>
            <a:ext cx="14630" cy="663245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856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731520" y="1295400"/>
            <a:ext cx="13167360" cy="120904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731520" y="2549347"/>
            <a:ext cx="13167360" cy="490179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53181" y="7496048"/>
            <a:ext cx="4852219" cy="276352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Course Teacher: </a:t>
            </a:r>
            <a:r>
              <a:rPr lang="en-US" b="1" dirty="0"/>
              <a:t>Prof. Dr. Engr. </a:t>
            </a:r>
            <a:r>
              <a:rPr lang="en-US" b="1" dirty="0" err="1"/>
              <a:t>Muhibul</a:t>
            </a:r>
            <a:r>
              <a:rPr lang="en-US" b="1" dirty="0"/>
              <a:t> </a:t>
            </a:r>
            <a:r>
              <a:rPr lang="en-US" b="1" dirty="0" err="1"/>
              <a:t>Haque</a:t>
            </a:r>
            <a:r>
              <a:rPr lang="en-US" b="1" dirty="0"/>
              <a:t> </a:t>
            </a:r>
            <a:r>
              <a:rPr lang="en-US" b="1" dirty="0" err="1"/>
              <a:t>Bhuyan</a:t>
            </a:r>
            <a:endParaRPr lang="en-US" b="1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3182600" y="7451140"/>
            <a:ext cx="1388741" cy="3212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2000">
                <a:solidFill>
                  <a:srgbClr val="FF000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11102334" y="7496048"/>
            <a:ext cx="1531622" cy="276352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rgbClr val="0070C0"/>
                </a:solidFill>
              </a:defRPr>
            </a:lvl1pPr>
          </a:lstStyle>
          <a:p>
            <a:fld id="{63432B33-CF8E-4C8B-87E6-8A9E507F247E}" type="datetime3">
              <a:rPr lang="en-US" smtClean="0"/>
              <a:t>5 March 2024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33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14516" indent="-290161" algn="l" rtl="0" eaLnBrk="1" latinLnBrk="0" hangingPunct="1">
        <a:spcBef>
          <a:spcPts val="340"/>
        </a:spcBef>
        <a:buClr>
          <a:schemeClr val="accent3"/>
        </a:buClr>
        <a:buFont typeface="Georgia"/>
        <a:buChar char="•"/>
        <a:defRPr kumimoji="0"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46128" indent="-279798" algn="l" rtl="0" eaLnBrk="1" latinLnBrk="0" hangingPunct="1">
        <a:spcBef>
          <a:spcPts val="340"/>
        </a:spcBef>
        <a:buClr>
          <a:schemeClr val="accent2"/>
        </a:buClr>
        <a:buFont typeface="Georgia"/>
        <a:buChar char="▫"/>
        <a:defRPr kumimoji="0" sz="2947" kern="1200">
          <a:solidFill>
            <a:schemeClr val="accent2"/>
          </a:solidFill>
          <a:latin typeface="+mn-lt"/>
          <a:ea typeface="+mn-ea"/>
          <a:cs typeface="+mn-cs"/>
        </a:defRPr>
      </a:lvl2pPr>
      <a:lvl3pPr marL="1046652" indent="-248709" algn="l" rtl="0" eaLnBrk="1" latinLnBrk="0" hangingPunct="1">
        <a:spcBef>
          <a:spcPts val="340"/>
        </a:spcBef>
        <a:buClr>
          <a:schemeClr val="accent1"/>
        </a:buClr>
        <a:buFont typeface="Wingdings 2"/>
        <a:buChar char=""/>
        <a:defRPr kumimoji="0" sz="272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336813" indent="-227984" algn="l" rtl="0" eaLnBrk="1" latinLnBrk="0" hangingPunct="1">
        <a:spcBef>
          <a:spcPts val="340"/>
        </a:spcBef>
        <a:buClr>
          <a:schemeClr val="accent1"/>
        </a:buClr>
        <a:buFont typeface="Wingdings 2"/>
        <a:buChar char=""/>
        <a:defRPr kumimoji="0" sz="2493" kern="1200">
          <a:solidFill>
            <a:schemeClr val="accent1"/>
          </a:solidFill>
          <a:latin typeface="+mn-lt"/>
          <a:ea typeface="+mn-ea"/>
          <a:cs typeface="+mn-cs"/>
        </a:defRPr>
      </a:lvl4pPr>
      <a:lvl5pPr marL="1575160" indent="-207258" algn="l" rtl="0" eaLnBrk="1" latinLnBrk="0" hangingPunct="1">
        <a:spcBef>
          <a:spcPts val="340"/>
        </a:spcBef>
        <a:buClr>
          <a:schemeClr val="accent3"/>
        </a:buClr>
        <a:buFont typeface="Georgia"/>
        <a:buChar char="▫"/>
        <a:defRPr kumimoji="0" sz="2267" kern="1200">
          <a:solidFill>
            <a:schemeClr val="accent3"/>
          </a:solidFill>
          <a:latin typeface="+mn-lt"/>
          <a:ea typeface="+mn-ea"/>
          <a:cs typeface="+mn-cs"/>
        </a:defRPr>
      </a:lvl5pPr>
      <a:lvl6pPr marL="1823870" indent="-207258" algn="l" rtl="0" eaLnBrk="1" latinLnBrk="0" hangingPunct="1">
        <a:spcBef>
          <a:spcPts val="340"/>
        </a:spcBef>
        <a:buClr>
          <a:schemeClr val="accent3"/>
        </a:buClr>
        <a:buFont typeface="Georgia"/>
        <a:buChar char="▫"/>
        <a:defRPr kumimoji="0" sz="204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072579" indent="-207258" algn="l" rtl="0" eaLnBrk="1" latinLnBrk="0" hangingPunct="1">
        <a:spcBef>
          <a:spcPts val="340"/>
        </a:spcBef>
        <a:buClr>
          <a:schemeClr val="accent3"/>
        </a:buClr>
        <a:buFont typeface="Georgia"/>
        <a:buChar char="▫"/>
        <a:defRPr kumimoji="0" sz="1813" kern="1200">
          <a:solidFill>
            <a:schemeClr val="accent3"/>
          </a:solidFill>
          <a:latin typeface="+mn-lt"/>
          <a:ea typeface="+mn-ea"/>
          <a:cs typeface="+mn-cs"/>
        </a:defRPr>
      </a:lvl7pPr>
      <a:lvl8pPr marL="2300563" indent="-207258" algn="l" rtl="0" eaLnBrk="1" latinLnBrk="0" hangingPunct="1">
        <a:spcBef>
          <a:spcPts val="340"/>
        </a:spcBef>
        <a:buClr>
          <a:schemeClr val="accent3"/>
        </a:buClr>
        <a:buFont typeface="Georgia"/>
        <a:buChar char="◦"/>
        <a:defRPr kumimoji="0" sz="17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538909" indent="-207258" algn="l" rtl="0" eaLnBrk="1" latinLnBrk="0" hangingPunct="1">
        <a:spcBef>
          <a:spcPts val="340"/>
        </a:spcBef>
        <a:buClr>
          <a:schemeClr val="accent3"/>
        </a:buClr>
        <a:buFont typeface="Georgia"/>
        <a:buChar char="◦"/>
        <a:defRPr kumimoji="0" sz="1587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13944600" cy="6019800"/>
          </a:xfrm>
        </p:spPr>
        <p:txBody>
          <a:bodyPr>
            <a:normAutofit fontScale="77500" lnSpcReduction="20000"/>
          </a:bodyPr>
          <a:lstStyle/>
          <a:p>
            <a:r>
              <a:rPr lang="en-US" sz="4600" dirty="0"/>
              <a:t>External interrupts triggered by:</a:t>
            </a:r>
          </a:p>
          <a:p>
            <a:pPr lvl="1"/>
            <a:r>
              <a:rPr lang="en-US" sz="4100" dirty="0"/>
              <a:t>INT0 or INT1 pins</a:t>
            </a:r>
          </a:p>
          <a:p>
            <a:pPr lvl="1"/>
            <a:r>
              <a:rPr lang="en-US" sz="4100" dirty="0"/>
              <a:t>Any of the PCINT23:0 pins</a:t>
            </a:r>
          </a:p>
          <a:p>
            <a:pPr lvl="1"/>
            <a:endParaRPr lang="en-US" sz="3200" dirty="0"/>
          </a:p>
          <a:p>
            <a:pPr>
              <a:buFont typeface="Arial" pitchFamily="34" charset="0"/>
              <a:buChar char="•"/>
            </a:pPr>
            <a:r>
              <a:rPr lang="en-US" sz="4200" dirty="0"/>
              <a:t>INT0 and INT1 are mapped with the pins PD2 and PD3 on ATMega328P</a:t>
            </a:r>
          </a:p>
          <a:p>
            <a:pPr>
              <a:buFont typeface="Arial" pitchFamily="34" charset="0"/>
              <a:buChar char="•"/>
            </a:pPr>
            <a:r>
              <a:rPr lang="en-US" sz="4200" dirty="0"/>
              <a:t>PD2 and PD3 are mapped with digital pins 2 and 3 (GPIO) on the </a:t>
            </a:r>
            <a:r>
              <a:rPr lang="en-US" sz="4200" dirty="0" err="1"/>
              <a:t>Arduino</a:t>
            </a:r>
            <a:r>
              <a:rPr lang="en-US" sz="4200" dirty="0"/>
              <a:t> Uno board</a:t>
            </a:r>
          </a:p>
          <a:p>
            <a:pPr>
              <a:buFont typeface="Arial" pitchFamily="34" charset="0"/>
              <a:buChar char="•"/>
            </a:pPr>
            <a:r>
              <a:rPr lang="en-US" sz="4200" dirty="0"/>
              <a:t>PCINT23:0 are mapped with ports B, C, and D on the Arduino Uno board</a:t>
            </a:r>
          </a:p>
          <a:p>
            <a:pPr>
              <a:buFont typeface="Arial" pitchFamily="34" charset="0"/>
              <a:buChar char="•"/>
            </a:pPr>
            <a:r>
              <a:rPr lang="en-US" sz="4200" dirty="0"/>
              <a:t>Implies any of the I/O pins on the board can be configured to handle interrupts</a:t>
            </a:r>
          </a:p>
          <a:p>
            <a:pPr>
              <a:buFont typeface="Arial" pitchFamily="34" charset="0"/>
              <a:buChar char="•"/>
            </a:pPr>
            <a:r>
              <a:rPr lang="en-US" sz="4200" dirty="0"/>
              <a:t>These interrupts can be used to wake up the processor from sleep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6D549DBC-B852-21C5-4065-C3E94A769860}"/>
              </a:ext>
            </a:extLst>
          </p:cNvPr>
          <p:cNvSpPr txBox="1">
            <a:spLocks/>
          </p:cNvSpPr>
          <p:nvPr/>
        </p:nvSpPr>
        <p:spPr>
          <a:xfrm>
            <a:off x="381000" y="495706"/>
            <a:ext cx="13517880" cy="799694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33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4800" dirty="0">
                <a:solidFill>
                  <a:srgbClr val="FF0000"/>
                </a:solidFill>
              </a:rPr>
              <a:t>External Interrupts</a:t>
            </a:r>
          </a:p>
        </p:txBody>
      </p:sp>
    </p:spTree>
    <p:extLst>
      <p:ext uri="{BB962C8B-B14F-4D97-AF65-F5344CB8AC3E}">
        <p14:creationId xmlns:p14="http://schemas.microsoft.com/office/powerpoint/2010/main" val="168448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20" y="670967"/>
            <a:ext cx="13167360" cy="1209040"/>
          </a:xfrm>
        </p:spPr>
        <p:txBody>
          <a:bodyPr/>
          <a:lstStyle/>
          <a:p>
            <a:r>
              <a:rPr lang="en-US" dirty="0"/>
              <a:t>PCMSK0 – Pin Change Mask Register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320" y="3490367"/>
            <a:ext cx="13269280" cy="3748633"/>
          </a:xfrm>
        </p:spPr>
        <p:txBody>
          <a:bodyPr>
            <a:normAutofit/>
          </a:bodyPr>
          <a:lstStyle/>
          <a:p>
            <a:r>
              <a:rPr lang="en-US" sz="3200" dirty="0"/>
              <a:t>Bits 7:0 – PCINT7:0 – Pin Change Enable Mask 7:0</a:t>
            </a:r>
          </a:p>
          <a:p>
            <a:r>
              <a:rPr lang="en-US" sz="3200" dirty="0"/>
              <a:t>Each bit selects whether the pin change interrupt is enabled on the corresponding I/O pin</a:t>
            </a:r>
          </a:p>
          <a:p>
            <a:r>
              <a:rPr lang="en-US" sz="3200" dirty="0"/>
              <a:t>If any bit from PCINT7:0 is set and the PCIE0 bit on PCICR is set, pin change interrupt is enabled on the corresponding I/O pin</a:t>
            </a:r>
          </a:p>
          <a:p>
            <a:r>
              <a:rPr lang="en-US" sz="3200" dirty="0"/>
              <a:t>If PCINT7:0 is cleared, the pin change interrupt on the corresponding I/O pin is disabled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" y="1663603"/>
            <a:ext cx="12851424" cy="1765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53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External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630" y="1600200"/>
            <a:ext cx="13933170" cy="490179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INT0 and INT1 are referred to as ‘External Interrupts’</a:t>
            </a:r>
          </a:p>
          <a:p>
            <a:pPr lvl="1"/>
            <a:r>
              <a:rPr lang="en-US" sz="3600" dirty="0"/>
              <a:t>Can be triggered by a rising edge, falling edge, logical change, or low level</a:t>
            </a:r>
          </a:p>
          <a:p>
            <a:r>
              <a:rPr lang="en-US" sz="3600" dirty="0"/>
              <a:t>PCINT23:0 are referred to as ‘Pin Change Interrupts’</a:t>
            </a:r>
          </a:p>
          <a:p>
            <a:r>
              <a:rPr lang="en-US" sz="3600" dirty="0"/>
              <a:t>External interrupts have a higher priority</a:t>
            </a:r>
          </a:p>
          <a:p>
            <a:r>
              <a:rPr lang="en-US" sz="3600" dirty="0"/>
              <a:t>External interrupts have their own interrupt vectors</a:t>
            </a:r>
          </a:p>
          <a:p>
            <a:r>
              <a:rPr lang="en-US" sz="3600" dirty="0"/>
              <a:t>Pin change interrupts share interrupt vectors</a:t>
            </a:r>
          </a:p>
          <a:p>
            <a:pPr lvl="1"/>
            <a:r>
              <a:rPr lang="en-US" sz="3600" dirty="0"/>
              <a:t>The interrupt handler has to decide which pin the interrupt originated from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6681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PCICR – Pin Change Interrupt Control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" y="4343400"/>
            <a:ext cx="13167360" cy="2590800"/>
          </a:xfrm>
        </p:spPr>
        <p:txBody>
          <a:bodyPr>
            <a:normAutofit/>
          </a:bodyPr>
          <a:lstStyle/>
          <a:p>
            <a:r>
              <a:rPr lang="en-US" sz="3600" dirty="0"/>
              <a:t>Bits 7: 3 – Reserved – always read as 0</a:t>
            </a:r>
          </a:p>
          <a:p>
            <a:r>
              <a:rPr lang="en-US" sz="3600" dirty="0"/>
              <a:t>Bit 2 – PCIE2 – Pin Change Interrupt Enable 2</a:t>
            </a:r>
          </a:p>
          <a:p>
            <a:r>
              <a:rPr lang="en-US" sz="3600" dirty="0"/>
              <a:t>Bit 1 – PCIE1 – Pin Change Interrupt Enable 1</a:t>
            </a:r>
          </a:p>
          <a:p>
            <a:r>
              <a:rPr lang="en-US" sz="3600" dirty="0"/>
              <a:t>Bit 0 – PCIE0 – Pin Change Interrupt Enable 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39"/>
          <a:stretch/>
        </p:blipFill>
        <p:spPr bwMode="auto">
          <a:xfrm>
            <a:off x="853440" y="2185721"/>
            <a:ext cx="13540522" cy="1929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93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059383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PCICR – Pin Change Interrupt Control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49347"/>
            <a:ext cx="13716000" cy="438485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If </a:t>
            </a:r>
            <a:r>
              <a:rPr lang="en-US" sz="3600" dirty="0" err="1"/>
              <a:t>PCIEx</a:t>
            </a:r>
            <a:r>
              <a:rPr lang="en-US" sz="3600" dirty="0"/>
              <a:t> is enabled and I bit in SREG is enabled, pin change interrupt x is enabled</a:t>
            </a:r>
          </a:p>
          <a:p>
            <a:r>
              <a:rPr lang="en-US" sz="3600" dirty="0"/>
              <a:t>PCINT 23:16 corresponds to pin change interrupt 2</a:t>
            </a:r>
          </a:p>
          <a:p>
            <a:r>
              <a:rPr lang="en-US" sz="3600" dirty="0"/>
              <a:t>PCINT 14:8 corresponds to pin change interrupt 1</a:t>
            </a:r>
          </a:p>
          <a:p>
            <a:r>
              <a:rPr lang="en-US" sz="3600" dirty="0"/>
              <a:t>PCINT 7:0 corresponds to pin change interrupt 0</a:t>
            </a:r>
          </a:p>
          <a:p>
            <a:r>
              <a:rPr lang="en-US" sz="3600" dirty="0"/>
              <a:t>The pins are enabled individually from </a:t>
            </a:r>
            <a:r>
              <a:rPr lang="en-US" sz="3600" dirty="0" err="1"/>
              <a:t>PCMSKx</a:t>
            </a:r>
            <a:r>
              <a:rPr lang="en-US" sz="3600" dirty="0"/>
              <a:t> register</a:t>
            </a:r>
          </a:p>
          <a:p>
            <a:r>
              <a:rPr lang="en-US" sz="3600" dirty="0"/>
              <a:t>Executed from </a:t>
            </a:r>
            <a:r>
              <a:rPr lang="en-US" sz="3600" dirty="0" err="1"/>
              <a:t>PCIx</a:t>
            </a:r>
            <a:r>
              <a:rPr lang="en-US" sz="3600" dirty="0"/>
              <a:t> interrupt vector</a:t>
            </a:r>
          </a:p>
          <a:p>
            <a:r>
              <a:rPr lang="en-US" sz="3600" dirty="0"/>
              <a:t>Any change in these pins will cause an interrupt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9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5714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PCICR – Pin Change Interrupt Control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464"/>
            <a:ext cx="13167360" cy="5570676"/>
          </a:xfrm>
        </p:spPr>
        <p:txBody>
          <a:bodyPr>
            <a:normAutofit/>
          </a:bodyPr>
          <a:lstStyle/>
          <a:p>
            <a:r>
              <a:rPr lang="en-US" sz="3200" dirty="0"/>
              <a:t>PCINT 23:16 – </a:t>
            </a:r>
          </a:p>
          <a:p>
            <a:pPr lvl="1"/>
            <a:r>
              <a:rPr lang="en-US" sz="2800" dirty="0"/>
              <a:t>PD7:PD0 on ATMega328P </a:t>
            </a:r>
          </a:p>
          <a:p>
            <a:pPr lvl="1"/>
            <a:r>
              <a:rPr lang="en-US" sz="2800" dirty="0"/>
              <a:t>Pins D7:D0 (GPIO) on Arduino Uno board</a:t>
            </a:r>
          </a:p>
          <a:p>
            <a:r>
              <a:rPr lang="en-US" sz="3200" dirty="0"/>
              <a:t>PCINT 14:8 – </a:t>
            </a:r>
          </a:p>
          <a:p>
            <a:pPr lvl="1"/>
            <a:r>
              <a:rPr lang="en-US" sz="2800" dirty="0"/>
              <a:t>PC6:PC0 on ATMega328P </a:t>
            </a:r>
          </a:p>
          <a:p>
            <a:pPr lvl="1"/>
            <a:r>
              <a:rPr lang="en-US" sz="2800" dirty="0"/>
              <a:t>PC5:0 – Pins A5:A0 on Arduino Uno board</a:t>
            </a:r>
          </a:p>
          <a:p>
            <a:pPr lvl="1"/>
            <a:r>
              <a:rPr lang="en-US" sz="2800" dirty="0"/>
              <a:t>PC6 – Reset pin on Arduino Uno Board</a:t>
            </a:r>
          </a:p>
          <a:p>
            <a:r>
              <a:rPr lang="en-US" sz="3200" dirty="0"/>
              <a:t>PCINT 7:0 – </a:t>
            </a:r>
          </a:p>
          <a:p>
            <a:pPr lvl="1"/>
            <a:r>
              <a:rPr lang="en-US" sz="2800" dirty="0"/>
              <a:t>PB7:PB0 on ATMega328P </a:t>
            </a:r>
          </a:p>
          <a:p>
            <a:pPr lvl="1"/>
            <a:r>
              <a:rPr lang="en-US" sz="2800" dirty="0"/>
              <a:t>PB5:0 – Pins D13:D8 on Arduino Uno board</a:t>
            </a:r>
          </a:p>
          <a:p>
            <a:pPr lvl="1"/>
            <a:r>
              <a:rPr lang="en-US" sz="2800" dirty="0"/>
              <a:t>PB6 and PB7 are not available externally on the Arduino Uno 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61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2397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PCIFR – Pin Change Interrupt 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59707"/>
            <a:ext cx="13167360" cy="2590800"/>
          </a:xfrm>
        </p:spPr>
        <p:txBody>
          <a:bodyPr>
            <a:normAutofit/>
          </a:bodyPr>
          <a:lstStyle/>
          <a:p>
            <a:r>
              <a:rPr lang="en-US" sz="3600" dirty="0"/>
              <a:t>Bits 7:3 – Reserved – Always read as 0</a:t>
            </a:r>
          </a:p>
          <a:p>
            <a:r>
              <a:rPr lang="en-US" sz="3600" dirty="0"/>
              <a:t>Bit 2 – PCIF2 – Pin Change Interrupt Flag 2</a:t>
            </a:r>
          </a:p>
          <a:p>
            <a:r>
              <a:rPr lang="en-US" sz="3600" dirty="0"/>
              <a:t>Bit 1 – PCIF1 – Pin Change Interrupt Flag 1</a:t>
            </a:r>
          </a:p>
          <a:p>
            <a:r>
              <a:rPr lang="en-US" sz="3600" dirty="0"/>
              <a:t>Bit 0 – PCIF0 – Pin Change Interrupt Flag 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r="1111" b="8479"/>
          <a:stretch/>
        </p:blipFill>
        <p:spPr bwMode="auto">
          <a:xfrm>
            <a:off x="609600" y="2088744"/>
            <a:ext cx="13639800" cy="187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4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70" y="838200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PCIFR – Pin Change Interrupt Flag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9546"/>
            <a:ext cx="13563600" cy="4901794"/>
          </a:xfrm>
        </p:spPr>
        <p:txBody>
          <a:bodyPr>
            <a:normAutofit/>
          </a:bodyPr>
          <a:lstStyle/>
          <a:p>
            <a:r>
              <a:rPr lang="en-US" sz="3600" dirty="0"/>
              <a:t>Any logic change on PCINT23:0 triggers an interrupt request: </a:t>
            </a:r>
            <a:r>
              <a:rPr lang="en-US" sz="3600" dirty="0" err="1"/>
              <a:t>PCIFx</a:t>
            </a:r>
            <a:r>
              <a:rPr lang="en-US" sz="3600" dirty="0"/>
              <a:t> set</a:t>
            </a:r>
          </a:p>
          <a:p>
            <a:r>
              <a:rPr lang="en-US" sz="3600" dirty="0"/>
              <a:t>If I bit in SREG and </a:t>
            </a:r>
            <a:r>
              <a:rPr lang="en-US" sz="3600" dirty="0" err="1"/>
              <a:t>PCIEx</a:t>
            </a:r>
            <a:r>
              <a:rPr lang="en-US" sz="3600" dirty="0"/>
              <a:t> on PCICR are set, MCU will go to the corresponding interrupt vector</a:t>
            </a:r>
          </a:p>
          <a:p>
            <a:r>
              <a:rPr lang="en-US" sz="3600" dirty="0"/>
              <a:t>Flag is cleared when:</a:t>
            </a:r>
          </a:p>
          <a:p>
            <a:pPr lvl="1"/>
            <a:r>
              <a:rPr lang="en-US" sz="3600" dirty="0"/>
              <a:t>Interrupt routine is executed</a:t>
            </a:r>
          </a:p>
          <a:p>
            <a:pPr lvl="1"/>
            <a:r>
              <a:rPr lang="en-US" sz="3600" dirty="0"/>
              <a:t>A logical 1 is written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0" y="490653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PCMSK2 – Pin Change Mask Register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3124200"/>
            <a:ext cx="13996218" cy="4114800"/>
          </a:xfrm>
        </p:spPr>
        <p:txBody>
          <a:bodyPr>
            <a:normAutofit/>
          </a:bodyPr>
          <a:lstStyle/>
          <a:p>
            <a:r>
              <a:rPr lang="en-US" sz="3600" dirty="0"/>
              <a:t>Bits 7:0 – PCINT23:16 – Pin Change Enable Mask 23:16</a:t>
            </a:r>
          </a:p>
          <a:p>
            <a:r>
              <a:rPr lang="en-US" sz="3600" dirty="0"/>
              <a:t>Each bit selects whether the pin change interrupt is enabled on the corresponding I/O pin</a:t>
            </a:r>
          </a:p>
          <a:p>
            <a:r>
              <a:rPr lang="en-US" sz="3600" dirty="0"/>
              <a:t>If any bit from PCINT23:16 is set and the PCIE2 bit on PCICR is set, pin change interrupt is enabled on the corresponding I/O pin</a:t>
            </a:r>
          </a:p>
          <a:p>
            <a:r>
              <a:rPr lang="en-US" sz="3600" dirty="0"/>
              <a:t>If PCINT23:16 is cleared, the pin change interrupt on the corresponding I/O pin is disabled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44"/>
          <a:stretch/>
        </p:blipFill>
        <p:spPr bwMode="auto">
          <a:xfrm>
            <a:off x="766259" y="1544727"/>
            <a:ext cx="13330741" cy="157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947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3167360" cy="1209040"/>
          </a:xfrm>
        </p:spPr>
        <p:txBody>
          <a:bodyPr>
            <a:normAutofit/>
          </a:bodyPr>
          <a:lstStyle/>
          <a:p>
            <a:r>
              <a:rPr lang="en-US" sz="4800" dirty="0"/>
              <a:t>PCMSK1 – Pin Change Mask Register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30" y="3051949"/>
            <a:ext cx="13666470" cy="4187051"/>
          </a:xfrm>
        </p:spPr>
        <p:txBody>
          <a:bodyPr>
            <a:normAutofit/>
          </a:bodyPr>
          <a:lstStyle/>
          <a:p>
            <a:r>
              <a:rPr lang="en-US" sz="3200" dirty="0"/>
              <a:t>Bit 7 – Reserved – Always read as 0</a:t>
            </a:r>
          </a:p>
          <a:p>
            <a:r>
              <a:rPr lang="en-US" sz="3200" dirty="0"/>
              <a:t>Bits 6:0 – PCINT14:8 – Pin Change Enable Mask 14:8</a:t>
            </a:r>
          </a:p>
          <a:p>
            <a:r>
              <a:rPr lang="en-US" sz="3200" dirty="0"/>
              <a:t>Each bit selects whether the pin change interrupt is enabled on the corresponding I/O pin</a:t>
            </a:r>
          </a:p>
          <a:p>
            <a:r>
              <a:rPr lang="en-US" sz="3200" dirty="0"/>
              <a:t>If any bit from PCINT14:8 is set and the PCIE1 bit on PCICR is set, pin change interrupt is enabled on the corresponding I/O pin</a:t>
            </a:r>
          </a:p>
          <a:p>
            <a:r>
              <a:rPr lang="en-US" sz="3200" dirty="0"/>
              <a:t>If PCINT14:8 is cleared, the pin change interrupt on the corresponding I/O pin is disabled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0" y="1600200"/>
            <a:ext cx="11658600" cy="145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211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E7988365E6A46B8F43A9D7090DB36" ma:contentTypeVersion="4" ma:contentTypeDescription="Create a new document." ma:contentTypeScope="" ma:versionID="acb5e51bce88aeaa521865d11731df5d">
  <xsd:schema xmlns:xsd="http://www.w3.org/2001/XMLSchema" xmlns:xs="http://www.w3.org/2001/XMLSchema" xmlns:p="http://schemas.microsoft.com/office/2006/metadata/properties" xmlns:ns2="6cb8487e-587d-413a-870b-8efaba1a9ae9" targetNamespace="http://schemas.microsoft.com/office/2006/metadata/properties" ma:root="true" ma:fieldsID="645d8da3d9f0ad2198cb81f33e578bac" ns2:_="">
    <xsd:import namespace="6cb8487e-587d-413a-870b-8efaba1a9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8487e-587d-413a-870b-8efaba1a9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0D2886-6667-4A92-84DE-493E3502FDA9}"/>
</file>

<file path=customXml/itemProps2.xml><?xml version="1.0" encoding="utf-8"?>
<ds:datastoreItem xmlns:ds="http://schemas.openxmlformats.org/officeDocument/2006/customXml" ds:itemID="{C948364D-B624-4653-B1C2-219F8D98E2F5}"/>
</file>

<file path=customXml/itemProps3.xml><?xml version="1.0" encoding="utf-8"?>
<ds:datastoreItem xmlns:ds="http://schemas.openxmlformats.org/officeDocument/2006/customXml" ds:itemID="{E0C3D704-1031-453B-A558-79EDBA6A2B59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20904</TotalTime>
  <Words>724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</vt:lpstr>
      <vt:lpstr>Trebuchet MS</vt:lpstr>
      <vt:lpstr>Wingdings 2</vt:lpstr>
      <vt:lpstr>Urban</vt:lpstr>
      <vt:lpstr>PowerPoint Presentation</vt:lpstr>
      <vt:lpstr>External Interrupts</vt:lpstr>
      <vt:lpstr>PCICR – Pin Change Interrupt Control Register</vt:lpstr>
      <vt:lpstr>PCICR – Pin Change Interrupt Control Register</vt:lpstr>
      <vt:lpstr>PCICR – Pin Change Interrupt Control Register</vt:lpstr>
      <vt:lpstr>PCIFR – Pin Change Interrupt Flag Register</vt:lpstr>
      <vt:lpstr>PCIFR – Pin Change Interrupt Flag Register</vt:lpstr>
      <vt:lpstr>PCMSK2 – Pin Change Mask Register 2</vt:lpstr>
      <vt:lpstr>PCMSK1 – Pin Change Mask Register 1</vt:lpstr>
      <vt:lpstr>PCMSK0 – Pin Change Mask Register 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debouncing and interrupt</dc:title>
  <dc:creator>Teacher</dc:creator>
  <cp:lastModifiedBy>Protik Parvez Sheikh</cp:lastModifiedBy>
  <cp:revision>461</cp:revision>
  <dcterms:created xsi:type="dcterms:W3CDTF">2006-08-16T00:00:00Z</dcterms:created>
  <dcterms:modified xsi:type="dcterms:W3CDTF">2024-03-05T03:36:36Z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0x010100EA2E7988365E6A46B8F43A9D7090DB36</vt:lpwstr>
  </property>
</Properties>
</file>