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1" r:id="rId4"/>
  </p:sldMasterIdLst>
  <p:notesMasterIdLst>
    <p:notesMasterId r:id="rId18"/>
  </p:notesMasterIdLst>
  <p:handoutMasterIdLst>
    <p:handoutMasterId r:id="rId19"/>
  </p:handoutMasterIdLst>
  <p:sldIdLst>
    <p:sldId id="366" r:id="rId5"/>
    <p:sldId id="374" r:id="rId6"/>
    <p:sldId id="373" r:id="rId7"/>
    <p:sldId id="367" r:id="rId8"/>
    <p:sldId id="375" r:id="rId9"/>
    <p:sldId id="376" r:id="rId10"/>
    <p:sldId id="377" r:id="rId11"/>
    <p:sldId id="378" r:id="rId12"/>
    <p:sldId id="390" r:id="rId13"/>
    <p:sldId id="389" r:id="rId14"/>
    <p:sldId id="379" r:id="rId15"/>
    <p:sldId id="368" r:id="rId16"/>
    <p:sldId id="369" r:id="rId17"/>
  </p:sldIdLst>
  <p:sldSz cx="16459200" cy="8229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800000"/>
    <a:srgbClr val="700000"/>
    <a:srgbClr val="133E57"/>
    <a:srgbClr val="184259"/>
    <a:srgbClr val="9C4E4E"/>
    <a:srgbClr val="5E2001"/>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D58227-FCF0-42F6-8952-DF9A890CE8CC}" v="1" dt="2024-03-05T03:35:59.707"/>
  </p1510:revLst>
</p1510:revInfo>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1" d="100"/>
          <a:sy n="61" d="100"/>
        </p:scale>
        <p:origin x="92" y="2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3/5/2024</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3/5/2024</a:t>
            </a:fld>
            <a:endParaRPr lang="en-US" dirty="0"/>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1185062" rtl="0" eaLnBrk="1" latinLnBrk="0" hangingPunct="1">
      <a:defRPr sz="1555" kern="1200">
        <a:solidFill>
          <a:schemeClr val="tx1"/>
        </a:solidFill>
        <a:latin typeface="+mn-lt"/>
        <a:ea typeface="+mn-ea"/>
        <a:cs typeface="+mn-cs"/>
      </a:defRPr>
    </a:lvl1pPr>
    <a:lvl2pPr marL="592531" algn="l" defTabSz="1185062" rtl="0" eaLnBrk="1" latinLnBrk="0" hangingPunct="1">
      <a:defRPr sz="1555" kern="1200">
        <a:solidFill>
          <a:schemeClr val="tx1"/>
        </a:solidFill>
        <a:latin typeface="+mn-lt"/>
        <a:ea typeface="+mn-ea"/>
        <a:cs typeface="+mn-cs"/>
      </a:defRPr>
    </a:lvl2pPr>
    <a:lvl3pPr marL="1185062" algn="l" defTabSz="1185062" rtl="0" eaLnBrk="1" latinLnBrk="0" hangingPunct="1">
      <a:defRPr sz="1555" kern="1200">
        <a:solidFill>
          <a:schemeClr val="tx1"/>
        </a:solidFill>
        <a:latin typeface="+mn-lt"/>
        <a:ea typeface="+mn-ea"/>
        <a:cs typeface="+mn-cs"/>
      </a:defRPr>
    </a:lvl3pPr>
    <a:lvl4pPr marL="1777594" algn="l" defTabSz="1185062" rtl="0" eaLnBrk="1" latinLnBrk="0" hangingPunct="1">
      <a:defRPr sz="1555" kern="1200">
        <a:solidFill>
          <a:schemeClr val="tx1"/>
        </a:solidFill>
        <a:latin typeface="+mn-lt"/>
        <a:ea typeface="+mn-ea"/>
        <a:cs typeface="+mn-cs"/>
      </a:defRPr>
    </a:lvl4pPr>
    <a:lvl5pPr marL="2370125" algn="l" defTabSz="1185062" rtl="0" eaLnBrk="1" latinLnBrk="0" hangingPunct="1">
      <a:defRPr sz="1555" kern="1200">
        <a:solidFill>
          <a:schemeClr val="tx1"/>
        </a:solidFill>
        <a:latin typeface="+mn-lt"/>
        <a:ea typeface="+mn-ea"/>
        <a:cs typeface="+mn-cs"/>
      </a:defRPr>
    </a:lvl5pPr>
    <a:lvl6pPr marL="2962656" algn="l" defTabSz="1185062" rtl="0" eaLnBrk="1" latinLnBrk="0" hangingPunct="1">
      <a:defRPr sz="1555" kern="1200">
        <a:solidFill>
          <a:schemeClr val="tx1"/>
        </a:solidFill>
        <a:latin typeface="+mn-lt"/>
        <a:ea typeface="+mn-ea"/>
        <a:cs typeface="+mn-cs"/>
      </a:defRPr>
    </a:lvl6pPr>
    <a:lvl7pPr marL="3555187" algn="l" defTabSz="1185062" rtl="0" eaLnBrk="1" latinLnBrk="0" hangingPunct="1">
      <a:defRPr sz="1555" kern="1200">
        <a:solidFill>
          <a:schemeClr val="tx1"/>
        </a:solidFill>
        <a:latin typeface="+mn-lt"/>
        <a:ea typeface="+mn-ea"/>
        <a:cs typeface="+mn-cs"/>
      </a:defRPr>
    </a:lvl7pPr>
    <a:lvl8pPr marL="4147718" algn="l" defTabSz="1185062" rtl="0" eaLnBrk="1" latinLnBrk="0" hangingPunct="1">
      <a:defRPr sz="1555" kern="1200">
        <a:solidFill>
          <a:schemeClr val="tx1"/>
        </a:solidFill>
        <a:latin typeface="+mn-lt"/>
        <a:ea typeface="+mn-ea"/>
        <a:cs typeface="+mn-cs"/>
      </a:defRPr>
    </a:lvl8pPr>
    <a:lvl9pPr marL="4740250" algn="l" defTabSz="1185062" rtl="0" eaLnBrk="1" latinLnBrk="0" hangingPunct="1">
      <a:defRPr sz="15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gn="just">
              <a:buFont typeface="Arial" panose="020B0604020202020204" pitchFamily="34" charset="0"/>
              <a:buChar char="•"/>
            </a:pPr>
            <a:br>
              <a:rPr lang="en-CA" dirty="0"/>
            </a:br>
            <a:endParaRPr lang="en-CA" dirty="0"/>
          </a:p>
        </p:txBody>
      </p:sp>
      <p:sp>
        <p:nvSpPr>
          <p:cNvPr id="4" name="Slide Number Placeholder 3"/>
          <p:cNvSpPr>
            <a:spLocks noGrp="1"/>
          </p:cNvSpPr>
          <p:nvPr>
            <p:ph type="sldNum" sz="quarter" idx="10"/>
          </p:nvPr>
        </p:nvSpPr>
        <p:spPr/>
        <p:txBody>
          <a:bodyPr/>
          <a:lstStyle/>
          <a:p>
            <a:fld id="{C6AAF9CF-D1E5-49FD-94F7-B246BB67E246}" type="slidenum">
              <a:rPr lang="en-US" smtClean="0"/>
              <a:t>1</a:t>
            </a:fld>
            <a:endParaRPr lang="en-US" dirty="0"/>
          </a:p>
        </p:txBody>
      </p:sp>
    </p:spTree>
    <p:extLst>
      <p:ext uri="{BB962C8B-B14F-4D97-AF65-F5344CB8AC3E}">
        <p14:creationId xmlns:p14="http://schemas.microsoft.com/office/powerpoint/2010/main" val="2760789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gn="just">
              <a:buFont typeface="Arial" panose="020B0604020202020204" pitchFamily="34" charset="0"/>
              <a:buChar char="•"/>
            </a:pPr>
            <a:br>
              <a:rPr lang="en-CA" dirty="0"/>
            </a:br>
            <a:endParaRPr lang="en-CA" dirty="0"/>
          </a:p>
        </p:txBody>
      </p:sp>
      <p:sp>
        <p:nvSpPr>
          <p:cNvPr id="4" name="Slide Number Placeholder 3"/>
          <p:cNvSpPr>
            <a:spLocks noGrp="1"/>
          </p:cNvSpPr>
          <p:nvPr>
            <p:ph type="sldNum" sz="quarter" idx="10"/>
          </p:nvPr>
        </p:nvSpPr>
        <p:spPr/>
        <p:txBody>
          <a:bodyPr/>
          <a:lstStyle/>
          <a:p>
            <a:fld id="{C6AAF9CF-D1E5-49FD-94F7-B246BB67E246}" type="slidenum">
              <a:rPr lang="en-US" smtClean="0"/>
              <a:t>10</a:t>
            </a:fld>
            <a:endParaRPr lang="en-US" dirty="0"/>
          </a:p>
        </p:txBody>
      </p:sp>
    </p:spTree>
    <p:extLst>
      <p:ext uri="{BB962C8B-B14F-4D97-AF65-F5344CB8AC3E}">
        <p14:creationId xmlns:p14="http://schemas.microsoft.com/office/powerpoint/2010/main" val="4013045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gn="just">
              <a:buFont typeface="Arial" panose="020B0604020202020204" pitchFamily="34" charset="0"/>
              <a:buChar char="•"/>
            </a:pPr>
            <a:br>
              <a:rPr lang="en-CA" dirty="0"/>
            </a:br>
            <a:endParaRPr lang="en-CA" dirty="0"/>
          </a:p>
        </p:txBody>
      </p:sp>
      <p:sp>
        <p:nvSpPr>
          <p:cNvPr id="4" name="Slide Number Placeholder 3"/>
          <p:cNvSpPr>
            <a:spLocks noGrp="1"/>
          </p:cNvSpPr>
          <p:nvPr>
            <p:ph type="sldNum" sz="quarter" idx="10"/>
          </p:nvPr>
        </p:nvSpPr>
        <p:spPr/>
        <p:txBody>
          <a:bodyPr/>
          <a:lstStyle/>
          <a:p>
            <a:fld id="{C6AAF9CF-D1E5-49FD-94F7-B246BB67E246}" type="slidenum">
              <a:rPr lang="en-US" smtClean="0"/>
              <a:t>11</a:t>
            </a:fld>
            <a:endParaRPr lang="en-US" dirty="0"/>
          </a:p>
        </p:txBody>
      </p:sp>
    </p:spTree>
    <p:extLst>
      <p:ext uri="{BB962C8B-B14F-4D97-AF65-F5344CB8AC3E}">
        <p14:creationId xmlns:p14="http://schemas.microsoft.com/office/powerpoint/2010/main" val="666046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6AAF9CF-D1E5-49FD-94F7-B246BB67E246}" type="slidenum">
              <a:rPr lang="en-US" smtClean="0"/>
              <a:t>12</a:t>
            </a:fld>
            <a:endParaRPr lang="en-US" dirty="0"/>
          </a:p>
        </p:txBody>
      </p:sp>
    </p:spTree>
    <p:extLst>
      <p:ext uri="{BB962C8B-B14F-4D97-AF65-F5344CB8AC3E}">
        <p14:creationId xmlns:p14="http://schemas.microsoft.com/office/powerpoint/2010/main" val="708261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CA" dirty="0"/>
            </a:br>
            <a:r>
              <a:rPr lang="en-CA" sz="1400" b="1" dirty="0">
                <a:latin typeface="Arial" panose="020B0604020202020204" pitchFamily="34" charset="0"/>
                <a:cs typeface="Arial" panose="020B0604020202020204" pitchFamily="34" charset="0"/>
              </a:rPr>
              <a:t> Bit 7 - PRTWI: Power Reduction TWI</a:t>
            </a:r>
            <a:br>
              <a:rPr lang="en-CA" sz="1400" b="1" dirty="0">
                <a:latin typeface="Arial" panose="020B0604020202020204" pitchFamily="34" charset="0"/>
                <a:cs typeface="Arial" panose="020B0604020202020204" pitchFamily="34" charset="0"/>
              </a:rPr>
            </a:br>
            <a:r>
              <a:rPr lang="en-CA" sz="1400" dirty="0">
                <a:latin typeface="Arial" panose="020B0604020202020204" pitchFamily="34" charset="0"/>
                <a:cs typeface="Arial" panose="020B0604020202020204" pitchFamily="34" charset="0"/>
              </a:rPr>
              <a:t>Writing a logic one to this bit shuts down the TWI by stopping the clock to the module. When waking up the TWI again, the TWI should be re initialized to ensure proper operation.</a:t>
            </a:r>
            <a:br>
              <a:rPr lang="en-CA" sz="1400" dirty="0">
                <a:latin typeface="Arial" panose="020B0604020202020204" pitchFamily="34" charset="0"/>
                <a:cs typeface="Arial" panose="020B0604020202020204" pitchFamily="34" charset="0"/>
              </a:rPr>
            </a:br>
            <a:r>
              <a:rPr lang="en-CA" sz="1400" b="1" dirty="0">
                <a:latin typeface="Arial" panose="020B0604020202020204" pitchFamily="34" charset="0"/>
                <a:cs typeface="Arial" panose="020B0604020202020204" pitchFamily="34" charset="0"/>
              </a:rPr>
              <a:t>• Bit 6 - PRTIM2: Power Reduction Timer/Counter2</a:t>
            </a:r>
            <a:br>
              <a:rPr lang="en-CA" sz="1400" b="1" dirty="0">
                <a:latin typeface="Arial" panose="020B0604020202020204" pitchFamily="34" charset="0"/>
                <a:cs typeface="Arial" panose="020B0604020202020204" pitchFamily="34" charset="0"/>
              </a:rPr>
            </a:br>
            <a:r>
              <a:rPr lang="en-CA" sz="1400" dirty="0">
                <a:latin typeface="Arial" panose="020B0604020202020204" pitchFamily="34" charset="0"/>
                <a:cs typeface="Arial" panose="020B0604020202020204" pitchFamily="34" charset="0"/>
              </a:rPr>
              <a:t>Writing a logic one to this bit shuts down the Timer/Counter2 module in synchronous mode (AS2 is 0). When the Timer/Counter2 is enabled, operation will continue like before the shutdown.</a:t>
            </a:r>
            <a:br>
              <a:rPr lang="en-CA" sz="1400" dirty="0">
                <a:latin typeface="Arial" panose="020B0604020202020204" pitchFamily="34" charset="0"/>
                <a:cs typeface="Arial" panose="020B0604020202020204" pitchFamily="34" charset="0"/>
              </a:rPr>
            </a:br>
            <a:r>
              <a:rPr lang="en-CA" sz="1400" b="1" dirty="0">
                <a:latin typeface="Arial" panose="020B0604020202020204" pitchFamily="34" charset="0"/>
                <a:cs typeface="Arial" panose="020B0604020202020204" pitchFamily="34" charset="0"/>
              </a:rPr>
              <a:t>• Bit 5 - PRTIM0: Power Reduction Timer/Counter0</a:t>
            </a:r>
            <a:br>
              <a:rPr lang="en-CA" sz="1400" b="1" dirty="0">
                <a:latin typeface="Arial" panose="020B0604020202020204" pitchFamily="34" charset="0"/>
                <a:cs typeface="Arial" panose="020B0604020202020204" pitchFamily="34" charset="0"/>
              </a:rPr>
            </a:br>
            <a:r>
              <a:rPr lang="en-CA" sz="1400" dirty="0">
                <a:latin typeface="Arial" panose="020B0604020202020204" pitchFamily="34" charset="0"/>
                <a:cs typeface="Arial" panose="020B0604020202020204" pitchFamily="34" charset="0"/>
              </a:rPr>
              <a:t>Writing a logic one to this bit shuts down the Timer/Counter0 module. When the Timer/Counter0 is enabled, operation will continue like before the shutdown. </a:t>
            </a:r>
          </a:p>
          <a:p>
            <a:pPr marL="285750" indent="-285750">
              <a:buFont typeface="Arial" panose="020B0604020202020204" pitchFamily="34" charset="0"/>
              <a:buChar char="•"/>
            </a:pPr>
            <a:r>
              <a:rPr lang="en-CA" sz="1400" b="1" dirty="0">
                <a:latin typeface="Arial" panose="020B0604020202020204" pitchFamily="34" charset="0"/>
                <a:cs typeface="Arial" panose="020B0604020202020204" pitchFamily="34" charset="0"/>
              </a:rPr>
              <a:t>Bit 4 - Res: Reserved bit</a:t>
            </a:r>
          </a:p>
          <a:p>
            <a:r>
              <a:rPr lang="en-CA" sz="1400" dirty="0">
                <a:latin typeface="Arial" panose="020B0604020202020204" pitchFamily="34" charset="0"/>
                <a:cs typeface="Arial" panose="020B0604020202020204" pitchFamily="34" charset="0"/>
              </a:rPr>
              <a:t>This bit is reserved in ATmega48P/88P/168P/328P and will always read as zero.</a:t>
            </a:r>
          </a:p>
          <a:p>
            <a:r>
              <a:rPr lang="en-CA" sz="1400" b="1" dirty="0">
                <a:latin typeface="Arial" panose="020B0604020202020204" pitchFamily="34" charset="0"/>
                <a:cs typeface="Arial" panose="020B0604020202020204" pitchFamily="34" charset="0"/>
              </a:rPr>
              <a:t>• Bit 3 - PRTIM1: Power Reduction Timer/Counter1</a:t>
            </a:r>
          </a:p>
          <a:p>
            <a:r>
              <a:rPr lang="en-CA" sz="1400" dirty="0">
                <a:latin typeface="Arial" panose="020B0604020202020204" pitchFamily="34" charset="0"/>
                <a:cs typeface="Arial" panose="020B0604020202020204" pitchFamily="34" charset="0"/>
              </a:rPr>
              <a:t>Writing a logic one to this bit shuts down the Timer/Counter1 module. When the Timer/Counter1 is enabled, operation will continue like before the shutdown.</a:t>
            </a:r>
          </a:p>
          <a:p>
            <a:r>
              <a:rPr lang="en-CA" sz="1400" b="1" dirty="0">
                <a:latin typeface="Arial" panose="020B0604020202020204" pitchFamily="34" charset="0"/>
                <a:cs typeface="Arial" panose="020B0604020202020204" pitchFamily="34" charset="0"/>
              </a:rPr>
              <a:t>• Bit 2 - PRSPI: Power Reduction Serial Peripheral Interface</a:t>
            </a:r>
          </a:p>
          <a:p>
            <a:r>
              <a:rPr lang="en-CA" sz="1400" dirty="0">
                <a:latin typeface="Arial" panose="020B0604020202020204" pitchFamily="34" charset="0"/>
                <a:cs typeface="Arial" panose="020B0604020202020204" pitchFamily="34" charset="0"/>
              </a:rPr>
              <a:t>If using </a:t>
            </a:r>
            <a:r>
              <a:rPr lang="en-CA" sz="1400" dirty="0" err="1">
                <a:latin typeface="Arial" panose="020B0604020202020204" pitchFamily="34" charset="0"/>
                <a:cs typeface="Arial" panose="020B0604020202020204" pitchFamily="34" charset="0"/>
              </a:rPr>
              <a:t>debugWIRE</a:t>
            </a:r>
            <a:r>
              <a:rPr lang="en-CA" sz="1400" dirty="0">
                <a:latin typeface="Arial" panose="020B0604020202020204" pitchFamily="34" charset="0"/>
                <a:cs typeface="Arial" panose="020B0604020202020204" pitchFamily="34" charset="0"/>
              </a:rPr>
              <a:t> On-chip Debug System, this bit should not be written to one.</a:t>
            </a:r>
          </a:p>
          <a:p>
            <a:r>
              <a:rPr lang="en-CA" sz="1400" dirty="0">
                <a:latin typeface="Arial" panose="020B0604020202020204" pitchFamily="34" charset="0"/>
                <a:cs typeface="Arial" panose="020B0604020202020204" pitchFamily="34" charset="0"/>
              </a:rPr>
              <a:t>Writing a logic one to this bit shuts down the Serial Peripheral Interface by stopping the clock to the module. When waking up the SPI again, the SPI should be re initialized to ensure proper operation.</a:t>
            </a:r>
          </a:p>
          <a:p>
            <a:r>
              <a:rPr lang="en-CA" sz="1400" b="1" dirty="0">
                <a:latin typeface="Arial" panose="020B0604020202020204" pitchFamily="34" charset="0"/>
                <a:cs typeface="Arial" panose="020B0604020202020204" pitchFamily="34" charset="0"/>
              </a:rPr>
              <a:t>• Bit 1 - PRUSART0: Power Reduction USART0</a:t>
            </a:r>
          </a:p>
          <a:p>
            <a:r>
              <a:rPr lang="en-CA" sz="1400" dirty="0">
                <a:latin typeface="Arial" panose="020B0604020202020204" pitchFamily="34" charset="0"/>
                <a:cs typeface="Arial" panose="020B0604020202020204" pitchFamily="34" charset="0"/>
              </a:rPr>
              <a:t>Writing a logic one to this bit shuts down the USART (</a:t>
            </a:r>
            <a:r>
              <a:rPr lang="en-US" sz="1600" b="1" i="0" dirty="0">
                <a:solidFill>
                  <a:srgbClr val="202124"/>
                </a:solidFill>
                <a:effectLst/>
                <a:latin typeface="arial" panose="020B0604020202020204" pitchFamily="34" charset="0"/>
              </a:rPr>
              <a:t>Universal Synchronous/Asynchronous Receiver/Transmitter- </a:t>
            </a:r>
            <a:r>
              <a:rPr lang="en-US" sz="1600" b="0" i="0" dirty="0">
                <a:solidFill>
                  <a:srgbClr val="202124"/>
                </a:solidFill>
                <a:effectLst/>
                <a:latin typeface="arial" panose="020B0604020202020204" pitchFamily="34" charset="0"/>
              </a:rPr>
              <a:t>a microchip that facilitates communication through a computer's serial port using the RS-232C protocol</a:t>
            </a:r>
            <a:r>
              <a:rPr lang="en-CA" sz="1400" dirty="0">
                <a:latin typeface="Arial" panose="020B0604020202020204" pitchFamily="34" charset="0"/>
                <a:cs typeface="Arial" panose="020B0604020202020204" pitchFamily="34" charset="0"/>
              </a:rPr>
              <a:t>) by stopping the clock to the module. When waking up the USART again, the USART should be re-initialized to ensure proper operation.</a:t>
            </a:r>
          </a:p>
          <a:p>
            <a:r>
              <a:rPr lang="en-CA" sz="1400" dirty="0">
                <a:latin typeface="Arial" panose="020B0604020202020204" pitchFamily="34" charset="0"/>
                <a:cs typeface="Arial" panose="020B0604020202020204" pitchFamily="34" charset="0"/>
              </a:rPr>
              <a:t>• </a:t>
            </a:r>
            <a:r>
              <a:rPr lang="en-CA" sz="1400" b="1" dirty="0">
                <a:latin typeface="Arial" panose="020B0604020202020204" pitchFamily="34" charset="0"/>
                <a:cs typeface="Arial" panose="020B0604020202020204" pitchFamily="34" charset="0"/>
              </a:rPr>
              <a:t>Bit 0 - PRADC: Power Reduction ADC</a:t>
            </a:r>
          </a:p>
          <a:p>
            <a:r>
              <a:rPr lang="en-CA" sz="1400" dirty="0">
                <a:latin typeface="Arial" panose="020B0604020202020204" pitchFamily="34" charset="0"/>
                <a:cs typeface="Arial" panose="020B0604020202020204" pitchFamily="34" charset="0"/>
              </a:rPr>
              <a:t>Writing a logic one to this bit shuts down the ADC. The ADC must be disabled before shut down. The analog comparator cannot use the ADC input MUX when the ADC is shut down .</a:t>
            </a:r>
          </a:p>
          <a:p>
            <a:pPr marL="457200" indent="-457200" algn="just">
              <a:buFont typeface="Arial" panose="020B0604020202020204" pitchFamily="34" charset="0"/>
              <a:buChar char="•"/>
            </a:pPr>
            <a:endParaRPr lang="en-CA" dirty="0"/>
          </a:p>
        </p:txBody>
      </p:sp>
      <p:sp>
        <p:nvSpPr>
          <p:cNvPr id="4" name="Slide Number Placeholder 3"/>
          <p:cNvSpPr>
            <a:spLocks noGrp="1"/>
          </p:cNvSpPr>
          <p:nvPr>
            <p:ph type="sldNum" sz="quarter" idx="10"/>
          </p:nvPr>
        </p:nvSpPr>
        <p:spPr/>
        <p:txBody>
          <a:bodyPr/>
          <a:lstStyle/>
          <a:p>
            <a:fld id="{C6AAF9CF-D1E5-49FD-94F7-B246BB67E246}" type="slidenum">
              <a:rPr lang="en-US" smtClean="0"/>
              <a:t>13</a:t>
            </a:fld>
            <a:endParaRPr lang="en-US" dirty="0"/>
          </a:p>
        </p:txBody>
      </p:sp>
    </p:spTree>
    <p:extLst>
      <p:ext uri="{BB962C8B-B14F-4D97-AF65-F5344CB8AC3E}">
        <p14:creationId xmlns:p14="http://schemas.microsoft.com/office/powerpoint/2010/main" val="1566516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gn="just">
              <a:buFont typeface="Arial" panose="020B0604020202020204" pitchFamily="34" charset="0"/>
              <a:buChar char="•"/>
            </a:pPr>
            <a:br>
              <a:rPr lang="en-CA" dirty="0"/>
            </a:br>
            <a:endParaRPr lang="en-CA" dirty="0"/>
          </a:p>
        </p:txBody>
      </p:sp>
      <p:sp>
        <p:nvSpPr>
          <p:cNvPr id="4" name="Slide Number Placeholder 3"/>
          <p:cNvSpPr>
            <a:spLocks noGrp="1"/>
          </p:cNvSpPr>
          <p:nvPr>
            <p:ph type="sldNum" sz="quarter" idx="10"/>
          </p:nvPr>
        </p:nvSpPr>
        <p:spPr/>
        <p:txBody>
          <a:bodyPr/>
          <a:lstStyle/>
          <a:p>
            <a:fld id="{C6AAF9CF-D1E5-49FD-94F7-B246BB67E246}" type="slidenum">
              <a:rPr lang="en-US" smtClean="0"/>
              <a:t>2</a:t>
            </a:fld>
            <a:endParaRPr lang="en-US" dirty="0"/>
          </a:p>
        </p:txBody>
      </p:sp>
    </p:spTree>
    <p:extLst>
      <p:ext uri="{BB962C8B-B14F-4D97-AF65-F5344CB8AC3E}">
        <p14:creationId xmlns:p14="http://schemas.microsoft.com/office/powerpoint/2010/main" val="455275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gn="just">
              <a:buFont typeface="Arial" panose="020B0604020202020204" pitchFamily="34" charset="0"/>
              <a:buChar char="•"/>
            </a:pPr>
            <a:br>
              <a:rPr lang="en-CA" dirty="0"/>
            </a:br>
            <a:endParaRPr lang="en-CA" dirty="0"/>
          </a:p>
        </p:txBody>
      </p:sp>
      <p:sp>
        <p:nvSpPr>
          <p:cNvPr id="4" name="Slide Number Placeholder 3"/>
          <p:cNvSpPr>
            <a:spLocks noGrp="1"/>
          </p:cNvSpPr>
          <p:nvPr>
            <p:ph type="sldNum" sz="quarter" idx="10"/>
          </p:nvPr>
        </p:nvSpPr>
        <p:spPr/>
        <p:txBody>
          <a:bodyPr/>
          <a:lstStyle/>
          <a:p>
            <a:fld id="{C6AAF9CF-D1E5-49FD-94F7-B246BB67E246}" type="slidenum">
              <a:rPr lang="en-US" smtClean="0"/>
              <a:t>3</a:t>
            </a:fld>
            <a:endParaRPr lang="en-US" dirty="0"/>
          </a:p>
        </p:txBody>
      </p:sp>
    </p:spTree>
    <p:extLst>
      <p:ext uri="{BB962C8B-B14F-4D97-AF65-F5344CB8AC3E}">
        <p14:creationId xmlns:p14="http://schemas.microsoft.com/office/powerpoint/2010/main" val="3094919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555" b="0" i="0" kern="1200" dirty="0">
                <a:solidFill>
                  <a:schemeClr val="tx1"/>
                </a:solidFill>
                <a:effectLst/>
                <a:latin typeface="+mn-lt"/>
                <a:ea typeface="+mn-ea"/>
                <a:cs typeface="+mn-cs"/>
              </a:rPr>
              <a:t>To enter any of the six sleep modes, the SE bit in SMCR must be written to logic one and a</a:t>
            </a:r>
            <a:br>
              <a:rPr lang="en-CA" sz="1555" b="0" i="0" kern="1200" dirty="0">
                <a:solidFill>
                  <a:schemeClr val="tx1"/>
                </a:solidFill>
                <a:effectLst/>
                <a:latin typeface="+mn-lt"/>
                <a:ea typeface="+mn-ea"/>
                <a:cs typeface="+mn-cs"/>
              </a:rPr>
            </a:br>
            <a:r>
              <a:rPr lang="en-CA" sz="1555" b="0" i="0" kern="1200" dirty="0">
                <a:solidFill>
                  <a:schemeClr val="tx1"/>
                </a:solidFill>
                <a:effectLst/>
                <a:latin typeface="+mn-lt"/>
                <a:ea typeface="+mn-ea"/>
                <a:cs typeface="+mn-cs"/>
              </a:rPr>
              <a:t>SLEEP instruction must be executed. The SM2, SM1, and SM0 bits in the SMCR Register select</a:t>
            </a:r>
            <a:br>
              <a:rPr lang="en-CA" sz="1555" b="0" i="0" kern="1200" dirty="0">
                <a:solidFill>
                  <a:schemeClr val="tx1"/>
                </a:solidFill>
                <a:effectLst/>
                <a:latin typeface="+mn-lt"/>
                <a:ea typeface="+mn-ea"/>
                <a:cs typeface="+mn-cs"/>
              </a:rPr>
            </a:br>
            <a:r>
              <a:rPr lang="en-CA" sz="1555" b="0" i="0" kern="1200" dirty="0">
                <a:solidFill>
                  <a:schemeClr val="tx1"/>
                </a:solidFill>
                <a:effectLst/>
                <a:latin typeface="+mn-lt"/>
                <a:ea typeface="+mn-ea"/>
                <a:cs typeface="+mn-cs"/>
              </a:rPr>
              <a:t>which sleep mode (Idle, ADC Noise Reduction, Power-down, Power-save, Standby, or Extended</a:t>
            </a:r>
            <a:br>
              <a:rPr lang="en-CA" sz="1555" b="0" i="0" kern="1200" dirty="0">
                <a:solidFill>
                  <a:schemeClr val="tx1"/>
                </a:solidFill>
                <a:effectLst/>
                <a:latin typeface="+mn-lt"/>
                <a:ea typeface="+mn-ea"/>
                <a:cs typeface="+mn-cs"/>
              </a:rPr>
            </a:br>
            <a:r>
              <a:rPr lang="en-CA" sz="1555" b="0" i="0" kern="1200" dirty="0">
                <a:solidFill>
                  <a:schemeClr val="tx1"/>
                </a:solidFill>
                <a:effectLst/>
                <a:latin typeface="+mn-lt"/>
                <a:ea typeface="+mn-ea"/>
                <a:cs typeface="+mn-cs"/>
              </a:rPr>
              <a:t>Standby) will be activated by the SLEEP instruction.</a:t>
            </a:r>
            <a:r>
              <a:rPr lang="en-CA" sz="1555" b="0" i="0" kern="1200" baseline="0" dirty="0">
                <a:solidFill>
                  <a:schemeClr val="tx1"/>
                </a:solidFill>
                <a:effectLst/>
                <a:latin typeface="+mn-lt"/>
                <a:ea typeface="+mn-ea"/>
                <a:cs typeface="+mn-cs"/>
              </a:rPr>
              <a:t> </a:t>
            </a:r>
            <a:r>
              <a:rPr lang="en-CA" sz="1555" b="0" i="0" kern="1200" dirty="0">
                <a:solidFill>
                  <a:schemeClr val="tx1"/>
                </a:solidFill>
                <a:effectLst/>
                <a:latin typeface="+mn-lt"/>
                <a:ea typeface="+mn-ea"/>
                <a:cs typeface="+mn-cs"/>
              </a:rPr>
              <a:t>If an enabled interrupt occurs while the MCU is in a sleep mode, the MCU wakes up. The MCU</a:t>
            </a:r>
            <a:r>
              <a:rPr lang="en-CA" sz="1555" b="0" i="0" kern="1200" baseline="0" dirty="0">
                <a:solidFill>
                  <a:schemeClr val="tx1"/>
                </a:solidFill>
                <a:effectLst/>
                <a:latin typeface="+mn-lt"/>
                <a:ea typeface="+mn-ea"/>
                <a:cs typeface="+mn-cs"/>
              </a:rPr>
              <a:t> </a:t>
            </a:r>
            <a:r>
              <a:rPr lang="en-CA" sz="1555" b="0" i="0" kern="1200" dirty="0">
                <a:solidFill>
                  <a:schemeClr val="tx1"/>
                </a:solidFill>
                <a:effectLst/>
                <a:latin typeface="+mn-lt"/>
                <a:ea typeface="+mn-ea"/>
                <a:cs typeface="+mn-cs"/>
              </a:rPr>
              <a:t>is then halted for four cycles in addition to the start-up time, executes the interrupt routine, and</a:t>
            </a:r>
            <a:r>
              <a:rPr lang="en-CA" sz="1555" b="0" i="0" kern="1200" baseline="0" dirty="0">
                <a:solidFill>
                  <a:schemeClr val="tx1"/>
                </a:solidFill>
                <a:effectLst/>
                <a:latin typeface="+mn-lt"/>
                <a:ea typeface="+mn-ea"/>
                <a:cs typeface="+mn-cs"/>
              </a:rPr>
              <a:t> </a:t>
            </a:r>
            <a:r>
              <a:rPr lang="en-CA" sz="1555" b="0" i="0" kern="1200" dirty="0">
                <a:solidFill>
                  <a:schemeClr val="tx1"/>
                </a:solidFill>
                <a:effectLst/>
                <a:latin typeface="+mn-lt"/>
                <a:ea typeface="+mn-ea"/>
                <a:cs typeface="+mn-cs"/>
              </a:rPr>
              <a:t>resumes execution from the instruction following SLEEP. The contents of the Register File and</a:t>
            </a:r>
            <a:r>
              <a:rPr lang="en-CA" sz="1555" b="0" i="0" kern="1200" baseline="0" dirty="0">
                <a:solidFill>
                  <a:schemeClr val="tx1"/>
                </a:solidFill>
                <a:effectLst/>
                <a:latin typeface="+mn-lt"/>
                <a:ea typeface="+mn-ea"/>
                <a:cs typeface="+mn-cs"/>
              </a:rPr>
              <a:t> </a:t>
            </a:r>
            <a:r>
              <a:rPr lang="en-CA" sz="1555" b="0" i="0" kern="1200" dirty="0">
                <a:solidFill>
                  <a:schemeClr val="tx1"/>
                </a:solidFill>
                <a:effectLst/>
                <a:latin typeface="+mn-lt"/>
                <a:ea typeface="+mn-ea"/>
                <a:cs typeface="+mn-cs"/>
              </a:rPr>
              <a:t>SRAM are unaltered when the device wakes up from sleep. If a reset occurs during sleep mode,</a:t>
            </a:r>
            <a:r>
              <a:rPr lang="en-CA" sz="1555" b="0" i="0" kern="1200" baseline="0" dirty="0">
                <a:solidFill>
                  <a:schemeClr val="tx1"/>
                </a:solidFill>
                <a:effectLst/>
                <a:latin typeface="+mn-lt"/>
                <a:ea typeface="+mn-ea"/>
                <a:cs typeface="+mn-cs"/>
              </a:rPr>
              <a:t> </a:t>
            </a:r>
            <a:r>
              <a:rPr lang="en-CA" sz="1555" b="0" i="0" kern="1200" dirty="0">
                <a:solidFill>
                  <a:schemeClr val="tx1"/>
                </a:solidFill>
                <a:effectLst/>
                <a:latin typeface="+mn-lt"/>
                <a:ea typeface="+mn-ea"/>
                <a:cs typeface="+mn-cs"/>
              </a:rPr>
              <a:t>the MCU wakes up and executes from the Reset Vector.</a:t>
            </a:r>
            <a:r>
              <a:rPr lang="en-CA" dirty="0"/>
              <a:t> </a:t>
            </a:r>
            <a:br>
              <a:rPr lang="en-CA" dirty="0"/>
            </a:br>
            <a:r>
              <a:rPr lang="en-CA" sz="1600" dirty="0">
                <a:latin typeface="Arial" panose="020B0604020202020204" pitchFamily="34" charset="0"/>
                <a:cs typeface="Arial" panose="020B0604020202020204" pitchFamily="34" charset="0"/>
              </a:rPr>
              <a:t>• Bits 7..4 Res: Reserved Bits</a:t>
            </a:r>
          </a:p>
          <a:p>
            <a:r>
              <a:rPr lang="en-CA" sz="1600" dirty="0">
                <a:latin typeface="Arial" panose="020B0604020202020204" pitchFamily="34" charset="0"/>
                <a:cs typeface="Arial" panose="020B0604020202020204" pitchFamily="34" charset="0"/>
              </a:rPr>
              <a:t>These bits are unused bits in the ATmega48P/88P/168P/328P, and will always read as zero.</a:t>
            </a:r>
          </a:p>
          <a:p>
            <a:r>
              <a:rPr lang="en-CA" sz="1600" dirty="0">
                <a:latin typeface="Arial" panose="020B0604020202020204" pitchFamily="34" charset="0"/>
                <a:cs typeface="Arial" panose="020B0604020202020204" pitchFamily="34" charset="0"/>
              </a:rPr>
              <a:t>• Bits 3..1 – SM2..0: Sleep Mode Select Bits 2, 1, and 0</a:t>
            </a:r>
          </a:p>
          <a:p>
            <a:r>
              <a:rPr lang="en-CA" sz="1600" dirty="0">
                <a:latin typeface="Arial" panose="020B0604020202020204" pitchFamily="34" charset="0"/>
                <a:cs typeface="Arial" panose="020B0604020202020204" pitchFamily="34" charset="0"/>
              </a:rPr>
              <a:t>These bits select between the five available sleep modes as shown in Table 7-2.</a:t>
            </a:r>
          </a:p>
          <a:p>
            <a:r>
              <a:rPr lang="en-CA" sz="1600" dirty="0"/>
              <a:t>• Bit 0 – SE: Sleep Enable</a:t>
            </a:r>
          </a:p>
          <a:p>
            <a:r>
              <a:rPr lang="en-CA" sz="1600" dirty="0"/>
              <a:t>The SE bit must be written to logic one to make the MCU enter the sleep mode when the SLEEP</a:t>
            </a:r>
          </a:p>
          <a:p>
            <a:r>
              <a:rPr lang="en-CA" sz="1600" dirty="0"/>
              <a:t>instruction is executed. To avoid the MCU entering the sleep mode unless it is the programmer’s</a:t>
            </a:r>
          </a:p>
          <a:p>
            <a:r>
              <a:rPr lang="en-CA" sz="1600" dirty="0"/>
              <a:t>purpose, it is recommended to write the Sleep Enable (SE) bit to one just before the execution of</a:t>
            </a:r>
          </a:p>
          <a:p>
            <a:r>
              <a:rPr lang="en-CA" sz="1600" dirty="0"/>
              <a:t>the SLEEP instruction and to clear it immediately after waking up</a:t>
            </a:r>
          </a:p>
          <a:p>
            <a:endParaRPr lang="en-CA" sz="16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endParaRPr lang="en-CA" dirty="0"/>
          </a:p>
        </p:txBody>
      </p:sp>
      <p:sp>
        <p:nvSpPr>
          <p:cNvPr id="4" name="Slide Number Placeholder 3"/>
          <p:cNvSpPr>
            <a:spLocks noGrp="1"/>
          </p:cNvSpPr>
          <p:nvPr>
            <p:ph type="sldNum" sz="quarter" idx="10"/>
          </p:nvPr>
        </p:nvSpPr>
        <p:spPr/>
        <p:txBody>
          <a:bodyPr/>
          <a:lstStyle/>
          <a:p>
            <a:fld id="{C6AAF9CF-D1E5-49FD-94F7-B246BB67E246}" type="slidenum">
              <a:rPr lang="en-US" smtClean="0"/>
              <a:t>4</a:t>
            </a:fld>
            <a:endParaRPr lang="en-US" dirty="0"/>
          </a:p>
        </p:txBody>
      </p:sp>
    </p:spTree>
    <p:extLst>
      <p:ext uri="{BB962C8B-B14F-4D97-AF65-F5344CB8AC3E}">
        <p14:creationId xmlns:p14="http://schemas.microsoft.com/office/powerpoint/2010/main" val="1317916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gn="just">
              <a:buFont typeface="Arial" panose="020B0604020202020204" pitchFamily="34" charset="0"/>
              <a:buChar char="•"/>
            </a:pPr>
            <a:br>
              <a:rPr lang="en-CA" dirty="0"/>
            </a:br>
            <a:endParaRPr lang="en-CA" dirty="0"/>
          </a:p>
        </p:txBody>
      </p:sp>
      <p:sp>
        <p:nvSpPr>
          <p:cNvPr id="4" name="Slide Number Placeholder 3"/>
          <p:cNvSpPr>
            <a:spLocks noGrp="1"/>
          </p:cNvSpPr>
          <p:nvPr>
            <p:ph type="sldNum" sz="quarter" idx="10"/>
          </p:nvPr>
        </p:nvSpPr>
        <p:spPr/>
        <p:txBody>
          <a:bodyPr/>
          <a:lstStyle/>
          <a:p>
            <a:fld id="{C6AAF9CF-D1E5-49FD-94F7-B246BB67E246}" type="slidenum">
              <a:rPr lang="en-US" smtClean="0"/>
              <a:t>5</a:t>
            </a:fld>
            <a:endParaRPr lang="en-US" dirty="0"/>
          </a:p>
        </p:txBody>
      </p:sp>
    </p:spTree>
    <p:extLst>
      <p:ext uri="{BB962C8B-B14F-4D97-AF65-F5344CB8AC3E}">
        <p14:creationId xmlns:p14="http://schemas.microsoft.com/office/powerpoint/2010/main" val="2164785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gn="just">
              <a:buFont typeface="Arial" panose="020B0604020202020204" pitchFamily="34" charset="0"/>
              <a:buChar char="•"/>
            </a:pPr>
            <a:br>
              <a:rPr lang="en-CA" dirty="0"/>
            </a:br>
            <a:endParaRPr lang="en-CA" dirty="0"/>
          </a:p>
        </p:txBody>
      </p:sp>
      <p:sp>
        <p:nvSpPr>
          <p:cNvPr id="4" name="Slide Number Placeholder 3"/>
          <p:cNvSpPr>
            <a:spLocks noGrp="1"/>
          </p:cNvSpPr>
          <p:nvPr>
            <p:ph type="sldNum" sz="quarter" idx="10"/>
          </p:nvPr>
        </p:nvSpPr>
        <p:spPr/>
        <p:txBody>
          <a:bodyPr/>
          <a:lstStyle/>
          <a:p>
            <a:fld id="{C6AAF9CF-D1E5-49FD-94F7-B246BB67E246}" type="slidenum">
              <a:rPr lang="en-US" smtClean="0"/>
              <a:t>6</a:t>
            </a:fld>
            <a:endParaRPr lang="en-US" dirty="0"/>
          </a:p>
        </p:txBody>
      </p:sp>
    </p:spTree>
    <p:extLst>
      <p:ext uri="{BB962C8B-B14F-4D97-AF65-F5344CB8AC3E}">
        <p14:creationId xmlns:p14="http://schemas.microsoft.com/office/powerpoint/2010/main" val="1823530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gn="just">
              <a:buFont typeface="Arial" panose="020B0604020202020204" pitchFamily="34" charset="0"/>
              <a:buChar char="•"/>
            </a:pPr>
            <a:br>
              <a:rPr lang="en-CA" dirty="0"/>
            </a:br>
            <a:endParaRPr lang="en-CA" dirty="0"/>
          </a:p>
        </p:txBody>
      </p:sp>
      <p:sp>
        <p:nvSpPr>
          <p:cNvPr id="4" name="Slide Number Placeholder 3"/>
          <p:cNvSpPr>
            <a:spLocks noGrp="1"/>
          </p:cNvSpPr>
          <p:nvPr>
            <p:ph type="sldNum" sz="quarter" idx="10"/>
          </p:nvPr>
        </p:nvSpPr>
        <p:spPr/>
        <p:txBody>
          <a:bodyPr/>
          <a:lstStyle/>
          <a:p>
            <a:fld id="{C6AAF9CF-D1E5-49FD-94F7-B246BB67E246}" type="slidenum">
              <a:rPr lang="en-US" smtClean="0"/>
              <a:t>7</a:t>
            </a:fld>
            <a:endParaRPr lang="en-US" dirty="0"/>
          </a:p>
        </p:txBody>
      </p:sp>
    </p:spTree>
    <p:extLst>
      <p:ext uri="{BB962C8B-B14F-4D97-AF65-F5344CB8AC3E}">
        <p14:creationId xmlns:p14="http://schemas.microsoft.com/office/powerpoint/2010/main" val="2557193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gn="just">
              <a:buFont typeface="Arial" panose="020B0604020202020204" pitchFamily="34" charset="0"/>
              <a:buChar char="•"/>
            </a:pPr>
            <a:br>
              <a:rPr lang="en-CA" dirty="0"/>
            </a:br>
            <a:endParaRPr lang="en-CA" dirty="0"/>
          </a:p>
        </p:txBody>
      </p:sp>
      <p:sp>
        <p:nvSpPr>
          <p:cNvPr id="4" name="Slide Number Placeholder 3"/>
          <p:cNvSpPr>
            <a:spLocks noGrp="1"/>
          </p:cNvSpPr>
          <p:nvPr>
            <p:ph type="sldNum" sz="quarter" idx="10"/>
          </p:nvPr>
        </p:nvSpPr>
        <p:spPr/>
        <p:txBody>
          <a:bodyPr/>
          <a:lstStyle/>
          <a:p>
            <a:fld id="{C6AAF9CF-D1E5-49FD-94F7-B246BB67E246}" type="slidenum">
              <a:rPr lang="en-US" smtClean="0"/>
              <a:t>8</a:t>
            </a:fld>
            <a:endParaRPr lang="en-US" dirty="0"/>
          </a:p>
        </p:txBody>
      </p:sp>
    </p:spTree>
    <p:extLst>
      <p:ext uri="{BB962C8B-B14F-4D97-AF65-F5344CB8AC3E}">
        <p14:creationId xmlns:p14="http://schemas.microsoft.com/office/powerpoint/2010/main" val="3205474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gn="just">
              <a:buFont typeface="Arial" panose="020B0604020202020204" pitchFamily="34" charset="0"/>
              <a:buChar char="•"/>
            </a:pPr>
            <a:br>
              <a:rPr lang="en-CA" dirty="0"/>
            </a:br>
            <a:endParaRPr lang="en-CA" dirty="0"/>
          </a:p>
        </p:txBody>
      </p:sp>
      <p:sp>
        <p:nvSpPr>
          <p:cNvPr id="4" name="Slide Number Placeholder 3"/>
          <p:cNvSpPr>
            <a:spLocks noGrp="1"/>
          </p:cNvSpPr>
          <p:nvPr>
            <p:ph type="sldNum" sz="quarter" idx="10"/>
          </p:nvPr>
        </p:nvSpPr>
        <p:spPr/>
        <p:txBody>
          <a:bodyPr/>
          <a:lstStyle/>
          <a:p>
            <a:fld id="{C6AAF9CF-D1E5-49FD-94F7-B246BB67E246}" type="slidenum">
              <a:rPr lang="en-US" smtClean="0"/>
              <a:t>9</a:t>
            </a:fld>
            <a:endParaRPr lang="en-US" dirty="0"/>
          </a:p>
        </p:txBody>
      </p:sp>
    </p:spTree>
    <p:extLst>
      <p:ext uri="{BB962C8B-B14F-4D97-AF65-F5344CB8AC3E}">
        <p14:creationId xmlns:p14="http://schemas.microsoft.com/office/powerpoint/2010/main" val="4071196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E2551-AAEE-DE0D-C092-51730E8600DB}"/>
              </a:ext>
            </a:extLst>
          </p:cNvPr>
          <p:cNvSpPr>
            <a:spLocks noGrp="1"/>
          </p:cNvSpPr>
          <p:nvPr>
            <p:ph type="ctrTitle"/>
          </p:nvPr>
        </p:nvSpPr>
        <p:spPr>
          <a:xfrm>
            <a:off x="2057400" y="1346836"/>
            <a:ext cx="12344400" cy="2865120"/>
          </a:xfrm>
        </p:spPr>
        <p:txBody>
          <a:bodyPr anchor="b"/>
          <a:lstStyle>
            <a:lvl1pPr algn="ctr">
              <a:defRPr sz="7200"/>
            </a:lvl1pPr>
          </a:lstStyle>
          <a:p>
            <a:r>
              <a:rPr lang="en-US"/>
              <a:t>Click to edit Master title style</a:t>
            </a:r>
          </a:p>
        </p:txBody>
      </p:sp>
      <p:sp>
        <p:nvSpPr>
          <p:cNvPr id="3" name="Subtitle 2">
            <a:extLst>
              <a:ext uri="{FF2B5EF4-FFF2-40B4-BE49-F238E27FC236}">
                <a16:creationId xmlns:a16="http://schemas.microsoft.com/office/drawing/2014/main" id="{515B0CA0-302D-F2B9-B808-3278C121F226}"/>
              </a:ext>
            </a:extLst>
          </p:cNvPr>
          <p:cNvSpPr>
            <a:spLocks noGrp="1"/>
          </p:cNvSpPr>
          <p:nvPr>
            <p:ph type="subTitle" idx="1"/>
          </p:nvPr>
        </p:nvSpPr>
        <p:spPr>
          <a:xfrm>
            <a:off x="2057400" y="4322446"/>
            <a:ext cx="123444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p>
        </p:txBody>
      </p:sp>
      <p:sp>
        <p:nvSpPr>
          <p:cNvPr id="4" name="Date Placeholder 3">
            <a:extLst>
              <a:ext uri="{FF2B5EF4-FFF2-40B4-BE49-F238E27FC236}">
                <a16:creationId xmlns:a16="http://schemas.microsoft.com/office/drawing/2014/main" id="{D2D0A09F-AD4C-0D36-84AC-3CC49508A72C}"/>
              </a:ext>
            </a:extLst>
          </p:cNvPr>
          <p:cNvSpPr>
            <a:spLocks noGrp="1"/>
          </p:cNvSpPr>
          <p:nvPr>
            <p:ph type="dt" sz="half" idx="10"/>
          </p:nvPr>
        </p:nvSpPr>
        <p:spPr/>
        <p:txBody>
          <a:bodyPr/>
          <a:lstStyle/>
          <a:p>
            <a:fld id="{7089C8DE-F59E-40F4-A959-79B7FF93585A}" type="datetime3">
              <a:rPr lang="en-US" noProof="0" smtClean="0"/>
              <a:t>5 March 2024</a:t>
            </a:fld>
            <a:endParaRPr lang="en-US" noProof="0" dirty="0"/>
          </a:p>
        </p:txBody>
      </p:sp>
      <p:sp>
        <p:nvSpPr>
          <p:cNvPr id="5" name="Footer Placeholder 4">
            <a:extLst>
              <a:ext uri="{FF2B5EF4-FFF2-40B4-BE49-F238E27FC236}">
                <a16:creationId xmlns:a16="http://schemas.microsoft.com/office/drawing/2014/main" id="{84D86BED-C862-7181-E16F-5B60CAEC3214}"/>
              </a:ext>
            </a:extLst>
          </p:cNvPr>
          <p:cNvSpPr>
            <a:spLocks noGrp="1"/>
          </p:cNvSpPr>
          <p:nvPr>
            <p:ph type="ftr" sz="quarter" idx="11"/>
          </p:nvPr>
        </p:nvSpPr>
        <p:spPr/>
        <p:txBody>
          <a:bodyPr/>
          <a:lstStyle/>
          <a:p>
            <a:r>
              <a:rPr lang="en-US" noProof="0"/>
              <a:t>Course Teacher: Prof. Dr. Engr. Muhibul Haque Bhuyan</a:t>
            </a:r>
            <a:endParaRPr lang="en-US" noProof="0" dirty="0"/>
          </a:p>
        </p:txBody>
      </p:sp>
      <p:sp>
        <p:nvSpPr>
          <p:cNvPr id="6" name="Slide Number Placeholder 5">
            <a:extLst>
              <a:ext uri="{FF2B5EF4-FFF2-40B4-BE49-F238E27FC236}">
                <a16:creationId xmlns:a16="http://schemas.microsoft.com/office/drawing/2014/main" id="{11D53375-28FA-618E-5784-589A0CA2B026}"/>
              </a:ext>
            </a:extLst>
          </p:cNvPr>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785168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BC6A3-FD23-817F-F964-B809F53401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C1F517-1D63-EC81-B2D4-C2D5C8EE26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42C10D-D0A6-DC2F-07FB-688028D595F5}"/>
              </a:ext>
            </a:extLst>
          </p:cNvPr>
          <p:cNvSpPr>
            <a:spLocks noGrp="1"/>
          </p:cNvSpPr>
          <p:nvPr>
            <p:ph type="dt" sz="half" idx="10"/>
          </p:nvPr>
        </p:nvSpPr>
        <p:spPr/>
        <p:txBody>
          <a:bodyPr/>
          <a:lstStyle/>
          <a:p>
            <a:fld id="{B7626B5A-4191-4535-8793-1916E9DB0727}" type="datetime3">
              <a:rPr lang="en-US" noProof="0" smtClean="0"/>
              <a:t>5 March 2024</a:t>
            </a:fld>
            <a:endParaRPr lang="en-US" noProof="0" dirty="0"/>
          </a:p>
        </p:txBody>
      </p:sp>
      <p:sp>
        <p:nvSpPr>
          <p:cNvPr id="5" name="Footer Placeholder 4">
            <a:extLst>
              <a:ext uri="{FF2B5EF4-FFF2-40B4-BE49-F238E27FC236}">
                <a16:creationId xmlns:a16="http://schemas.microsoft.com/office/drawing/2014/main" id="{456579C6-F060-954F-EE7B-136934D8D351}"/>
              </a:ext>
            </a:extLst>
          </p:cNvPr>
          <p:cNvSpPr>
            <a:spLocks noGrp="1"/>
          </p:cNvSpPr>
          <p:nvPr>
            <p:ph type="ftr" sz="quarter" idx="11"/>
          </p:nvPr>
        </p:nvSpPr>
        <p:spPr/>
        <p:txBody>
          <a:bodyPr/>
          <a:lstStyle/>
          <a:p>
            <a:r>
              <a:rPr lang="en-US"/>
              <a:t>Course Teacher: Prof. Dr. Engr. Muhibul Haque Bhuyan</a:t>
            </a:r>
            <a:endParaRPr lang="en-US" dirty="0"/>
          </a:p>
        </p:txBody>
      </p:sp>
      <p:sp>
        <p:nvSpPr>
          <p:cNvPr id="6" name="Slide Number Placeholder 5">
            <a:extLst>
              <a:ext uri="{FF2B5EF4-FFF2-40B4-BE49-F238E27FC236}">
                <a16:creationId xmlns:a16="http://schemas.microsoft.com/office/drawing/2014/main" id="{A98E5E63-3CBC-E978-CC1A-36F71F8FCA25}"/>
              </a:ext>
            </a:extLst>
          </p:cNvPr>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016177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7BB8E5-5B69-DBC5-472D-07945BD684C4}"/>
              </a:ext>
            </a:extLst>
          </p:cNvPr>
          <p:cNvSpPr>
            <a:spLocks noGrp="1"/>
          </p:cNvSpPr>
          <p:nvPr>
            <p:ph type="title" orient="vert"/>
          </p:nvPr>
        </p:nvSpPr>
        <p:spPr>
          <a:xfrm>
            <a:off x="11778615" y="438150"/>
            <a:ext cx="3549015" cy="697420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9FA3BE-9EDE-12A3-3AF8-E70C1FA4B907}"/>
              </a:ext>
            </a:extLst>
          </p:cNvPr>
          <p:cNvSpPr>
            <a:spLocks noGrp="1"/>
          </p:cNvSpPr>
          <p:nvPr>
            <p:ph type="body" orient="vert" idx="1"/>
          </p:nvPr>
        </p:nvSpPr>
        <p:spPr>
          <a:xfrm>
            <a:off x="1131570" y="438150"/>
            <a:ext cx="10441305"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ACFDAF-6259-6BB8-5C3D-224DBBC04B2E}"/>
              </a:ext>
            </a:extLst>
          </p:cNvPr>
          <p:cNvSpPr>
            <a:spLocks noGrp="1"/>
          </p:cNvSpPr>
          <p:nvPr>
            <p:ph type="dt" sz="half" idx="10"/>
          </p:nvPr>
        </p:nvSpPr>
        <p:spPr/>
        <p:txBody>
          <a:bodyPr/>
          <a:lstStyle/>
          <a:p>
            <a:fld id="{DB8D4FC9-DC7E-4A61-AA7F-CD2DDE96C957}" type="datetime3">
              <a:rPr lang="en-US" noProof="0" smtClean="0"/>
              <a:t>5 March 2024</a:t>
            </a:fld>
            <a:endParaRPr lang="en-US" noProof="0" dirty="0"/>
          </a:p>
        </p:txBody>
      </p:sp>
      <p:sp>
        <p:nvSpPr>
          <p:cNvPr id="5" name="Footer Placeholder 4">
            <a:extLst>
              <a:ext uri="{FF2B5EF4-FFF2-40B4-BE49-F238E27FC236}">
                <a16:creationId xmlns:a16="http://schemas.microsoft.com/office/drawing/2014/main" id="{5F61F98E-3DB0-7117-1A6F-83D4F16A9CB7}"/>
              </a:ext>
            </a:extLst>
          </p:cNvPr>
          <p:cNvSpPr>
            <a:spLocks noGrp="1"/>
          </p:cNvSpPr>
          <p:nvPr>
            <p:ph type="ftr" sz="quarter" idx="11"/>
          </p:nvPr>
        </p:nvSpPr>
        <p:spPr/>
        <p:txBody>
          <a:bodyPr/>
          <a:lstStyle/>
          <a:p>
            <a:r>
              <a:rPr lang="en-US"/>
              <a:t>Course Teacher: Prof. Dr. Engr. Muhibul Haque Bhuyan</a:t>
            </a:r>
            <a:endParaRPr lang="en-US" dirty="0"/>
          </a:p>
        </p:txBody>
      </p:sp>
      <p:sp>
        <p:nvSpPr>
          <p:cNvPr id="6" name="Slide Number Placeholder 5">
            <a:extLst>
              <a:ext uri="{FF2B5EF4-FFF2-40B4-BE49-F238E27FC236}">
                <a16:creationId xmlns:a16="http://schemas.microsoft.com/office/drawing/2014/main" id="{5E1DACF2-57B2-B04A-525F-41BC7D0B454D}"/>
              </a:ext>
            </a:extLst>
          </p:cNvPr>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89756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6454914" cy="8227457"/>
          </a:xfrm>
          <a:prstGeom prst="rect">
            <a:avLst/>
          </a:prstGeom>
        </p:spPr>
      </p:pic>
      <p:sp>
        <p:nvSpPr>
          <p:cNvPr id="2" name="Title 1"/>
          <p:cNvSpPr>
            <a:spLocks noGrp="1"/>
          </p:cNvSpPr>
          <p:nvPr>
            <p:ph type="title"/>
          </p:nvPr>
        </p:nvSpPr>
        <p:spPr>
          <a:xfrm>
            <a:off x="925831" y="731521"/>
            <a:ext cx="14635234" cy="1512000"/>
          </a:xfrm>
        </p:spPr>
        <p:txBody>
          <a:bodyPr anchor="ctr" anchorCtr="0">
            <a:normAutofit/>
          </a:bodyPr>
          <a:lstStyle>
            <a:lvl1pPr>
              <a:defRPr sz="3600"/>
            </a:lvl1pPr>
          </a:lstStyle>
          <a:p>
            <a:r>
              <a:rPr lang="en-US" noProof="0"/>
              <a:t>Click to edit Master title style</a:t>
            </a:r>
          </a:p>
        </p:txBody>
      </p:sp>
      <p:sp>
        <p:nvSpPr>
          <p:cNvPr id="3" name="Text Placeholder 2"/>
          <p:cNvSpPr>
            <a:spLocks noGrp="1"/>
          </p:cNvSpPr>
          <p:nvPr>
            <p:ph type="body" idx="1"/>
          </p:nvPr>
        </p:nvSpPr>
        <p:spPr>
          <a:xfrm>
            <a:off x="925829" y="2258189"/>
            <a:ext cx="14635234" cy="1239391"/>
          </a:xfrm>
        </p:spPr>
        <p:txBody>
          <a:bodyPr anchor="t" anchorCtr="0">
            <a:noAutofit/>
          </a:bodyPr>
          <a:lstStyle>
            <a:lvl1pPr marL="0" indent="0">
              <a:buNone/>
              <a:defRPr sz="216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noProof="0"/>
              <a:t>Edit Master text styles</a:t>
            </a:r>
          </a:p>
        </p:txBody>
      </p:sp>
      <p:sp>
        <p:nvSpPr>
          <p:cNvPr id="7" name="Date Placeholder 6"/>
          <p:cNvSpPr>
            <a:spLocks noGrp="1"/>
          </p:cNvSpPr>
          <p:nvPr>
            <p:ph type="dt" sz="half" idx="10"/>
          </p:nvPr>
        </p:nvSpPr>
        <p:spPr/>
        <p:txBody>
          <a:bodyPr/>
          <a:lstStyle/>
          <a:p>
            <a:fld id="{2AD0A7EA-1800-4CD4-BD67-3549579A3A10}" type="datetime3">
              <a:rPr lang="en-US" noProof="0" smtClean="0"/>
              <a:t>5 March 2024</a:t>
            </a:fld>
            <a:endParaRPr lang="en-US" noProof="0" dirty="0"/>
          </a:p>
        </p:txBody>
      </p:sp>
      <p:sp>
        <p:nvSpPr>
          <p:cNvPr id="8" name="Footer Placeholder 7"/>
          <p:cNvSpPr>
            <a:spLocks noGrp="1"/>
          </p:cNvSpPr>
          <p:nvPr>
            <p:ph type="ftr" sz="quarter" idx="11"/>
          </p:nvPr>
        </p:nvSpPr>
        <p:spPr/>
        <p:txBody>
          <a:bodyPr/>
          <a:lstStyle/>
          <a:p>
            <a:r>
              <a:rPr lang="en-US" noProof="0"/>
              <a:t>Course Teacher: Prof. Dr. Engr. Muhibul Haque Bhuyan</a:t>
            </a:r>
            <a:endParaRPr lang="en-US" noProof="0" dirty="0"/>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641859" y="4604964"/>
            <a:ext cx="1768568" cy="1150804"/>
          </a:xfrm>
        </p:spPr>
        <p:txBody>
          <a:bodyPr>
            <a:noAutofit/>
          </a:bodyPr>
          <a:lstStyle>
            <a:lvl1pPr marL="0" indent="0" algn="ctr">
              <a:buNone/>
              <a:defRPr sz="1440"/>
            </a:lvl1pPr>
            <a:lvl3pPr algn="ctr">
              <a:defRPr sz="1440"/>
            </a:lvl3pPr>
            <a:lvl5pPr marL="2194560" indent="0">
              <a:buNone/>
              <a:defRPr/>
            </a:lvl5pPr>
          </a:lstStyle>
          <a:p>
            <a:pPr lvl="0"/>
            <a:r>
              <a:rPr lang="en-US" noProof="0"/>
              <a:t>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925829" y="3497580"/>
            <a:ext cx="14635234" cy="602551"/>
          </a:xfrm>
        </p:spPr>
        <p:txBody>
          <a:bodyPr anchor="ctr" anchorCtr="0">
            <a:noAutofit/>
          </a:bodyPr>
          <a:lstStyle>
            <a:lvl1pPr marL="0" indent="0" algn="ctr">
              <a:buNone/>
              <a:defRPr sz="216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noProof="0"/>
              <a:t>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10078244" y="4604964"/>
            <a:ext cx="1768568" cy="1150804"/>
          </a:xfrm>
        </p:spPr>
        <p:txBody>
          <a:bodyPr>
            <a:noAutofit/>
          </a:bodyPr>
          <a:lstStyle>
            <a:lvl1pPr marL="0" indent="0" algn="ctr">
              <a:buNone/>
              <a:defRPr sz="1440"/>
            </a:lvl1pPr>
            <a:lvl3pPr algn="ctr">
              <a:defRPr sz="1440"/>
            </a:lvl3pPr>
            <a:lvl5pPr marL="2194560" indent="0">
              <a:buNone/>
              <a:defRPr/>
            </a:lvl5pPr>
          </a:lstStyle>
          <a:p>
            <a:pPr lvl="0"/>
            <a:r>
              <a:rPr lang="en-US" noProof="0"/>
              <a:t>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12890372" y="4604964"/>
            <a:ext cx="1768568" cy="1150804"/>
          </a:xfrm>
        </p:spPr>
        <p:txBody>
          <a:bodyPr>
            <a:noAutofit/>
          </a:bodyPr>
          <a:lstStyle>
            <a:lvl1pPr marL="0" indent="0" algn="ctr">
              <a:buNone/>
              <a:defRPr sz="1440"/>
            </a:lvl1pPr>
            <a:lvl3pPr algn="ctr">
              <a:defRPr sz="1440"/>
            </a:lvl3pPr>
            <a:lvl5pPr marL="2194560" indent="0">
              <a:buNone/>
              <a:defRPr/>
            </a:lvl5pPr>
          </a:lstStyle>
          <a:p>
            <a:pPr lvl="0"/>
            <a:r>
              <a:rPr lang="en-US" noProof="0"/>
              <a:t>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7266116" y="4604964"/>
            <a:ext cx="1768568" cy="1150804"/>
          </a:xfrm>
        </p:spPr>
        <p:txBody>
          <a:bodyPr>
            <a:noAutofit/>
          </a:bodyPr>
          <a:lstStyle>
            <a:lvl1pPr marL="0" indent="0" algn="ctr">
              <a:buNone/>
              <a:defRPr sz="1440"/>
            </a:lvl1pPr>
            <a:lvl3pPr algn="ctr">
              <a:defRPr sz="1440"/>
            </a:lvl3pPr>
            <a:lvl5pPr marL="2194560" indent="0">
              <a:buNone/>
              <a:defRPr/>
            </a:lvl5pPr>
          </a:lstStyle>
          <a:p>
            <a:pPr lvl="0"/>
            <a:r>
              <a:rPr lang="en-US" noProof="0"/>
              <a:t>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4453987" y="4604964"/>
            <a:ext cx="1768568" cy="1150804"/>
          </a:xfrm>
        </p:spPr>
        <p:txBody>
          <a:bodyPr>
            <a:noAutofit/>
          </a:bodyPr>
          <a:lstStyle>
            <a:lvl1pPr marL="0" indent="0" algn="ctr">
              <a:buNone/>
              <a:defRPr sz="1440"/>
            </a:lvl1pPr>
            <a:lvl3pPr algn="ctr">
              <a:defRPr sz="1440"/>
            </a:lvl3pPr>
            <a:lvl5pPr marL="2194560" indent="0">
              <a:buNone/>
              <a:defRPr/>
            </a:lvl5pPr>
          </a:lstStyle>
          <a:p>
            <a:pPr lvl="0"/>
            <a:r>
              <a:rPr lang="en-US" noProof="0"/>
              <a:t>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212648" y="1490980"/>
            <a:ext cx="6048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16454914" cy="8227457"/>
          </a:xfrm>
          <a:prstGeom prst="rect">
            <a:avLst/>
          </a:prstGeom>
        </p:spPr>
      </p:pic>
      <p:sp>
        <p:nvSpPr>
          <p:cNvPr id="2" name="Title 1"/>
          <p:cNvSpPr>
            <a:spLocks noGrp="1"/>
          </p:cNvSpPr>
          <p:nvPr>
            <p:ph type="title"/>
          </p:nvPr>
        </p:nvSpPr>
        <p:spPr>
          <a:xfrm>
            <a:off x="1967390" y="1195160"/>
            <a:ext cx="8422480" cy="1512000"/>
          </a:xfrm>
        </p:spPr>
        <p:txBody>
          <a:bodyPr anchor="ctr" anchorCtr="0">
            <a:noAutofit/>
          </a:bodyPr>
          <a:lstStyle>
            <a:lvl1pPr algn="r">
              <a:defRPr sz="36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10819170" y="1195162"/>
            <a:ext cx="4714200" cy="5839277"/>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noProof="0"/>
              <a:t>Click icon to add picture</a:t>
            </a:r>
            <a:endParaRPr lang="en-US" noProof="0" dirty="0"/>
          </a:p>
        </p:txBody>
      </p:sp>
      <p:sp>
        <p:nvSpPr>
          <p:cNvPr id="4" name="Text Placeholder 3"/>
          <p:cNvSpPr>
            <a:spLocks noGrp="1"/>
          </p:cNvSpPr>
          <p:nvPr>
            <p:ph type="body" sz="half" idx="2"/>
          </p:nvPr>
        </p:nvSpPr>
        <p:spPr>
          <a:xfrm>
            <a:off x="1465897" y="2707160"/>
            <a:ext cx="8923974" cy="4171942"/>
          </a:xfrm>
        </p:spPr>
        <p:txBody>
          <a:bodyPr anchor="t">
            <a:normAutofit/>
          </a:bodyPr>
          <a:lstStyle>
            <a:lvl1pPr marL="0" indent="0" algn="r">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noProof="0"/>
              <a:t>Edit Master text styles</a:t>
            </a:r>
          </a:p>
        </p:txBody>
      </p:sp>
      <p:sp>
        <p:nvSpPr>
          <p:cNvPr id="5" name="Date Placeholder 4"/>
          <p:cNvSpPr>
            <a:spLocks noGrp="1"/>
          </p:cNvSpPr>
          <p:nvPr>
            <p:ph type="dt" sz="half" idx="10"/>
          </p:nvPr>
        </p:nvSpPr>
        <p:spPr/>
        <p:txBody>
          <a:bodyPr/>
          <a:lstStyle/>
          <a:p>
            <a:fld id="{C23B8381-B234-4B18-BEA5-1EB3ADE525D2}" type="datetime3">
              <a:rPr lang="en-US" noProof="0" smtClean="0"/>
              <a:t>5 March 2024</a:t>
            </a:fld>
            <a:endParaRPr lang="en-US" noProof="0" dirty="0"/>
          </a:p>
        </p:txBody>
      </p:sp>
      <p:sp>
        <p:nvSpPr>
          <p:cNvPr id="6" name="Footer Placeholder 5"/>
          <p:cNvSpPr>
            <a:spLocks noGrp="1"/>
          </p:cNvSpPr>
          <p:nvPr>
            <p:ph type="ftr" sz="quarter" idx="11"/>
          </p:nvPr>
        </p:nvSpPr>
        <p:spPr/>
        <p:txBody>
          <a:bodyPr/>
          <a:lstStyle/>
          <a:p>
            <a:r>
              <a:rPr lang="en-US" noProof="0"/>
              <a:t>Course Teacher: Prof. Dr. Engr. Muhibul Haque Bhuyan</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16454914" cy="8227457"/>
          </a:xfrm>
          <a:prstGeom prst="rect">
            <a:avLst/>
          </a:prstGeom>
        </p:spPr>
      </p:pic>
      <p:sp>
        <p:nvSpPr>
          <p:cNvPr id="2" name="Title 1"/>
          <p:cNvSpPr>
            <a:spLocks noGrp="1"/>
          </p:cNvSpPr>
          <p:nvPr>
            <p:ph type="title"/>
          </p:nvPr>
        </p:nvSpPr>
        <p:spPr>
          <a:xfrm>
            <a:off x="8988265" y="1195162"/>
            <a:ext cx="6545104" cy="1512000"/>
          </a:xfrm>
        </p:spPr>
        <p:txBody>
          <a:bodyPr anchor="ctr" anchorCtr="0">
            <a:normAutofit/>
          </a:bodyPr>
          <a:lstStyle>
            <a:lvl1pPr algn="l">
              <a:defRPr sz="36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982225" y="1097281"/>
            <a:ext cx="7761724" cy="5781822"/>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noProof="0"/>
              <a:t>Click icon to add picture</a:t>
            </a:r>
            <a:endParaRPr lang="en-US" noProof="0" dirty="0"/>
          </a:p>
        </p:txBody>
      </p:sp>
      <p:sp>
        <p:nvSpPr>
          <p:cNvPr id="4" name="Text Placeholder 3"/>
          <p:cNvSpPr>
            <a:spLocks noGrp="1"/>
          </p:cNvSpPr>
          <p:nvPr>
            <p:ph type="body" sz="half" idx="2"/>
          </p:nvPr>
        </p:nvSpPr>
        <p:spPr>
          <a:xfrm>
            <a:off x="8988265" y="2707162"/>
            <a:ext cx="6545104" cy="4171940"/>
          </a:xfrm>
        </p:spPr>
        <p:txBody>
          <a:bodyPr anchor="t">
            <a:normAutofit/>
          </a:bodyPr>
          <a:lstStyle>
            <a:lvl1pPr marL="0" indent="0" algn="l">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noProof="0"/>
              <a:t>Edit Master text styles</a:t>
            </a:r>
          </a:p>
        </p:txBody>
      </p:sp>
      <p:sp>
        <p:nvSpPr>
          <p:cNvPr id="5" name="Date Placeholder 4"/>
          <p:cNvSpPr>
            <a:spLocks noGrp="1"/>
          </p:cNvSpPr>
          <p:nvPr>
            <p:ph type="dt" sz="half" idx="10"/>
          </p:nvPr>
        </p:nvSpPr>
        <p:spPr/>
        <p:txBody>
          <a:bodyPr/>
          <a:lstStyle/>
          <a:p>
            <a:fld id="{C1576E74-8856-45AD-A2FB-F8EEEC03F7B2}" type="datetime3">
              <a:rPr lang="en-US" noProof="0" smtClean="0"/>
              <a:t>5 March 2024</a:t>
            </a:fld>
            <a:endParaRPr lang="en-US" noProof="0" dirty="0"/>
          </a:p>
        </p:txBody>
      </p:sp>
      <p:sp>
        <p:nvSpPr>
          <p:cNvPr id="6" name="Footer Placeholder 5"/>
          <p:cNvSpPr>
            <a:spLocks noGrp="1"/>
          </p:cNvSpPr>
          <p:nvPr>
            <p:ph type="ftr" sz="quarter" idx="11"/>
          </p:nvPr>
        </p:nvSpPr>
        <p:spPr/>
        <p:txBody>
          <a:bodyPr/>
          <a:lstStyle/>
          <a:p>
            <a:r>
              <a:rPr lang="en-US" noProof="0"/>
              <a:t>Course Teacher: Prof. Dr. Engr. Muhibul Haque Bhuyan</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8ABAC-86FB-480B-6D2D-324966EB10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C1B7E3-E69C-B449-8074-EFD386C12A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5557F8-A52F-5A2D-5E23-AB7E0C4A2E19}"/>
              </a:ext>
            </a:extLst>
          </p:cNvPr>
          <p:cNvSpPr>
            <a:spLocks noGrp="1"/>
          </p:cNvSpPr>
          <p:nvPr>
            <p:ph type="dt" sz="half" idx="10"/>
          </p:nvPr>
        </p:nvSpPr>
        <p:spPr/>
        <p:txBody>
          <a:bodyPr/>
          <a:lstStyle/>
          <a:p>
            <a:fld id="{DE63E9DA-B774-4E97-8212-8A0819D69427}" type="datetime3">
              <a:rPr lang="en-US" noProof="0" smtClean="0"/>
              <a:t>5 March 2024</a:t>
            </a:fld>
            <a:endParaRPr lang="en-US" noProof="0" dirty="0"/>
          </a:p>
        </p:txBody>
      </p:sp>
      <p:sp>
        <p:nvSpPr>
          <p:cNvPr id="5" name="Footer Placeholder 4">
            <a:extLst>
              <a:ext uri="{FF2B5EF4-FFF2-40B4-BE49-F238E27FC236}">
                <a16:creationId xmlns:a16="http://schemas.microsoft.com/office/drawing/2014/main" id="{2A4DF0EA-AFC6-AEAF-FE77-EAA7000B2A5E}"/>
              </a:ext>
            </a:extLst>
          </p:cNvPr>
          <p:cNvSpPr>
            <a:spLocks noGrp="1"/>
          </p:cNvSpPr>
          <p:nvPr>
            <p:ph type="ftr" sz="quarter" idx="11"/>
          </p:nvPr>
        </p:nvSpPr>
        <p:spPr/>
        <p:txBody>
          <a:bodyPr/>
          <a:lstStyle/>
          <a:p>
            <a:r>
              <a:rPr lang="en-US" noProof="0"/>
              <a:t>Course Teacher: Prof. Dr. Engr. Muhibul Haque Bhuyan</a:t>
            </a:r>
            <a:endParaRPr lang="en-US" noProof="0" dirty="0"/>
          </a:p>
        </p:txBody>
      </p:sp>
      <p:sp>
        <p:nvSpPr>
          <p:cNvPr id="6" name="Slide Number Placeholder 5">
            <a:extLst>
              <a:ext uri="{FF2B5EF4-FFF2-40B4-BE49-F238E27FC236}">
                <a16:creationId xmlns:a16="http://schemas.microsoft.com/office/drawing/2014/main" id="{4C566557-3A63-9D15-3795-0B1D7B75FD65}"/>
              </a:ext>
            </a:extLst>
          </p:cNvPr>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7" name="Straight Connector 6">
            <a:extLst>
              <a:ext uri="{FF2B5EF4-FFF2-40B4-BE49-F238E27FC236}">
                <a16:creationId xmlns:a16="http://schemas.microsoft.com/office/drawing/2014/main" id="{6C010DB2-EDD9-99C8-C847-AB0224F1E1F2}"/>
              </a:ext>
              <a:ext uri="{C183D7F6-B498-43B3-948B-1728B52AA6E4}">
                <adec:decorative xmlns:adec="http://schemas.microsoft.com/office/drawing/2017/decorative" val="1"/>
              </a:ext>
            </a:extLst>
          </p:cNvPr>
          <p:cNvCxnSpPr>
            <a:cxnSpLocks/>
          </p:cNvCxnSpPr>
          <p:nvPr userDrawn="1"/>
        </p:nvCxnSpPr>
        <p:spPr>
          <a:xfrm rot="16200000">
            <a:off x="-212648" y="1468120"/>
            <a:ext cx="6048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44186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D9238-2C57-5997-B408-A14C491C910D}"/>
              </a:ext>
            </a:extLst>
          </p:cNvPr>
          <p:cNvSpPr>
            <a:spLocks noGrp="1"/>
          </p:cNvSpPr>
          <p:nvPr>
            <p:ph type="title"/>
          </p:nvPr>
        </p:nvSpPr>
        <p:spPr>
          <a:xfrm>
            <a:off x="1122998" y="2051686"/>
            <a:ext cx="14196060" cy="3423284"/>
          </a:xfrm>
        </p:spPr>
        <p:txBody>
          <a:bodyPr anchor="b"/>
          <a:lstStyle>
            <a:lvl1pPr>
              <a:defRPr sz="7200"/>
            </a:lvl1pPr>
          </a:lstStyle>
          <a:p>
            <a:r>
              <a:rPr lang="en-US"/>
              <a:t>Click to edit Master title style</a:t>
            </a:r>
          </a:p>
        </p:txBody>
      </p:sp>
      <p:sp>
        <p:nvSpPr>
          <p:cNvPr id="3" name="Text Placeholder 2">
            <a:extLst>
              <a:ext uri="{FF2B5EF4-FFF2-40B4-BE49-F238E27FC236}">
                <a16:creationId xmlns:a16="http://schemas.microsoft.com/office/drawing/2014/main" id="{17ECBD58-0F29-6B35-5C63-B87311A35DD2}"/>
              </a:ext>
            </a:extLst>
          </p:cNvPr>
          <p:cNvSpPr>
            <a:spLocks noGrp="1"/>
          </p:cNvSpPr>
          <p:nvPr>
            <p:ph type="body" idx="1"/>
          </p:nvPr>
        </p:nvSpPr>
        <p:spPr>
          <a:xfrm>
            <a:off x="1122998" y="5507356"/>
            <a:ext cx="1419606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30F840-35A6-169C-9B93-49AD4EFEE4DA}"/>
              </a:ext>
            </a:extLst>
          </p:cNvPr>
          <p:cNvSpPr>
            <a:spLocks noGrp="1"/>
          </p:cNvSpPr>
          <p:nvPr>
            <p:ph type="dt" sz="half" idx="10"/>
          </p:nvPr>
        </p:nvSpPr>
        <p:spPr/>
        <p:txBody>
          <a:bodyPr/>
          <a:lstStyle/>
          <a:p>
            <a:fld id="{1F98778D-D86C-4A85-AD53-5639E30CC26D}" type="datetime3">
              <a:rPr lang="en-US" noProof="0" smtClean="0"/>
              <a:t>5 March 2024</a:t>
            </a:fld>
            <a:endParaRPr lang="en-US" noProof="0" dirty="0"/>
          </a:p>
        </p:txBody>
      </p:sp>
      <p:sp>
        <p:nvSpPr>
          <p:cNvPr id="5" name="Footer Placeholder 4">
            <a:extLst>
              <a:ext uri="{FF2B5EF4-FFF2-40B4-BE49-F238E27FC236}">
                <a16:creationId xmlns:a16="http://schemas.microsoft.com/office/drawing/2014/main" id="{2EA56C31-8A8C-74B0-E1C4-8F5A7A9877F5}"/>
              </a:ext>
            </a:extLst>
          </p:cNvPr>
          <p:cNvSpPr>
            <a:spLocks noGrp="1"/>
          </p:cNvSpPr>
          <p:nvPr>
            <p:ph type="ftr" sz="quarter" idx="11"/>
          </p:nvPr>
        </p:nvSpPr>
        <p:spPr/>
        <p:txBody>
          <a:bodyPr/>
          <a:lstStyle/>
          <a:p>
            <a:r>
              <a:rPr lang="en-US" noProof="0"/>
              <a:t>Course Teacher: Prof. Dr. Engr. Muhibul Haque Bhuyan</a:t>
            </a:r>
            <a:endParaRPr lang="en-US" noProof="0" dirty="0"/>
          </a:p>
        </p:txBody>
      </p:sp>
      <p:sp>
        <p:nvSpPr>
          <p:cNvPr id="6" name="Slide Number Placeholder 5">
            <a:extLst>
              <a:ext uri="{FF2B5EF4-FFF2-40B4-BE49-F238E27FC236}">
                <a16:creationId xmlns:a16="http://schemas.microsoft.com/office/drawing/2014/main" id="{85E407CF-645D-9816-CF97-1BA8E8ADDD7E}"/>
              </a:ext>
            </a:extLst>
          </p:cNvPr>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69083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D033-88DA-A954-7336-3E3AF17031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15D4DE-ADDF-B54F-0594-23496A329050}"/>
              </a:ext>
            </a:extLst>
          </p:cNvPr>
          <p:cNvSpPr>
            <a:spLocks noGrp="1"/>
          </p:cNvSpPr>
          <p:nvPr>
            <p:ph sz="half" idx="1"/>
          </p:nvPr>
        </p:nvSpPr>
        <p:spPr>
          <a:xfrm>
            <a:off x="1131570" y="2190750"/>
            <a:ext cx="699516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398810-312A-B3CA-5930-05CC780206EC}"/>
              </a:ext>
            </a:extLst>
          </p:cNvPr>
          <p:cNvSpPr>
            <a:spLocks noGrp="1"/>
          </p:cNvSpPr>
          <p:nvPr>
            <p:ph sz="half" idx="2"/>
          </p:nvPr>
        </p:nvSpPr>
        <p:spPr>
          <a:xfrm>
            <a:off x="8332470" y="2190750"/>
            <a:ext cx="699516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34234C-DC90-D6AF-9828-CA6D8E9A9C69}"/>
              </a:ext>
            </a:extLst>
          </p:cNvPr>
          <p:cNvSpPr>
            <a:spLocks noGrp="1"/>
          </p:cNvSpPr>
          <p:nvPr>
            <p:ph type="dt" sz="half" idx="10"/>
          </p:nvPr>
        </p:nvSpPr>
        <p:spPr/>
        <p:txBody>
          <a:bodyPr/>
          <a:lstStyle/>
          <a:p>
            <a:fld id="{98FD3484-E40F-409B-8466-E6FCA4F1600C}" type="datetime3">
              <a:rPr lang="en-US" noProof="0" smtClean="0"/>
              <a:t>5 March 2024</a:t>
            </a:fld>
            <a:endParaRPr lang="en-US" noProof="0" dirty="0"/>
          </a:p>
        </p:txBody>
      </p:sp>
      <p:sp>
        <p:nvSpPr>
          <p:cNvPr id="6" name="Footer Placeholder 5">
            <a:extLst>
              <a:ext uri="{FF2B5EF4-FFF2-40B4-BE49-F238E27FC236}">
                <a16:creationId xmlns:a16="http://schemas.microsoft.com/office/drawing/2014/main" id="{91B2DC65-28F8-6B52-FFB7-09392AD919BD}"/>
              </a:ext>
            </a:extLst>
          </p:cNvPr>
          <p:cNvSpPr>
            <a:spLocks noGrp="1"/>
          </p:cNvSpPr>
          <p:nvPr>
            <p:ph type="ftr" sz="quarter" idx="11"/>
          </p:nvPr>
        </p:nvSpPr>
        <p:spPr/>
        <p:txBody>
          <a:bodyPr/>
          <a:lstStyle/>
          <a:p>
            <a:r>
              <a:rPr lang="en-US" noProof="0"/>
              <a:t>Course Teacher: Prof. Dr. Engr. Muhibul Haque Bhuyan</a:t>
            </a:r>
            <a:endParaRPr lang="en-US" noProof="0" dirty="0"/>
          </a:p>
        </p:txBody>
      </p:sp>
      <p:sp>
        <p:nvSpPr>
          <p:cNvPr id="7" name="Slide Number Placeholder 6">
            <a:extLst>
              <a:ext uri="{FF2B5EF4-FFF2-40B4-BE49-F238E27FC236}">
                <a16:creationId xmlns:a16="http://schemas.microsoft.com/office/drawing/2014/main" id="{975A0C85-01CD-0E7F-66BD-E26B7CF432E0}"/>
              </a:ext>
            </a:extLst>
          </p:cNvPr>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8" name="Rectangle: Rounded Corners 7">
            <a:extLst>
              <a:ext uri="{FF2B5EF4-FFF2-40B4-BE49-F238E27FC236}">
                <a16:creationId xmlns:a16="http://schemas.microsoft.com/office/drawing/2014/main" id="{A7F346C0-2187-3C71-04B7-218ED0D34988}"/>
              </a:ext>
            </a:extLst>
          </p:cNvPr>
          <p:cNvSpPr/>
          <p:nvPr userDrawn="1"/>
        </p:nvSpPr>
        <p:spPr>
          <a:xfrm>
            <a:off x="895531" y="2148273"/>
            <a:ext cx="14665533" cy="489641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noProof="0" dirty="0"/>
          </a:p>
        </p:txBody>
      </p:sp>
      <p:cxnSp>
        <p:nvCxnSpPr>
          <p:cNvPr id="9" name="Straight Connector 8">
            <a:extLst>
              <a:ext uri="{FF2B5EF4-FFF2-40B4-BE49-F238E27FC236}">
                <a16:creationId xmlns:a16="http://schemas.microsoft.com/office/drawing/2014/main" id="{EFE69329-3CA4-70BF-256F-47E1E4409203}"/>
              </a:ext>
              <a:ext uri="{C183D7F6-B498-43B3-948B-1728B52AA6E4}">
                <adec:decorative xmlns:adec="http://schemas.microsoft.com/office/drawing/2017/decorative" val="1"/>
              </a:ext>
            </a:extLst>
          </p:cNvPr>
          <p:cNvCxnSpPr>
            <a:cxnSpLocks/>
          </p:cNvCxnSpPr>
          <p:nvPr userDrawn="1"/>
        </p:nvCxnSpPr>
        <p:spPr>
          <a:xfrm flipV="1">
            <a:off x="77153" y="1196294"/>
            <a:ext cx="4949" cy="589372"/>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27868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5BE01-2CBE-423F-2AF3-637AA700E691}"/>
              </a:ext>
            </a:extLst>
          </p:cNvPr>
          <p:cNvSpPr>
            <a:spLocks noGrp="1"/>
          </p:cNvSpPr>
          <p:nvPr>
            <p:ph type="title"/>
          </p:nvPr>
        </p:nvSpPr>
        <p:spPr>
          <a:xfrm>
            <a:off x="1133714" y="438150"/>
            <a:ext cx="14196060" cy="1590676"/>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AB9511-8137-3DCB-65BD-0352AC3AD63B}"/>
              </a:ext>
            </a:extLst>
          </p:cNvPr>
          <p:cNvSpPr>
            <a:spLocks noGrp="1"/>
          </p:cNvSpPr>
          <p:nvPr>
            <p:ph type="body" idx="1"/>
          </p:nvPr>
        </p:nvSpPr>
        <p:spPr>
          <a:xfrm>
            <a:off x="1133715" y="2017396"/>
            <a:ext cx="6963012"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a:extLst>
              <a:ext uri="{FF2B5EF4-FFF2-40B4-BE49-F238E27FC236}">
                <a16:creationId xmlns:a16="http://schemas.microsoft.com/office/drawing/2014/main" id="{72842E03-E013-D918-2C16-FC77BC2B0EC0}"/>
              </a:ext>
            </a:extLst>
          </p:cNvPr>
          <p:cNvSpPr>
            <a:spLocks noGrp="1"/>
          </p:cNvSpPr>
          <p:nvPr>
            <p:ph sz="half" idx="2"/>
          </p:nvPr>
        </p:nvSpPr>
        <p:spPr>
          <a:xfrm>
            <a:off x="1133715" y="3006090"/>
            <a:ext cx="6963012"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5D5926-6B35-EFAD-4A2C-4A754F722403}"/>
              </a:ext>
            </a:extLst>
          </p:cNvPr>
          <p:cNvSpPr>
            <a:spLocks noGrp="1"/>
          </p:cNvSpPr>
          <p:nvPr>
            <p:ph type="body" sz="quarter" idx="3"/>
          </p:nvPr>
        </p:nvSpPr>
        <p:spPr>
          <a:xfrm>
            <a:off x="8332470" y="2017396"/>
            <a:ext cx="699730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a:extLst>
              <a:ext uri="{FF2B5EF4-FFF2-40B4-BE49-F238E27FC236}">
                <a16:creationId xmlns:a16="http://schemas.microsoft.com/office/drawing/2014/main" id="{F1234650-6F94-3674-219A-917F91A8446C}"/>
              </a:ext>
            </a:extLst>
          </p:cNvPr>
          <p:cNvSpPr>
            <a:spLocks noGrp="1"/>
          </p:cNvSpPr>
          <p:nvPr>
            <p:ph sz="quarter" idx="4"/>
          </p:nvPr>
        </p:nvSpPr>
        <p:spPr>
          <a:xfrm>
            <a:off x="8332470" y="3006090"/>
            <a:ext cx="699730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28E800-CF86-757E-5623-FA75DEE7FBA0}"/>
              </a:ext>
            </a:extLst>
          </p:cNvPr>
          <p:cNvSpPr>
            <a:spLocks noGrp="1"/>
          </p:cNvSpPr>
          <p:nvPr>
            <p:ph type="dt" sz="half" idx="10"/>
          </p:nvPr>
        </p:nvSpPr>
        <p:spPr/>
        <p:txBody>
          <a:bodyPr/>
          <a:lstStyle/>
          <a:p>
            <a:fld id="{0838C876-0C4C-471F-B374-8567C20E2BE4}" type="datetime3">
              <a:rPr lang="en-US" noProof="0" smtClean="0"/>
              <a:t>5 March 2024</a:t>
            </a:fld>
            <a:endParaRPr lang="en-US" noProof="0" dirty="0"/>
          </a:p>
        </p:txBody>
      </p:sp>
      <p:sp>
        <p:nvSpPr>
          <p:cNvPr id="8" name="Footer Placeholder 7">
            <a:extLst>
              <a:ext uri="{FF2B5EF4-FFF2-40B4-BE49-F238E27FC236}">
                <a16:creationId xmlns:a16="http://schemas.microsoft.com/office/drawing/2014/main" id="{4C21DBA9-2172-BFFE-C6DD-2AFA3D0F8EA0}"/>
              </a:ext>
            </a:extLst>
          </p:cNvPr>
          <p:cNvSpPr>
            <a:spLocks noGrp="1"/>
          </p:cNvSpPr>
          <p:nvPr>
            <p:ph type="ftr" sz="quarter" idx="11"/>
          </p:nvPr>
        </p:nvSpPr>
        <p:spPr/>
        <p:txBody>
          <a:bodyPr/>
          <a:lstStyle/>
          <a:p>
            <a:r>
              <a:rPr lang="en-US" noProof="0"/>
              <a:t>Course Teacher: Prof. Dr. Engr. Muhibul Haque Bhuyan</a:t>
            </a:r>
            <a:endParaRPr lang="en-US" noProof="0" dirty="0"/>
          </a:p>
        </p:txBody>
      </p:sp>
      <p:sp>
        <p:nvSpPr>
          <p:cNvPr id="9" name="Slide Number Placeholder 8">
            <a:extLst>
              <a:ext uri="{FF2B5EF4-FFF2-40B4-BE49-F238E27FC236}">
                <a16:creationId xmlns:a16="http://schemas.microsoft.com/office/drawing/2014/main" id="{E891D740-77AD-89CA-9D1A-5F1F563ED732}"/>
              </a:ext>
            </a:extLst>
          </p:cNvPr>
          <p:cNvSpPr>
            <a:spLocks noGrp="1"/>
          </p:cNvSpPr>
          <p:nvPr>
            <p:ph type="sldNum" sz="quarter" idx="12"/>
          </p:nvPr>
        </p:nvSpPr>
        <p:spPr/>
        <p:txBody>
          <a:bodyPr/>
          <a:lstStyle/>
          <a:p>
            <a:fld id="{5D99DD2A-B520-4620-9B43-64B657BA2D42}" type="slidenum">
              <a:rPr lang="en-US" noProof="0" smtClean="0"/>
              <a:t>‹#›</a:t>
            </a:fld>
            <a:endParaRPr lang="en-US" noProof="0" dirty="0"/>
          </a:p>
        </p:txBody>
      </p:sp>
      <p:pic>
        <p:nvPicPr>
          <p:cNvPr id="10" name="Picture 9" descr="Celestia-R1---OverlayContentHD.png">
            <a:extLst>
              <a:ext uri="{FF2B5EF4-FFF2-40B4-BE49-F238E27FC236}">
                <a16:creationId xmlns:a16="http://schemas.microsoft.com/office/drawing/2014/main" id="{0430D8C6-CE85-4C5C-3C34-00588D7B02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6454914" cy="8227457"/>
          </a:xfrm>
          <a:prstGeom prst="rect">
            <a:avLst/>
          </a:prstGeom>
        </p:spPr>
      </p:pic>
      <p:cxnSp>
        <p:nvCxnSpPr>
          <p:cNvPr id="11" name="Straight Connector 10">
            <a:extLst>
              <a:ext uri="{FF2B5EF4-FFF2-40B4-BE49-F238E27FC236}">
                <a16:creationId xmlns:a16="http://schemas.microsoft.com/office/drawing/2014/main" id="{31DB8DD3-68C2-FF2E-982D-19E74F696159}"/>
              </a:ext>
              <a:ext uri="{C183D7F6-B498-43B3-948B-1728B52AA6E4}">
                <adec:decorative xmlns:adec="http://schemas.microsoft.com/office/drawing/2017/decorative" val="1"/>
              </a:ext>
            </a:extLst>
          </p:cNvPr>
          <p:cNvCxnSpPr>
            <a:cxnSpLocks/>
          </p:cNvCxnSpPr>
          <p:nvPr userDrawn="1"/>
        </p:nvCxnSpPr>
        <p:spPr>
          <a:xfrm flipV="1">
            <a:off x="77153" y="1127714"/>
            <a:ext cx="4949" cy="589372"/>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441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1421A-FAF8-63D3-626D-49898B050F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0D8D51-A581-B4BF-9B51-ED60A8C84C55}"/>
              </a:ext>
            </a:extLst>
          </p:cNvPr>
          <p:cNvSpPr>
            <a:spLocks noGrp="1"/>
          </p:cNvSpPr>
          <p:nvPr>
            <p:ph type="dt" sz="half" idx="10"/>
          </p:nvPr>
        </p:nvSpPr>
        <p:spPr/>
        <p:txBody>
          <a:bodyPr/>
          <a:lstStyle/>
          <a:p>
            <a:fld id="{F1205652-0611-4B58-B3CA-6D51C2213B4B}" type="datetime3">
              <a:rPr lang="en-US" noProof="0" smtClean="0"/>
              <a:t>5 March 2024</a:t>
            </a:fld>
            <a:endParaRPr lang="en-US" noProof="0" dirty="0"/>
          </a:p>
        </p:txBody>
      </p:sp>
      <p:sp>
        <p:nvSpPr>
          <p:cNvPr id="4" name="Footer Placeholder 3">
            <a:extLst>
              <a:ext uri="{FF2B5EF4-FFF2-40B4-BE49-F238E27FC236}">
                <a16:creationId xmlns:a16="http://schemas.microsoft.com/office/drawing/2014/main" id="{6D88E8EB-0963-2E64-CE2F-A4A73E5A89AB}"/>
              </a:ext>
            </a:extLst>
          </p:cNvPr>
          <p:cNvSpPr>
            <a:spLocks noGrp="1"/>
          </p:cNvSpPr>
          <p:nvPr>
            <p:ph type="ftr" sz="quarter" idx="11"/>
          </p:nvPr>
        </p:nvSpPr>
        <p:spPr/>
        <p:txBody>
          <a:bodyPr/>
          <a:lstStyle/>
          <a:p>
            <a:r>
              <a:rPr lang="en-US" noProof="0"/>
              <a:t>Course Teacher: Prof. Dr. Engr. Muhibul Haque Bhuyan</a:t>
            </a:r>
            <a:endParaRPr lang="en-US" noProof="0" dirty="0"/>
          </a:p>
        </p:txBody>
      </p:sp>
      <p:sp>
        <p:nvSpPr>
          <p:cNvPr id="5" name="Slide Number Placeholder 4">
            <a:extLst>
              <a:ext uri="{FF2B5EF4-FFF2-40B4-BE49-F238E27FC236}">
                <a16:creationId xmlns:a16="http://schemas.microsoft.com/office/drawing/2014/main" id="{21A8D414-F416-B005-ABD7-F45FFC8ADF9B}"/>
              </a:ext>
            </a:extLst>
          </p:cNvPr>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568098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4D43FD-3834-F5D9-F094-4847373173DA}"/>
              </a:ext>
            </a:extLst>
          </p:cNvPr>
          <p:cNvSpPr>
            <a:spLocks noGrp="1"/>
          </p:cNvSpPr>
          <p:nvPr>
            <p:ph type="dt" sz="half" idx="10"/>
          </p:nvPr>
        </p:nvSpPr>
        <p:spPr/>
        <p:txBody>
          <a:bodyPr/>
          <a:lstStyle/>
          <a:p>
            <a:fld id="{97EFE99F-EEAC-4694-BB23-1F30997D6DD6}" type="datetime3">
              <a:rPr lang="en-US" noProof="0" smtClean="0"/>
              <a:t>5 March 2024</a:t>
            </a:fld>
            <a:endParaRPr lang="en-US" noProof="0" dirty="0"/>
          </a:p>
        </p:txBody>
      </p:sp>
      <p:sp>
        <p:nvSpPr>
          <p:cNvPr id="3" name="Footer Placeholder 2">
            <a:extLst>
              <a:ext uri="{FF2B5EF4-FFF2-40B4-BE49-F238E27FC236}">
                <a16:creationId xmlns:a16="http://schemas.microsoft.com/office/drawing/2014/main" id="{0A3B29C9-499A-51D3-B6E5-74DFF75F314E}"/>
              </a:ext>
            </a:extLst>
          </p:cNvPr>
          <p:cNvSpPr>
            <a:spLocks noGrp="1"/>
          </p:cNvSpPr>
          <p:nvPr>
            <p:ph type="ftr" sz="quarter" idx="11"/>
          </p:nvPr>
        </p:nvSpPr>
        <p:spPr/>
        <p:txBody>
          <a:bodyPr/>
          <a:lstStyle/>
          <a:p>
            <a:r>
              <a:rPr lang="en-US" noProof="0"/>
              <a:t>Course Teacher: Prof. Dr. Engr. Muhibul Haque Bhuyan</a:t>
            </a:r>
            <a:endParaRPr lang="en-US" noProof="0" dirty="0"/>
          </a:p>
        </p:txBody>
      </p:sp>
      <p:sp>
        <p:nvSpPr>
          <p:cNvPr id="4" name="Slide Number Placeholder 3">
            <a:extLst>
              <a:ext uri="{FF2B5EF4-FFF2-40B4-BE49-F238E27FC236}">
                <a16:creationId xmlns:a16="http://schemas.microsoft.com/office/drawing/2014/main" id="{BF7F45D1-ACDF-A194-290E-4512335EA710}"/>
              </a:ext>
            </a:extLst>
          </p:cNvPr>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276279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932C-ACD8-4FD9-5BD9-495D9927A665}"/>
              </a:ext>
            </a:extLst>
          </p:cNvPr>
          <p:cNvSpPr>
            <a:spLocks noGrp="1"/>
          </p:cNvSpPr>
          <p:nvPr>
            <p:ph type="title"/>
          </p:nvPr>
        </p:nvSpPr>
        <p:spPr>
          <a:xfrm>
            <a:off x="1133714" y="548640"/>
            <a:ext cx="5308520" cy="1920240"/>
          </a:xfrm>
        </p:spPr>
        <p:txBody>
          <a:bodyPr anchor="b"/>
          <a:lstStyle>
            <a:lvl1pPr>
              <a:defRPr sz="3840"/>
            </a:lvl1pPr>
          </a:lstStyle>
          <a:p>
            <a:r>
              <a:rPr lang="en-US"/>
              <a:t>Click to edit Master title style</a:t>
            </a:r>
          </a:p>
        </p:txBody>
      </p:sp>
      <p:sp>
        <p:nvSpPr>
          <p:cNvPr id="3" name="Content Placeholder 2">
            <a:extLst>
              <a:ext uri="{FF2B5EF4-FFF2-40B4-BE49-F238E27FC236}">
                <a16:creationId xmlns:a16="http://schemas.microsoft.com/office/drawing/2014/main" id="{916DD922-6153-6E0A-1F63-59BDD6637B75}"/>
              </a:ext>
            </a:extLst>
          </p:cNvPr>
          <p:cNvSpPr>
            <a:spLocks noGrp="1"/>
          </p:cNvSpPr>
          <p:nvPr>
            <p:ph idx="1"/>
          </p:nvPr>
        </p:nvSpPr>
        <p:spPr>
          <a:xfrm>
            <a:off x="6997304" y="1184911"/>
            <a:ext cx="833247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C46E72-6CA6-59A4-1BD9-954210A2E816}"/>
              </a:ext>
            </a:extLst>
          </p:cNvPr>
          <p:cNvSpPr>
            <a:spLocks noGrp="1"/>
          </p:cNvSpPr>
          <p:nvPr>
            <p:ph type="body" sz="half" idx="2"/>
          </p:nvPr>
        </p:nvSpPr>
        <p:spPr>
          <a:xfrm>
            <a:off x="1133714" y="2468880"/>
            <a:ext cx="5308520"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D5763185-D3D9-3528-AE4D-AD3ED9FD77F3}"/>
              </a:ext>
            </a:extLst>
          </p:cNvPr>
          <p:cNvSpPr>
            <a:spLocks noGrp="1"/>
          </p:cNvSpPr>
          <p:nvPr>
            <p:ph type="dt" sz="half" idx="10"/>
          </p:nvPr>
        </p:nvSpPr>
        <p:spPr/>
        <p:txBody>
          <a:bodyPr/>
          <a:lstStyle/>
          <a:p>
            <a:fld id="{17309A04-6724-4CFE-A7DF-02F178E2E570}" type="datetime3">
              <a:rPr lang="en-US" noProof="0" smtClean="0"/>
              <a:t>5 March 2024</a:t>
            </a:fld>
            <a:endParaRPr lang="en-US" noProof="0" dirty="0"/>
          </a:p>
        </p:txBody>
      </p:sp>
      <p:sp>
        <p:nvSpPr>
          <p:cNvPr id="6" name="Footer Placeholder 5">
            <a:extLst>
              <a:ext uri="{FF2B5EF4-FFF2-40B4-BE49-F238E27FC236}">
                <a16:creationId xmlns:a16="http://schemas.microsoft.com/office/drawing/2014/main" id="{156873E7-AF16-0D25-A9E8-2D99EA86857B}"/>
              </a:ext>
            </a:extLst>
          </p:cNvPr>
          <p:cNvSpPr>
            <a:spLocks noGrp="1"/>
          </p:cNvSpPr>
          <p:nvPr>
            <p:ph type="ftr" sz="quarter" idx="11"/>
          </p:nvPr>
        </p:nvSpPr>
        <p:spPr/>
        <p:txBody>
          <a:bodyPr/>
          <a:lstStyle/>
          <a:p>
            <a:r>
              <a:rPr lang="en-US" noProof="0"/>
              <a:t>Course Teacher: Prof. Dr. Engr. Muhibul Haque Bhuyan</a:t>
            </a:r>
            <a:endParaRPr lang="en-US" noProof="0" dirty="0"/>
          </a:p>
        </p:txBody>
      </p:sp>
      <p:sp>
        <p:nvSpPr>
          <p:cNvPr id="7" name="Slide Number Placeholder 6">
            <a:extLst>
              <a:ext uri="{FF2B5EF4-FFF2-40B4-BE49-F238E27FC236}">
                <a16:creationId xmlns:a16="http://schemas.microsoft.com/office/drawing/2014/main" id="{C07A508F-B1C7-CB92-6A73-FADCBA3A7D0C}"/>
              </a:ext>
            </a:extLst>
          </p:cNvPr>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368587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BEBB2-B5A2-0D58-C118-CE604E8EE00C}"/>
              </a:ext>
            </a:extLst>
          </p:cNvPr>
          <p:cNvSpPr>
            <a:spLocks noGrp="1"/>
          </p:cNvSpPr>
          <p:nvPr>
            <p:ph type="title"/>
          </p:nvPr>
        </p:nvSpPr>
        <p:spPr>
          <a:xfrm>
            <a:off x="1133714" y="548640"/>
            <a:ext cx="5308520" cy="1920240"/>
          </a:xfrm>
        </p:spPr>
        <p:txBody>
          <a:bodyPr anchor="b"/>
          <a:lstStyle>
            <a:lvl1pPr>
              <a:defRPr sz="3840"/>
            </a:lvl1pPr>
          </a:lstStyle>
          <a:p>
            <a:r>
              <a:rPr lang="en-US"/>
              <a:t>Click to edit Master title style</a:t>
            </a:r>
          </a:p>
        </p:txBody>
      </p:sp>
      <p:sp>
        <p:nvSpPr>
          <p:cNvPr id="3" name="Picture Placeholder 2">
            <a:extLst>
              <a:ext uri="{FF2B5EF4-FFF2-40B4-BE49-F238E27FC236}">
                <a16:creationId xmlns:a16="http://schemas.microsoft.com/office/drawing/2014/main" id="{19F37FA5-60E4-FCB9-5F56-34DB5D53909A}"/>
              </a:ext>
            </a:extLst>
          </p:cNvPr>
          <p:cNvSpPr>
            <a:spLocks noGrp="1"/>
          </p:cNvSpPr>
          <p:nvPr>
            <p:ph type="pic" idx="1"/>
          </p:nvPr>
        </p:nvSpPr>
        <p:spPr>
          <a:xfrm>
            <a:off x="6997304" y="1184911"/>
            <a:ext cx="8332470" cy="584835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en-US"/>
          </a:p>
        </p:txBody>
      </p:sp>
      <p:sp>
        <p:nvSpPr>
          <p:cNvPr id="4" name="Text Placeholder 3">
            <a:extLst>
              <a:ext uri="{FF2B5EF4-FFF2-40B4-BE49-F238E27FC236}">
                <a16:creationId xmlns:a16="http://schemas.microsoft.com/office/drawing/2014/main" id="{51F397DC-028F-5449-DBAF-C19F319E605A}"/>
              </a:ext>
            </a:extLst>
          </p:cNvPr>
          <p:cNvSpPr>
            <a:spLocks noGrp="1"/>
          </p:cNvSpPr>
          <p:nvPr>
            <p:ph type="body" sz="half" idx="2"/>
          </p:nvPr>
        </p:nvSpPr>
        <p:spPr>
          <a:xfrm>
            <a:off x="1133714" y="2468880"/>
            <a:ext cx="5308520"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9675B055-CF88-BA0B-F1D0-1F7BDA61301E}"/>
              </a:ext>
            </a:extLst>
          </p:cNvPr>
          <p:cNvSpPr>
            <a:spLocks noGrp="1"/>
          </p:cNvSpPr>
          <p:nvPr>
            <p:ph type="dt" sz="half" idx="10"/>
          </p:nvPr>
        </p:nvSpPr>
        <p:spPr/>
        <p:txBody>
          <a:bodyPr/>
          <a:lstStyle/>
          <a:p>
            <a:fld id="{BD32B186-9052-457D-8325-DE1C6F7B4312}" type="datetime3">
              <a:rPr lang="en-US" noProof="0" smtClean="0"/>
              <a:t>5 March 2024</a:t>
            </a:fld>
            <a:endParaRPr lang="en-US" noProof="0" dirty="0"/>
          </a:p>
        </p:txBody>
      </p:sp>
      <p:sp>
        <p:nvSpPr>
          <p:cNvPr id="6" name="Footer Placeholder 5">
            <a:extLst>
              <a:ext uri="{FF2B5EF4-FFF2-40B4-BE49-F238E27FC236}">
                <a16:creationId xmlns:a16="http://schemas.microsoft.com/office/drawing/2014/main" id="{CE5E90CB-BFCF-12CA-ED54-222A96E7AD78}"/>
              </a:ext>
            </a:extLst>
          </p:cNvPr>
          <p:cNvSpPr>
            <a:spLocks noGrp="1"/>
          </p:cNvSpPr>
          <p:nvPr>
            <p:ph type="ftr" sz="quarter" idx="11"/>
          </p:nvPr>
        </p:nvSpPr>
        <p:spPr/>
        <p:txBody>
          <a:bodyPr/>
          <a:lstStyle/>
          <a:p>
            <a:r>
              <a:rPr lang="en-US" noProof="0"/>
              <a:t>Course Teacher: Prof. Dr. Engr. Muhibul Haque Bhuyan</a:t>
            </a:r>
            <a:endParaRPr lang="en-US" noProof="0" dirty="0"/>
          </a:p>
        </p:txBody>
      </p:sp>
      <p:sp>
        <p:nvSpPr>
          <p:cNvPr id="7" name="Slide Number Placeholder 6">
            <a:extLst>
              <a:ext uri="{FF2B5EF4-FFF2-40B4-BE49-F238E27FC236}">
                <a16:creationId xmlns:a16="http://schemas.microsoft.com/office/drawing/2014/main" id="{2A2C9EEC-5E05-00C9-51B3-0A3B89738AA7}"/>
              </a:ext>
            </a:extLst>
          </p:cNvPr>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78053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CCB9AF-1CA4-3D27-A03A-5AC21AA27269}"/>
              </a:ext>
            </a:extLst>
          </p:cNvPr>
          <p:cNvSpPr>
            <a:spLocks noGrp="1"/>
          </p:cNvSpPr>
          <p:nvPr>
            <p:ph type="title"/>
          </p:nvPr>
        </p:nvSpPr>
        <p:spPr>
          <a:xfrm>
            <a:off x="1131570" y="438150"/>
            <a:ext cx="14196060" cy="159067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F63570-4725-06D8-3F83-00280E0B2417}"/>
              </a:ext>
            </a:extLst>
          </p:cNvPr>
          <p:cNvSpPr>
            <a:spLocks noGrp="1"/>
          </p:cNvSpPr>
          <p:nvPr>
            <p:ph type="body" idx="1"/>
          </p:nvPr>
        </p:nvSpPr>
        <p:spPr>
          <a:xfrm>
            <a:off x="1131570" y="2190750"/>
            <a:ext cx="1419606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561AED-F246-5366-9A4A-10765F4ED8C1}"/>
              </a:ext>
            </a:extLst>
          </p:cNvPr>
          <p:cNvSpPr>
            <a:spLocks noGrp="1"/>
          </p:cNvSpPr>
          <p:nvPr>
            <p:ph type="dt" sz="half" idx="2"/>
          </p:nvPr>
        </p:nvSpPr>
        <p:spPr>
          <a:xfrm>
            <a:off x="1131570" y="7627621"/>
            <a:ext cx="370332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E3F1845B-AAE0-40A6-9052-02E85567DBD3}" type="datetime3">
              <a:rPr lang="en-US" noProof="0" smtClean="0"/>
              <a:t>5 March 2024</a:t>
            </a:fld>
            <a:endParaRPr lang="en-US" noProof="0" dirty="0"/>
          </a:p>
        </p:txBody>
      </p:sp>
      <p:sp>
        <p:nvSpPr>
          <p:cNvPr id="5" name="Footer Placeholder 4">
            <a:extLst>
              <a:ext uri="{FF2B5EF4-FFF2-40B4-BE49-F238E27FC236}">
                <a16:creationId xmlns:a16="http://schemas.microsoft.com/office/drawing/2014/main" id="{9F742841-08D1-F64E-2426-7F7790D4180D}"/>
              </a:ext>
            </a:extLst>
          </p:cNvPr>
          <p:cNvSpPr>
            <a:spLocks noGrp="1"/>
          </p:cNvSpPr>
          <p:nvPr>
            <p:ph type="ftr" sz="quarter" idx="3"/>
          </p:nvPr>
        </p:nvSpPr>
        <p:spPr>
          <a:xfrm>
            <a:off x="5452110" y="7627621"/>
            <a:ext cx="555498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r>
              <a:rPr lang="en-US"/>
              <a:t>Course Teacher: Prof. Dr. Engr. Muhibul Haque Bhuyan</a:t>
            </a:r>
            <a:endParaRPr lang="en-US" dirty="0"/>
          </a:p>
        </p:txBody>
      </p:sp>
      <p:sp>
        <p:nvSpPr>
          <p:cNvPr id="6" name="Slide Number Placeholder 5">
            <a:extLst>
              <a:ext uri="{FF2B5EF4-FFF2-40B4-BE49-F238E27FC236}">
                <a16:creationId xmlns:a16="http://schemas.microsoft.com/office/drawing/2014/main" id="{9CDCBFD4-8A05-5C8D-0837-55649FB1F871}"/>
              </a:ext>
            </a:extLst>
          </p:cNvPr>
          <p:cNvSpPr>
            <a:spLocks noGrp="1"/>
          </p:cNvSpPr>
          <p:nvPr>
            <p:ph type="sldNum" sz="quarter" idx="4"/>
          </p:nvPr>
        </p:nvSpPr>
        <p:spPr>
          <a:xfrm>
            <a:off x="11624310" y="7627621"/>
            <a:ext cx="370332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15263566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79" r:id="rId12"/>
    <p:sldLayoutId id="2147483669" r:id="rId13"/>
    <p:sldLayoutId id="2147483680" r:id="rId14"/>
  </p:sldLayoutIdLst>
  <p:hf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53747" y="215648"/>
            <a:ext cx="15806689" cy="859790"/>
          </a:xfrm>
        </p:spPr>
        <p:txBody>
          <a:bodyPr>
            <a:normAutofit/>
          </a:bodyPr>
          <a:lstStyle/>
          <a:p>
            <a:pPr algn="just"/>
            <a:r>
              <a:rPr lang="en-US" sz="5400" b="1" u="sng" dirty="0">
                <a:latin typeface="+mn-lt"/>
              </a:rPr>
              <a:t>Power Management and Sleep Modes:</a:t>
            </a:r>
          </a:p>
        </p:txBody>
      </p:sp>
      <p:sp>
        <p:nvSpPr>
          <p:cNvPr id="3" name="Slide Number Placeholder 2"/>
          <p:cNvSpPr>
            <a:spLocks noGrp="1"/>
          </p:cNvSpPr>
          <p:nvPr>
            <p:ph type="sldNum" sz="quarter" idx="12"/>
          </p:nvPr>
        </p:nvSpPr>
        <p:spPr/>
        <p:txBody>
          <a:bodyPr/>
          <a:lstStyle/>
          <a:p>
            <a:fld id="{5D99DD2A-B520-4620-9B43-64B657BA2D42}" type="slidenum">
              <a:rPr lang="en-US" noProof="0" smtClean="0"/>
              <a:t>1</a:t>
            </a:fld>
            <a:endParaRPr lang="en-US" noProof="0" dirty="0"/>
          </a:p>
        </p:txBody>
      </p:sp>
      <p:sp>
        <p:nvSpPr>
          <p:cNvPr id="8" name="Text Placeholder 3">
            <a:extLst>
              <a:ext uri="{FF2B5EF4-FFF2-40B4-BE49-F238E27FC236}">
                <a16:creationId xmlns:a16="http://schemas.microsoft.com/office/drawing/2014/main" id="{5BA0452F-E4D7-4ED7-A292-A7A5A20AC516}"/>
              </a:ext>
            </a:extLst>
          </p:cNvPr>
          <p:cNvSpPr txBox="1">
            <a:spLocks/>
          </p:cNvSpPr>
          <p:nvPr/>
        </p:nvSpPr>
        <p:spPr bwMode="white">
          <a:xfrm>
            <a:off x="8021782" y="4913894"/>
            <a:ext cx="8390225" cy="4651582"/>
          </a:xfrm>
          <a:prstGeom prst="rect">
            <a:avLst/>
          </a:prstGeom>
        </p:spPr>
        <p:txBody>
          <a:bodyPr vert="horz" lIns="109728" tIns="54864" rIns="109728" bIns="54864"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just"/>
            <a:endParaRPr lang="en-CA" sz="2160">
              <a:latin typeface="Arial" panose="020B0604020202020204" pitchFamily="34" charset="0"/>
              <a:cs typeface="Arial" panose="020B0604020202020204" pitchFamily="34" charset="0"/>
            </a:endParaRPr>
          </a:p>
          <a:p>
            <a:pPr algn="just"/>
            <a:endParaRPr lang="en-US" sz="2400">
              <a:latin typeface="Arial" panose="020B0604020202020204" pitchFamily="34" charset="0"/>
              <a:cs typeface="Arial" panose="020B0604020202020204" pitchFamily="34" charset="0"/>
            </a:endParaRPr>
          </a:p>
          <a:p>
            <a:pPr marL="278130" indent="-278130" algn="just">
              <a:lnSpc>
                <a:spcPct val="110000"/>
              </a:lnSpc>
              <a:spcAft>
                <a:spcPts val="720"/>
              </a:spcAft>
            </a:pPr>
            <a:endParaRPr lang="en-US" sz="2400" dirty="0">
              <a:latin typeface="Arial" panose="020B0604020202020204" pitchFamily="34" charset="0"/>
              <a:ea typeface="Cambria" panose="02040503050406030204" pitchFamily="18" charset="0"/>
              <a:cs typeface="Arial" panose="020B0604020202020204" pitchFamily="34" charset="0"/>
            </a:endParaRPr>
          </a:p>
        </p:txBody>
      </p:sp>
      <p:sp>
        <p:nvSpPr>
          <p:cNvPr id="9" name="Rectangle 8"/>
          <p:cNvSpPr/>
          <p:nvPr/>
        </p:nvSpPr>
        <p:spPr>
          <a:xfrm>
            <a:off x="264695" y="958546"/>
            <a:ext cx="15929810" cy="6740307"/>
          </a:xfrm>
          <a:prstGeom prst="rect">
            <a:avLst/>
          </a:prstGeom>
        </p:spPr>
        <p:txBody>
          <a:bodyPr wrap="square">
            <a:spAutoFit/>
          </a:bodyPr>
          <a:lstStyle/>
          <a:p>
            <a:r>
              <a:rPr lang="en-US" sz="3600" dirty="0">
                <a:latin typeface="Arial" panose="020B0604020202020204" pitchFamily="34" charset="0"/>
                <a:cs typeface="Arial" panose="020B0604020202020204" pitchFamily="34" charset="0"/>
              </a:rPr>
              <a:t>Power consumption is a critical issue for a device running continuously for a long time without being turned off. So, to overcome this problem almost every controller comes with a </a:t>
            </a:r>
            <a:r>
              <a:rPr lang="en-US" sz="3600" b="1" dirty="0">
                <a:solidFill>
                  <a:srgbClr val="FF0000"/>
                </a:solidFill>
                <a:latin typeface="Arial" panose="020B0604020202020204" pitchFamily="34" charset="0"/>
                <a:cs typeface="Arial" panose="020B0604020202020204" pitchFamily="34" charset="0"/>
              </a:rPr>
              <a:t>Sleep Mode</a:t>
            </a:r>
            <a:r>
              <a:rPr lang="en-US" sz="3600" dirty="0">
                <a:latin typeface="Arial" panose="020B0604020202020204" pitchFamily="34" charset="0"/>
                <a:cs typeface="Arial" panose="020B0604020202020204" pitchFamily="34" charset="0"/>
              </a:rPr>
              <a:t>, which helps developers to design electronic gadgets. Sleep mode puts the device in power-saving mode optimal</a:t>
            </a:r>
            <a:r>
              <a:rPr lang="en-US" sz="3600" b="1" dirty="0">
                <a:solidFill>
                  <a:srgbClr val="FF0000"/>
                </a:solidFill>
                <a:latin typeface="Arial" panose="020B0604020202020204" pitchFamily="34" charset="0"/>
                <a:cs typeface="Arial" panose="020B0604020202020204" pitchFamily="34" charset="0"/>
              </a:rPr>
              <a:t> power consumption</a:t>
            </a:r>
            <a:r>
              <a:rPr lang="en-US" sz="3600" dirty="0">
                <a:latin typeface="Arial" panose="020B0604020202020204" pitchFamily="34" charset="0"/>
                <a:cs typeface="Arial" panose="020B0604020202020204" pitchFamily="34" charset="0"/>
              </a:rPr>
              <a:t> by turning off the unused modules.</a:t>
            </a:r>
          </a:p>
          <a:p>
            <a:endParaRPr lang="en-US" sz="36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An Arduino Sleep mode is also referred to as </a:t>
            </a:r>
            <a:r>
              <a:rPr lang="en-US" sz="3600" b="1" dirty="0">
                <a:solidFill>
                  <a:srgbClr val="FF0000"/>
                </a:solidFill>
                <a:latin typeface="Arial" panose="020B0604020202020204" pitchFamily="34" charset="0"/>
                <a:cs typeface="Arial" panose="020B0604020202020204" pitchFamily="34" charset="0"/>
              </a:rPr>
              <a:t>Arduino Power Save Mode </a:t>
            </a:r>
            <a:r>
              <a:rPr lang="en-US" sz="3600" dirty="0">
                <a:latin typeface="Arial" panose="020B0604020202020204" pitchFamily="34" charset="0"/>
                <a:cs typeface="Arial" panose="020B0604020202020204" pitchFamily="34" charset="0"/>
              </a:rPr>
              <a:t>or </a:t>
            </a:r>
            <a:r>
              <a:rPr lang="en-US" sz="3600" b="1" dirty="0">
                <a:solidFill>
                  <a:srgbClr val="FF0000"/>
                </a:solidFill>
                <a:latin typeface="Arial" panose="020B0604020202020204" pitchFamily="34" charset="0"/>
                <a:cs typeface="Arial" panose="020B0604020202020204" pitchFamily="34" charset="0"/>
              </a:rPr>
              <a:t>Arduino Standby Mode</a:t>
            </a:r>
            <a:r>
              <a:rPr lang="en-US" sz="3600" dirty="0">
                <a:latin typeface="Arial" panose="020B0604020202020204" pitchFamily="34" charset="0"/>
                <a:cs typeface="Arial" panose="020B0604020202020204" pitchFamily="34" charset="0"/>
              </a:rPr>
              <a:t>.</a:t>
            </a:r>
          </a:p>
          <a:p>
            <a:endParaRPr lang="en-US" sz="36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Arduino UNO, Arduino Nano, and Pro-mini come with ATmega328P and it has a </a:t>
            </a:r>
            <a:r>
              <a:rPr lang="en-US" sz="3600" b="1" dirty="0">
                <a:solidFill>
                  <a:srgbClr val="FF0000"/>
                </a:solidFill>
                <a:latin typeface="Arial" panose="020B0604020202020204" pitchFamily="34" charset="0"/>
                <a:cs typeface="Arial" panose="020B0604020202020204" pitchFamily="34" charset="0"/>
              </a:rPr>
              <a:t>Brown-Out Detector (BOD)</a:t>
            </a:r>
            <a:r>
              <a:rPr lang="en-US" sz="3600" dirty="0">
                <a:latin typeface="Arial" panose="020B0604020202020204" pitchFamily="34" charset="0"/>
                <a:cs typeface="Arial" panose="020B0604020202020204" pitchFamily="34" charset="0"/>
              </a:rPr>
              <a:t>, which monitors the supply voltage at the time of </a:t>
            </a:r>
            <a:r>
              <a:rPr lang="en-US" sz="3600" b="1" dirty="0">
                <a:solidFill>
                  <a:srgbClr val="FF0000"/>
                </a:solidFill>
                <a:latin typeface="Arial" panose="020B0604020202020204" pitchFamily="34" charset="0"/>
                <a:cs typeface="Arial" panose="020B0604020202020204" pitchFamily="34" charset="0"/>
              </a:rPr>
              <a:t>Sleep Mode</a:t>
            </a:r>
            <a:r>
              <a:rPr lang="en-US" sz="3600" dirty="0">
                <a:latin typeface="Arial" panose="020B0604020202020204" pitchFamily="34" charset="0"/>
                <a:cs typeface="Arial" panose="020B0604020202020204" pitchFamily="34" charset="0"/>
              </a:rPr>
              <a:t>.</a:t>
            </a:r>
            <a:endParaRPr lang="en-CA"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48919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385011" y="215648"/>
            <a:ext cx="15575425" cy="859790"/>
          </a:xfrm>
        </p:spPr>
        <p:txBody>
          <a:bodyPr>
            <a:normAutofit/>
          </a:bodyPr>
          <a:lstStyle/>
          <a:p>
            <a:pPr algn="just"/>
            <a:r>
              <a:rPr lang="en-US" sz="5400" b="1" u="sng" dirty="0">
                <a:latin typeface="+mn-lt"/>
              </a:rPr>
              <a:t>Arduino Code for Power-Down Periodic Mode:</a:t>
            </a:r>
          </a:p>
        </p:txBody>
      </p:sp>
      <p:sp>
        <p:nvSpPr>
          <p:cNvPr id="3" name="Slide Number Placeholder 2"/>
          <p:cNvSpPr>
            <a:spLocks noGrp="1"/>
          </p:cNvSpPr>
          <p:nvPr>
            <p:ph type="sldNum" sz="quarter" idx="12"/>
          </p:nvPr>
        </p:nvSpPr>
        <p:spPr/>
        <p:txBody>
          <a:bodyPr/>
          <a:lstStyle/>
          <a:p>
            <a:fld id="{5D99DD2A-B520-4620-9B43-64B657BA2D42}" type="slidenum">
              <a:rPr lang="en-US" noProof="0" smtClean="0"/>
              <a:t>10</a:t>
            </a:fld>
            <a:endParaRPr lang="en-US" noProof="0" dirty="0"/>
          </a:p>
        </p:txBody>
      </p:sp>
      <p:sp>
        <p:nvSpPr>
          <p:cNvPr id="8" name="Text Placeholder 3">
            <a:extLst>
              <a:ext uri="{FF2B5EF4-FFF2-40B4-BE49-F238E27FC236}">
                <a16:creationId xmlns:a16="http://schemas.microsoft.com/office/drawing/2014/main" id="{5BA0452F-E4D7-4ED7-A292-A7A5A20AC516}"/>
              </a:ext>
            </a:extLst>
          </p:cNvPr>
          <p:cNvSpPr txBox="1">
            <a:spLocks/>
          </p:cNvSpPr>
          <p:nvPr/>
        </p:nvSpPr>
        <p:spPr bwMode="white">
          <a:xfrm>
            <a:off x="8021782" y="4913894"/>
            <a:ext cx="8390225" cy="4651582"/>
          </a:xfrm>
          <a:prstGeom prst="rect">
            <a:avLst/>
          </a:prstGeom>
        </p:spPr>
        <p:txBody>
          <a:bodyPr vert="horz" lIns="109728" tIns="54864" rIns="109728" bIns="54864"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just"/>
            <a:endParaRPr lang="en-CA" sz="2160">
              <a:latin typeface="Arial" panose="020B0604020202020204" pitchFamily="34" charset="0"/>
              <a:cs typeface="Arial" panose="020B0604020202020204" pitchFamily="34" charset="0"/>
            </a:endParaRPr>
          </a:p>
          <a:p>
            <a:pPr algn="just"/>
            <a:endParaRPr lang="en-US" sz="2400">
              <a:latin typeface="Arial" panose="020B0604020202020204" pitchFamily="34" charset="0"/>
              <a:cs typeface="Arial" panose="020B0604020202020204" pitchFamily="34" charset="0"/>
            </a:endParaRPr>
          </a:p>
          <a:p>
            <a:pPr marL="278130" indent="-278130" algn="just">
              <a:lnSpc>
                <a:spcPct val="110000"/>
              </a:lnSpc>
              <a:spcAft>
                <a:spcPts val="720"/>
              </a:spcAft>
            </a:pPr>
            <a:endParaRPr lang="en-US" sz="2400" dirty="0">
              <a:latin typeface="Arial" panose="020B0604020202020204" pitchFamily="34" charset="0"/>
              <a:ea typeface="Cambria" panose="02040503050406030204" pitchFamily="18" charset="0"/>
              <a:cs typeface="Arial" panose="020B0604020202020204" pitchFamily="34" charset="0"/>
            </a:endParaRPr>
          </a:p>
        </p:txBody>
      </p:sp>
      <p:sp>
        <p:nvSpPr>
          <p:cNvPr id="9" name="Rectangle 8"/>
          <p:cNvSpPr/>
          <p:nvPr/>
        </p:nvSpPr>
        <p:spPr>
          <a:xfrm>
            <a:off x="264695" y="958546"/>
            <a:ext cx="15929810" cy="6924973"/>
          </a:xfrm>
          <a:prstGeom prst="rect">
            <a:avLst/>
          </a:prstGeom>
        </p:spPr>
        <p:txBody>
          <a:bodyPr wrap="square">
            <a:spAutoFit/>
          </a:bodyPr>
          <a:lstStyle/>
          <a:p>
            <a:r>
              <a:rPr lang="en-US" sz="3200" dirty="0" err="1">
                <a:latin typeface="Times New Roman" panose="02020603050405020304" pitchFamily="18" charset="0"/>
                <a:cs typeface="Times New Roman" panose="02020603050405020304" pitchFamily="18" charset="0"/>
              </a:rPr>
              <a:t>LowPower.powerDown</a:t>
            </a:r>
            <a:r>
              <a:rPr lang="en-US" sz="3200" dirty="0">
                <a:latin typeface="Times New Roman" panose="02020603050405020304" pitchFamily="18" charset="0"/>
                <a:cs typeface="Times New Roman" panose="02020603050405020304" pitchFamily="18" charset="0"/>
              </a:rPr>
              <a:t>(SLEEP_8S, ADC_OFF, BOD_OFF); </a:t>
            </a:r>
          </a:p>
          <a:p>
            <a:r>
              <a:rPr lang="en-US" sz="3200" dirty="0">
                <a:latin typeface="Times New Roman" panose="02020603050405020304" pitchFamily="18" charset="0"/>
                <a:cs typeface="Times New Roman" panose="02020603050405020304" pitchFamily="18" charset="0"/>
              </a:rPr>
              <a:t>The code is used to turn on the power-down mode. By using the above code, the Arduino will go to sleep for eight seconds and wake up automatically.</a:t>
            </a:r>
          </a:p>
          <a:p>
            <a:r>
              <a:rPr lang="en-US" sz="3200" dirty="0">
                <a:latin typeface="Times New Roman" panose="02020603050405020304" pitchFamily="18" charset="0"/>
                <a:cs typeface="Times New Roman" panose="02020603050405020304" pitchFamily="18" charset="0"/>
              </a:rPr>
              <a:t>We can also use the power-down mode with an interrupt, where the Arduino will go to sleep but only wakes up when an external or internal interrupt is provided.</a:t>
            </a:r>
          </a:p>
          <a:p>
            <a:endParaRPr lang="en-US" sz="1400" dirty="0">
              <a:latin typeface="Times New Roman" panose="02020603050405020304" pitchFamily="18" charset="0"/>
              <a:cs typeface="Times New Roman" panose="02020603050405020304" pitchFamily="18" charset="0"/>
            </a:endParaRPr>
          </a:p>
          <a:p>
            <a:r>
              <a:rPr lang="en-US" sz="3200" i="1" dirty="0">
                <a:latin typeface="Times New Roman" panose="02020603050405020304" pitchFamily="18" charset="0"/>
                <a:cs typeface="Times New Roman" panose="02020603050405020304" pitchFamily="18" charset="0"/>
              </a:rPr>
              <a:t>Arduino Code for Power-Down Interrupt Mode:</a:t>
            </a:r>
          </a:p>
          <a:p>
            <a:endParaRPr lang="en-US" sz="1400" dirty="0">
              <a:latin typeface="Times New Roman" panose="02020603050405020304" pitchFamily="18" charset="0"/>
              <a:cs typeface="Times New Roman" panose="02020603050405020304" pitchFamily="18" charset="0"/>
            </a:endParaRPr>
          </a:p>
          <a:p>
            <a:pPr lvl="1"/>
            <a:r>
              <a:rPr lang="en-US" sz="2800" dirty="0">
                <a:latin typeface="Book Antiqua" panose="02040602050305030304" pitchFamily="18" charset="0"/>
                <a:cs typeface="Times New Roman" panose="02020603050405020304" pitchFamily="18" charset="0"/>
              </a:rPr>
              <a:t>void loop() {</a:t>
            </a:r>
          </a:p>
          <a:p>
            <a:pPr lvl="1"/>
            <a:r>
              <a:rPr lang="en-US" sz="2800" dirty="0">
                <a:latin typeface="Book Antiqua" panose="02040602050305030304" pitchFamily="18" charset="0"/>
                <a:cs typeface="Times New Roman" panose="02020603050405020304" pitchFamily="18" charset="0"/>
              </a:rPr>
              <a:t>    // Allow the wake-up pin to trigger an interrupt on low.</a:t>
            </a:r>
          </a:p>
          <a:p>
            <a:pPr lvl="1"/>
            <a:r>
              <a:rPr lang="en-US" sz="2800" dirty="0">
                <a:latin typeface="Book Antiqua" panose="02040602050305030304" pitchFamily="18" charset="0"/>
                <a:cs typeface="Times New Roman" panose="02020603050405020304" pitchFamily="18" charset="0"/>
              </a:rPr>
              <a:t>    </a:t>
            </a:r>
            <a:r>
              <a:rPr lang="en-US" sz="2800" dirty="0" err="1">
                <a:latin typeface="Book Antiqua" panose="02040602050305030304" pitchFamily="18" charset="0"/>
                <a:cs typeface="Times New Roman" panose="02020603050405020304" pitchFamily="18" charset="0"/>
              </a:rPr>
              <a:t>attachInterrupt</a:t>
            </a:r>
            <a:r>
              <a:rPr lang="en-US" sz="2800" dirty="0">
                <a:latin typeface="Book Antiqua" panose="02040602050305030304" pitchFamily="18" charset="0"/>
                <a:cs typeface="Times New Roman" panose="02020603050405020304" pitchFamily="18" charset="0"/>
              </a:rPr>
              <a:t>(0, </a:t>
            </a:r>
            <a:r>
              <a:rPr lang="en-US" sz="2800" dirty="0" err="1">
                <a:latin typeface="Book Antiqua" panose="02040602050305030304" pitchFamily="18" charset="0"/>
                <a:cs typeface="Times New Roman" panose="02020603050405020304" pitchFamily="18" charset="0"/>
              </a:rPr>
              <a:t>wakeUp</a:t>
            </a:r>
            <a:r>
              <a:rPr lang="en-US" sz="2800" dirty="0">
                <a:latin typeface="Book Antiqua" panose="02040602050305030304" pitchFamily="18" charset="0"/>
                <a:cs typeface="Times New Roman" panose="02020603050405020304" pitchFamily="18" charset="0"/>
              </a:rPr>
              <a:t>, LOW);</a:t>
            </a:r>
          </a:p>
          <a:p>
            <a:pPr lvl="1"/>
            <a:r>
              <a:rPr lang="en-US" sz="2800" dirty="0">
                <a:latin typeface="Book Antiqua" panose="02040602050305030304" pitchFamily="18" charset="0"/>
                <a:cs typeface="Times New Roman" panose="02020603050405020304" pitchFamily="18" charset="0"/>
              </a:rPr>
              <a:t>    </a:t>
            </a:r>
            <a:r>
              <a:rPr lang="en-US" sz="2800" dirty="0" err="1">
                <a:latin typeface="Book Antiqua" panose="02040602050305030304" pitchFamily="18" charset="0"/>
                <a:cs typeface="Times New Roman" panose="02020603050405020304" pitchFamily="18" charset="0"/>
              </a:rPr>
              <a:t>LowPower.powerDown</a:t>
            </a:r>
            <a:r>
              <a:rPr lang="en-US" sz="2800" dirty="0">
                <a:latin typeface="Book Antiqua" panose="02040602050305030304" pitchFamily="18" charset="0"/>
                <a:cs typeface="Times New Roman" panose="02020603050405020304" pitchFamily="18" charset="0"/>
              </a:rPr>
              <a:t>(SLEEP_FOREVER, ADC_OFF, BOD_OFF);</a:t>
            </a:r>
          </a:p>
          <a:p>
            <a:pPr lvl="1"/>
            <a:r>
              <a:rPr lang="en-US" sz="2800" dirty="0">
                <a:latin typeface="Book Antiqua" panose="02040602050305030304" pitchFamily="18" charset="0"/>
                <a:cs typeface="Times New Roman" panose="02020603050405020304" pitchFamily="18" charset="0"/>
              </a:rPr>
              <a:t>    // Disable external pin interrupt on the wake-up pin.</a:t>
            </a:r>
          </a:p>
          <a:p>
            <a:pPr lvl="1"/>
            <a:r>
              <a:rPr lang="en-US" sz="2800" dirty="0">
                <a:latin typeface="Book Antiqua" panose="02040602050305030304" pitchFamily="18" charset="0"/>
                <a:cs typeface="Times New Roman" panose="02020603050405020304" pitchFamily="18" charset="0"/>
              </a:rPr>
              <a:t>    </a:t>
            </a:r>
            <a:r>
              <a:rPr lang="en-US" sz="2800" dirty="0" err="1">
                <a:latin typeface="Book Antiqua" panose="02040602050305030304" pitchFamily="18" charset="0"/>
                <a:cs typeface="Times New Roman" panose="02020603050405020304" pitchFamily="18" charset="0"/>
              </a:rPr>
              <a:t>detachInterrupt</a:t>
            </a:r>
            <a:r>
              <a:rPr lang="en-US" sz="2800" dirty="0">
                <a:latin typeface="Book Antiqua" panose="02040602050305030304" pitchFamily="18" charset="0"/>
                <a:cs typeface="Times New Roman" panose="02020603050405020304" pitchFamily="18" charset="0"/>
              </a:rPr>
              <a:t>(0);</a:t>
            </a:r>
          </a:p>
          <a:p>
            <a:pPr lvl="1"/>
            <a:r>
              <a:rPr lang="en-US" sz="2800" dirty="0">
                <a:latin typeface="Book Antiqua" panose="02040602050305030304" pitchFamily="18" charset="0"/>
                <a:cs typeface="Times New Roman" panose="02020603050405020304" pitchFamily="18" charset="0"/>
              </a:rPr>
              <a:t>    // Do something here</a:t>
            </a:r>
          </a:p>
          <a:p>
            <a:pPr lvl="1"/>
            <a:r>
              <a:rPr lang="en-US" sz="2800" dirty="0">
                <a:latin typeface="Book Antiqua" panose="02040602050305030304" pitchFamily="18" charset="0"/>
                <a:cs typeface="Times New Roman" panose="02020603050405020304" pitchFamily="18" charset="0"/>
              </a:rPr>
              <a:t>}</a:t>
            </a:r>
            <a:endParaRPr lang="en-CA" sz="2400" dirty="0">
              <a:latin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17766199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D99DD2A-B520-4620-9B43-64B657BA2D42}" type="slidenum">
              <a:rPr lang="en-US" noProof="0" smtClean="0"/>
              <a:t>11</a:t>
            </a:fld>
            <a:endParaRPr lang="en-US" noProof="0" dirty="0"/>
          </a:p>
        </p:txBody>
      </p:sp>
      <p:sp>
        <p:nvSpPr>
          <p:cNvPr id="8" name="Text Placeholder 3">
            <a:extLst>
              <a:ext uri="{FF2B5EF4-FFF2-40B4-BE49-F238E27FC236}">
                <a16:creationId xmlns:a16="http://schemas.microsoft.com/office/drawing/2014/main" id="{5BA0452F-E4D7-4ED7-A292-A7A5A20AC516}"/>
              </a:ext>
            </a:extLst>
          </p:cNvPr>
          <p:cNvSpPr txBox="1">
            <a:spLocks/>
          </p:cNvSpPr>
          <p:nvPr/>
        </p:nvSpPr>
        <p:spPr bwMode="white">
          <a:xfrm>
            <a:off x="8021782" y="4913894"/>
            <a:ext cx="8390225" cy="4651582"/>
          </a:xfrm>
          <a:prstGeom prst="rect">
            <a:avLst/>
          </a:prstGeom>
        </p:spPr>
        <p:txBody>
          <a:bodyPr vert="horz" lIns="109728" tIns="54864" rIns="109728" bIns="54864"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just"/>
            <a:endParaRPr lang="en-CA" sz="2160">
              <a:latin typeface="Arial" panose="020B0604020202020204" pitchFamily="34" charset="0"/>
              <a:cs typeface="Arial" panose="020B0604020202020204" pitchFamily="34" charset="0"/>
            </a:endParaRPr>
          </a:p>
          <a:p>
            <a:pPr algn="just"/>
            <a:endParaRPr lang="en-US" sz="2400">
              <a:latin typeface="Arial" panose="020B0604020202020204" pitchFamily="34" charset="0"/>
              <a:cs typeface="Arial" panose="020B0604020202020204" pitchFamily="34" charset="0"/>
            </a:endParaRPr>
          </a:p>
          <a:p>
            <a:pPr marL="278130" indent="-278130" algn="just">
              <a:lnSpc>
                <a:spcPct val="110000"/>
              </a:lnSpc>
              <a:spcAft>
                <a:spcPts val="720"/>
              </a:spcAft>
            </a:pPr>
            <a:endParaRPr lang="en-US" sz="2400" dirty="0">
              <a:latin typeface="Arial" panose="020B0604020202020204" pitchFamily="34" charset="0"/>
              <a:ea typeface="Cambria" panose="02040503050406030204" pitchFamily="18" charset="0"/>
              <a:cs typeface="Arial" panose="020B0604020202020204" pitchFamily="34" charset="0"/>
            </a:endParaRPr>
          </a:p>
        </p:txBody>
      </p:sp>
      <p:sp>
        <p:nvSpPr>
          <p:cNvPr id="9" name="Rectangle 8"/>
          <p:cNvSpPr/>
          <p:nvPr/>
        </p:nvSpPr>
        <p:spPr>
          <a:xfrm>
            <a:off x="288757" y="355726"/>
            <a:ext cx="15905748" cy="7294305"/>
          </a:xfrm>
          <a:prstGeom prst="rect">
            <a:avLst/>
          </a:prstGeom>
        </p:spPr>
        <p:txBody>
          <a:bodyPr wrap="square">
            <a:spAutoFit/>
          </a:bodyPr>
          <a:lstStyle/>
          <a:p>
            <a:r>
              <a:rPr lang="en-US" sz="3600" b="1" u="sng" dirty="0"/>
              <a:t>Power-Save Mode: </a:t>
            </a:r>
            <a:r>
              <a:rPr lang="en-US" sz="3600" dirty="0">
                <a:latin typeface="Times New Roman" panose="02020603050405020304" pitchFamily="18" charset="0"/>
                <a:cs typeface="Times New Roman" panose="02020603050405020304" pitchFamily="18" charset="0"/>
              </a:rPr>
              <a:t>To enter the power-save mode, we need to write the SM[2,0] pin to ‘011’. This sleep mode is like the power-down mode, only with one exception i.e., if the timer/counter is enabled, it will remain in a running state even at the time of sleep. The device can be waked up by using the timer overflow bit, </a:t>
            </a:r>
            <a:r>
              <a:rPr lang="en-US" sz="3600" dirty="0" err="1">
                <a:latin typeface="Times New Roman" panose="02020603050405020304" pitchFamily="18" charset="0"/>
                <a:cs typeface="Times New Roman" panose="02020603050405020304" pitchFamily="18" charset="0"/>
              </a:rPr>
              <a:t>TOVn</a:t>
            </a:r>
            <a:r>
              <a:rPr lang="en-US" sz="3600" dirty="0">
                <a:latin typeface="Times New Roman" panose="02020603050405020304" pitchFamily="18" charset="0"/>
                <a:cs typeface="Times New Roman" panose="02020603050405020304" pitchFamily="18" charset="0"/>
              </a:rPr>
              <a:t>.</a:t>
            </a:r>
          </a:p>
          <a:p>
            <a:r>
              <a:rPr lang="en-US" sz="3600" dirty="0">
                <a:latin typeface="Times New Roman" panose="02020603050405020304" pitchFamily="18" charset="0"/>
                <a:cs typeface="Times New Roman" panose="02020603050405020304" pitchFamily="18" charset="0"/>
              </a:rPr>
              <a:t>If you are not using the time/counter, it is recommended to use Power-down mode instead of power-save mode.</a:t>
            </a:r>
          </a:p>
          <a:p>
            <a:r>
              <a:rPr lang="en-US" sz="3600" b="1" u="sng" dirty="0">
                <a:cs typeface="Times New Roman" panose="02020603050405020304" pitchFamily="18" charset="0"/>
              </a:rPr>
              <a:t>Standby Mode:</a:t>
            </a:r>
            <a:r>
              <a:rPr lang="en-US" sz="3600" b="1" dirty="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The standby mode is identical to the Power-Down mode, the only difference in between them is the external oscillator kept running in this mode. For enabling this mode, write the SM[2,0] pin to ‘110’.</a:t>
            </a:r>
          </a:p>
          <a:p>
            <a:r>
              <a:rPr lang="en-US" sz="3600" b="1" u="sng" dirty="0"/>
              <a:t>Extended Standby Mode:</a:t>
            </a:r>
            <a:r>
              <a:rPr lang="en-US" sz="3600" b="1" dirty="0"/>
              <a:t> </a:t>
            </a:r>
            <a:r>
              <a:rPr lang="en-US" sz="3600" dirty="0">
                <a:latin typeface="Times New Roman" panose="02020603050405020304" pitchFamily="18" charset="0"/>
                <a:cs typeface="Times New Roman" panose="02020603050405020304" pitchFamily="18" charset="0"/>
              </a:rPr>
              <a:t>This mode is like the power-save mode only with one exception that the oscillator is kept running. The device will enter the Extended Standby mode when we write the SM[2,0] pin to ‘111’. The device will take six clock cycles to wake up from the extended standby mode.</a:t>
            </a:r>
          </a:p>
        </p:txBody>
      </p:sp>
    </p:spTree>
    <p:extLst>
      <p:ext uri="{BB962C8B-B14F-4D97-AF65-F5344CB8AC3E}">
        <p14:creationId xmlns:p14="http://schemas.microsoft.com/office/powerpoint/2010/main" val="34761151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53747" y="215648"/>
            <a:ext cx="15806689" cy="859790"/>
          </a:xfrm>
        </p:spPr>
        <p:txBody>
          <a:bodyPr/>
          <a:lstStyle/>
          <a:p>
            <a:pPr algn="just"/>
            <a:r>
              <a:rPr lang="en-US" sz="5400" b="1" u="sng" dirty="0">
                <a:latin typeface="+mn-lt"/>
              </a:rPr>
              <a:t>Register Description:</a:t>
            </a:r>
          </a:p>
        </p:txBody>
      </p:sp>
      <p:sp>
        <p:nvSpPr>
          <p:cNvPr id="3" name="Slide Number Placeholder 2"/>
          <p:cNvSpPr>
            <a:spLocks noGrp="1"/>
          </p:cNvSpPr>
          <p:nvPr>
            <p:ph type="sldNum" sz="quarter" idx="12"/>
          </p:nvPr>
        </p:nvSpPr>
        <p:spPr/>
        <p:txBody>
          <a:bodyPr/>
          <a:lstStyle/>
          <a:p>
            <a:fld id="{5D99DD2A-B520-4620-9B43-64B657BA2D42}" type="slidenum">
              <a:rPr lang="en-US" noProof="0" smtClean="0"/>
              <a:t>12</a:t>
            </a:fld>
            <a:endParaRPr lang="en-US" noProof="0" dirty="0"/>
          </a:p>
        </p:txBody>
      </p:sp>
      <p:sp>
        <p:nvSpPr>
          <p:cNvPr id="8" name="Text Placeholder 3">
            <a:extLst>
              <a:ext uri="{FF2B5EF4-FFF2-40B4-BE49-F238E27FC236}">
                <a16:creationId xmlns:a16="http://schemas.microsoft.com/office/drawing/2014/main" id="{5BA0452F-E4D7-4ED7-A292-A7A5A20AC516}"/>
              </a:ext>
            </a:extLst>
          </p:cNvPr>
          <p:cNvSpPr txBox="1">
            <a:spLocks/>
          </p:cNvSpPr>
          <p:nvPr/>
        </p:nvSpPr>
        <p:spPr bwMode="white">
          <a:xfrm>
            <a:off x="8021782" y="4913894"/>
            <a:ext cx="8390225" cy="4651582"/>
          </a:xfrm>
          <a:prstGeom prst="rect">
            <a:avLst/>
          </a:prstGeom>
        </p:spPr>
        <p:txBody>
          <a:bodyPr vert="horz" lIns="109728" tIns="54864" rIns="109728" bIns="54864"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just"/>
            <a:endParaRPr lang="en-CA" sz="2160">
              <a:latin typeface="Arial" panose="020B0604020202020204" pitchFamily="34" charset="0"/>
              <a:cs typeface="Arial" panose="020B0604020202020204" pitchFamily="34" charset="0"/>
            </a:endParaRPr>
          </a:p>
          <a:p>
            <a:pPr algn="just"/>
            <a:endParaRPr lang="en-US" sz="2400">
              <a:latin typeface="Arial" panose="020B0604020202020204" pitchFamily="34" charset="0"/>
              <a:cs typeface="Arial" panose="020B0604020202020204" pitchFamily="34" charset="0"/>
            </a:endParaRPr>
          </a:p>
          <a:p>
            <a:pPr marL="278130" indent="-278130" algn="just">
              <a:lnSpc>
                <a:spcPct val="110000"/>
              </a:lnSpc>
              <a:spcAft>
                <a:spcPts val="720"/>
              </a:spcAft>
            </a:pPr>
            <a:endParaRPr lang="en-US" sz="2400" dirty="0">
              <a:latin typeface="Arial" panose="020B0604020202020204" pitchFamily="34" charset="0"/>
              <a:ea typeface="Cambria" panose="02040503050406030204" pitchFamily="18" charset="0"/>
              <a:cs typeface="Arial" panose="020B0604020202020204" pitchFamily="34" charset="0"/>
            </a:endParaRPr>
          </a:p>
        </p:txBody>
      </p:sp>
      <p:pic>
        <p:nvPicPr>
          <p:cNvPr id="9" name="Picture 8"/>
          <p:cNvPicPr>
            <a:picLocks noChangeAspect="1"/>
          </p:cNvPicPr>
          <p:nvPr/>
        </p:nvPicPr>
        <p:blipFill rotWithShape="1">
          <a:blip r:embed="rId3"/>
          <a:srcRect r="1366"/>
          <a:stretch/>
        </p:blipFill>
        <p:spPr>
          <a:xfrm>
            <a:off x="248997" y="1075438"/>
            <a:ext cx="15410103" cy="6823086"/>
          </a:xfrm>
          <a:prstGeom prst="rect">
            <a:avLst/>
          </a:prstGeom>
        </p:spPr>
      </p:pic>
    </p:spTree>
    <p:extLst>
      <p:ext uri="{BB962C8B-B14F-4D97-AF65-F5344CB8AC3E}">
        <p14:creationId xmlns:p14="http://schemas.microsoft.com/office/powerpoint/2010/main" val="42549238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53747" y="215648"/>
            <a:ext cx="15806689" cy="859790"/>
          </a:xfrm>
        </p:spPr>
        <p:txBody>
          <a:bodyPr/>
          <a:lstStyle/>
          <a:p>
            <a:pPr algn="just"/>
            <a:r>
              <a:rPr lang="en-US" sz="4800" b="1" u="sng" dirty="0">
                <a:latin typeface="+mn-lt"/>
              </a:rPr>
              <a:t>PRR: Power Reduction Register:</a:t>
            </a:r>
          </a:p>
        </p:txBody>
      </p:sp>
      <p:sp>
        <p:nvSpPr>
          <p:cNvPr id="3" name="Slide Number Placeholder 2"/>
          <p:cNvSpPr>
            <a:spLocks noGrp="1"/>
          </p:cNvSpPr>
          <p:nvPr>
            <p:ph type="sldNum" sz="quarter" idx="12"/>
          </p:nvPr>
        </p:nvSpPr>
        <p:spPr/>
        <p:txBody>
          <a:bodyPr/>
          <a:lstStyle/>
          <a:p>
            <a:fld id="{5D99DD2A-B520-4620-9B43-64B657BA2D42}" type="slidenum">
              <a:rPr lang="en-US" noProof="0" smtClean="0"/>
              <a:t>13</a:t>
            </a:fld>
            <a:endParaRPr lang="en-US" noProof="0" dirty="0"/>
          </a:p>
        </p:txBody>
      </p:sp>
      <p:sp>
        <p:nvSpPr>
          <p:cNvPr id="8" name="Text Placeholder 3">
            <a:extLst>
              <a:ext uri="{FF2B5EF4-FFF2-40B4-BE49-F238E27FC236}">
                <a16:creationId xmlns:a16="http://schemas.microsoft.com/office/drawing/2014/main" id="{5BA0452F-E4D7-4ED7-A292-A7A5A20AC516}"/>
              </a:ext>
            </a:extLst>
          </p:cNvPr>
          <p:cNvSpPr txBox="1">
            <a:spLocks/>
          </p:cNvSpPr>
          <p:nvPr/>
        </p:nvSpPr>
        <p:spPr bwMode="white">
          <a:xfrm>
            <a:off x="241793" y="2884276"/>
            <a:ext cx="15718643" cy="5009356"/>
          </a:xfrm>
          <a:prstGeom prst="rect">
            <a:avLst/>
          </a:prstGeom>
        </p:spPr>
        <p:txBody>
          <a:bodyPr vert="horz" lIns="109728" tIns="54864" rIns="109728" bIns="54864"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marL="571500" indent="-571500" algn="l">
              <a:spcAft>
                <a:spcPts val="600"/>
              </a:spcAft>
              <a:buFont typeface="Wingdings" panose="05000000000000000000" pitchFamily="2" charset="2"/>
              <a:buChar char="Ø"/>
            </a:pPr>
            <a:r>
              <a:rPr lang="en-CA" sz="3600" dirty="0">
                <a:latin typeface="Arial" panose="020B0604020202020204" pitchFamily="34" charset="0"/>
                <a:cs typeface="Arial" panose="020B0604020202020204" pitchFamily="34" charset="0"/>
              </a:rPr>
              <a:t>Bit 7 - PRTWI: Power Reduction TWI</a:t>
            </a:r>
          </a:p>
          <a:p>
            <a:pPr marL="571500" indent="-571500" algn="l">
              <a:spcAft>
                <a:spcPts val="600"/>
              </a:spcAft>
              <a:buFont typeface="Wingdings" panose="05000000000000000000" pitchFamily="2" charset="2"/>
              <a:buChar char="Ø"/>
            </a:pPr>
            <a:r>
              <a:rPr lang="en-CA" sz="3600" dirty="0">
                <a:latin typeface="Arial" panose="020B0604020202020204" pitchFamily="34" charset="0"/>
                <a:cs typeface="Arial" panose="020B0604020202020204" pitchFamily="34" charset="0"/>
              </a:rPr>
              <a:t>Bit 6 - PRTIM2: Power Reduction Timer/Counter2</a:t>
            </a:r>
          </a:p>
          <a:p>
            <a:pPr marL="571500" indent="-571500" algn="l">
              <a:spcAft>
                <a:spcPts val="600"/>
              </a:spcAft>
              <a:buFont typeface="Wingdings" panose="05000000000000000000" pitchFamily="2" charset="2"/>
              <a:buChar char="Ø"/>
            </a:pPr>
            <a:r>
              <a:rPr lang="en-CA" sz="3600" dirty="0">
                <a:latin typeface="Arial" panose="020B0604020202020204" pitchFamily="34" charset="0"/>
                <a:cs typeface="Arial" panose="020B0604020202020204" pitchFamily="34" charset="0"/>
              </a:rPr>
              <a:t>Bit 5 - PRTIM0: Power Reduction Timer/Counter0</a:t>
            </a:r>
          </a:p>
          <a:p>
            <a:pPr marL="571500" indent="-571500" algn="l">
              <a:spcAft>
                <a:spcPts val="600"/>
              </a:spcAft>
              <a:buFont typeface="Wingdings" panose="05000000000000000000" pitchFamily="2" charset="2"/>
              <a:buChar char="Ø"/>
            </a:pPr>
            <a:r>
              <a:rPr lang="en-CA" sz="3600" dirty="0">
                <a:latin typeface="Arial" panose="020B0604020202020204" pitchFamily="34" charset="0"/>
                <a:cs typeface="Arial" panose="020B0604020202020204" pitchFamily="34" charset="0"/>
              </a:rPr>
              <a:t>Bit 4 - Res: Reserved bit</a:t>
            </a:r>
          </a:p>
          <a:p>
            <a:pPr marL="571500" indent="-571500" algn="l">
              <a:spcAft>
                <a:spcPts val="600"/>
              </a:spcAft>
              <a:buFont typeface="Wingdings" panose="05000000000000000000" pitchFamily="2" charset="2"/>
              <a:buChar char="Ø"/>
            </a:pPr>
            <a:r>
              <a:rPr lang="en-CA" sz="3600" dirty="0">
                <a:latin typeface="Arial" panose="020B0604020202020204" pitchFamily="34" charset="0"/>
                <a:cs typeface="Arial" panose="020B0604020202020204" pitchFamily="34" charset="0"/>
              </a:rPr>
              <a:t>Bit 3 - PRTIM1: Power Reduction Timer/Counter1</a:t>
            </a:r>
          </a:p>
          <a:p>
            <a:pPr marL="571500" indent="-571500" algn="l">
              <a:spcAft>
                <a:spcPts val="600"/>
              </a:spcAft>
              <a:buFont typeface="Wingdings" panose="05000000000000000000" pitchFamily="2" charset="2"/>
              <a:buChar char="Ø"/>
            </a:pPr>
            <a:r>
              <a:rPr lang="en-CA" sz="3600" dirty="0">
                <a:latin typeface="Arial" panose="020B0604020202020204" pitchFamily="34" charset="0"/>
                <a:cs typeface="Arial" panose="020B0604020202020204" pitchFamily="34" charset="0"/>
              </a:rPr>
              <a:t>Bit 2 - PRSPI: Power Reduction Serial Peripheral Interface</a:t>
            </a:r>
          </a:p>
          <a:p>
            <a:pPr marL="571500" indent="-571500" algn="l">
              <a:spcAft>
                <a:spcPts val="600"/>
              </a:spcAft>
              <a:buFont typeface="Wingdings" panose="05000000000000000000" pitchFamily="2" charset="2"/>
              <a:buChar char="Ø"/>
            </a:pPr>
            <a:r>
              <a:rPr lang="en-CA" sz="3600" dirty="0">
                <a:latin typeface="Arial" panose="020B0604020202020204" pitchFamily="34" charset="0"/>
                <a:cs typeface="Arial" panose="020B0604020202020204" pitchFamily="34" charset="0"/>
              </a:rPr>
              <a:t>Bit 1 - PRUSART0: Power Reduction USART0</a:t>
            </a:r>
          </a:p>
          <a:p>
            <a:pPr marL="571500" indent="-571500" algn="l">
              <a:spcAft>
                <a:spcPts val="600"/>
              </a:spcAft>
              <a:buFont typeface="Wingdings" panose="05000000000000000000" pitchFamily="2" charset="2"/>
              <a:buChar char="Ø"/>
            </a:pPr>
            <a:r>
              <a:rPr lang="en-CA" sz="3600" dirty="0">
                <a:latin typeface="Arial" panose="020B0604020202020204" pitchFamily="34" charset="0"/>
                <a:cs typeface="Arial" panose="020B0604020202020204" pitchFamily="34" charset="0"/>
              </a:rPr>
              <a:t>Bit 0 - PRADC: Power Reduction ADC</a:t>
            </a:r>
          </a:p>
          <a:p>
            <a:pPr algn="l">
              <a:spcAft>
                <a:spcPts val="600"/>
              </a:spcAft>
            </a:pPr>
            <a:br>
              <a:rPr lang="en-CA" sz="3600" dirty="0">
                <a:latin typeface="Arial" panose="020B0604020202020204" pitchFamily="34" charset="0"/>
                <a:cs typeface="Arial" panose="020B0604020202020204" pitchFamily="34" charset="0"/>
              </a:rPr>
            </a:br>
            <a:r>
              <a:rPr lang="en-CA" sz="3600" dirty="0">
                <a:latin typeface="Arial" panose="020B0604020202020204" pitchFamily="34" charset="0"/>
                <a:cs typeface="Arial" panose="020B0604020202020204" pitchFamily="34" charset="0"/>
              </a:rPr>
              <a:t> </a:t>
            </a:r>
            <a:br>
              <a:rPr lang="en-CA" sz="3600" dirty="0"/>
            </a:br>
            <a:endParaRPr lang="en-US" sz="3600" dirty="0">
              <a:latin typeface="Arial" panose="020B0604020202020204" pitchFamily="34" charset="0"/>
              <a:ea typeface="Cambria" panose="02040503050406030204" pitchFamily="18" charset="0"/>
              <a:cs typeface="Arial" panose="020B0604020202020204" pitchFamily="34" charset="0"/>
            </a:endParaRPr>
          </a:p>
        </p:txBody>
      </p:sp>
      <p:pic>
        <p:nvPicPr>
          <p:cNvPr id="6" name="Picture 5"/>
          <p:cNvPicPr>
            <a:picLocks noChangeAspect="1"/>
          </p:cNvPicPr>
          <p:nvPr/>
        </p:nvPicPr>
        <p:blipFill rotWithShape="1">
          <a:blip r:embed="rId3"/>
          <a:srcRect l="2937" t="9808" r="1506" b="14868"/>
          <a:stretch/>
        </p:blipFill>
        <p:spPr>
          <a:xfrm>
            <a:off x="230219" y="1075438"/>
            <a:ext cx="16075234" cy="1839212"/>
          </a:xfrm>
          <a:prstGeom prst="rect">
            <a:avLst/>
          </a:prstGeom>
        </p:spPr>
      </p:pic>
      <p:sp>
        <p:nvSpPr>
          <p:cNvPr id="7" name="TextBox 6">
            <a:extLst>
              <a:ext uri="{FF2B5EF4-FFF2-40B4-BE49-F238E27FC236}">
                <a16:creationId xmlns:a16="http://schemas.microsoft.com/office/drawing/2014/main" id="{15AB0363-820E-5150-1E91-449D0FDEB591}"/>
              </a:ext>
            </a:extLst>
          </p:cNvPr>
          <p:cNvSpPr txBox="1"/>
          <p:nvPr/>
        </p:nvSpPr>
        <p:spPr>
          <a:xfrm>
            <a:off x="1985211" y="1389965"/>
            <a:ext cx="1720516" cy="707886"/>
          </a:xfrm>
          <a:prstGeom prst="rect">
            <a:avLst/>
          </a:prstGeom>
          <a:noFill/>
          <a:ln w="57150">
            <a:solidFill>
              <a:srgbClr val="00B050"/>
            </a:solidFill>
            <a:prstDash val="dash"/>
          </a:ln>
        </p:spPr>
        <p:style>
          <a:lnRef idx="2">
            <a:schemeClr val="dk1"/>
          </a:lnRef>
          <a:fillRef idx="1">
            <a:schemeClr val="lt1"/>
          </a:fillRef>
          <a:effectRef idx="0">
            <a:schemeClr val="dk1"/>
          </a:effectRef>
          <a:fontRef idx="minor">
            <a:schemeClr val="dk1"/>
          </a:fontRef>
        </p:style>
        <p:txBody>
          <a:bodyPr wrap="square" rtlCol="0">
            <a:spAutoFit/>
          </a:bodyPr>
          <a:lstStyle/>
          <a:p>
            <a:endParaRPr lang="en-CA" sz="4000" dirty="0">
              <a:solidFill>
                <a:schemeClr val="tx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9EAA188A-0470-DF95-CC16-AA5FFB9D4E08}"/>
              </a:ext>
            </a:extLst>
          </p:cNvPr>
          <p:cNvSpPr txBox="1"/>
          <p:nvPr/>
        </p:nvSpPr>
        <p:spPr>
          <a:xfrm>
            <a:off x="3533274" y="1389965"/>
            <a:ext cx="1720516" cy="707886"/>
          </a:xfrm>
          <a:prstGeom prst="rect">
            <a:avLst/>
          </a:prstGeom>
          <a:noFill/>
          <a:ln w="57150">
            <a:solidFill>
              <a:srgbClr val="0070C0"/>
            </a:solidFill>
            <a:prstDash val="dash"/>
          </a:ln>
        </p:spPr>
        <p:style>
          <a:lnRef idx="2">
            <a:schemeClr val="dk1"/>
          </a:lnRef>
          <a:fillRef idx="1">
            <a:schemeClr val="lt1"/>
          </a:fillRef>
          <a:effectRef idx="0">
            <a:schemeClr val="dk1"/>
          </a:effectRef>
          <a:fontRef idx="minor">
            <a:schemeClr val="dk1"/>
          </a:fontRef>
        </p:style>
        <p:txBody>
          <a:bodyPr wrap="square" rtlCol="0">
            <a:spAutoFit/>
          </a:bodyPr>
          <a:lstStyle/>
          <a:p>
            <a:endParaRPr lang="en-CA" sz="4000" dirty="0">
              <a:solidFill>
                <a:schemeClr val="tx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FD170AB-4688-7B93-196D-ACE0F319E9F6}"/>
              </a:ext>
            </a:extLst>
          </p:cNvPr>
          <p:cNvSpPr txBox="1"/>
          <p:nvPr/>
        </p:nvSpPr>
        <p:spPr>
          <a:xfrm>
            <a:off x="5081337" y="1389965"/>
            <a:ext cx="1860884" cy="707886"/>
          </a:xfrm>
          <a:prstGeom prst="rect">
            <a:avLst/>
          </a:prstGeom>
          <a:noFill/>
          <a:ln w="57150">
            <a:solidFill>
              <a:srgbClr val="800000"/>
            </a:solidFill>
            <a:prstDash val="dash"/>
          </a:ln>
        </p:spPr>
        <p:style>
          <a:lnRef idx="2">
            <a:schemeClr val="dk1"/>
          </a:lnRef>
          <a:fillRef idx="1">
            <a:schemeClr val="lt1"/>
          </a:fillRef>
          <a:effectRef idx="0">
            <a:schemeClr val="dk1"/>
          </a:effectRef>
          <a:fontRef idx="minor">
            <a:schemeClr val="dk1"/>
          </a:fontRef>
        </p:style>
        <p:txBody>
          <a:bodyPr wrap="square" rtlCol="0">
            <a:spAutoFit/>
          </a:bodyPr>
          <a:lstStyle/>
          <a:p>
            <a:endParaRPr lang="en-CA" sz="4000" dirty="0">
              <a:solidFill>
                <a:schemeClr val="tx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84857186-4D08-EA89-1A28-D2BAFF10CACC}"/>
              </a:ext>
            </a:extLst>
          </p:cNvPr>
          <p:cNvSpPr txBox="1"/>
          <p:nvPr/>
        </p:nvSpPr>
        <p:spPr>
          <a:xfrm>
            <a:off x="8317831" y="1389965"/>
            <a:ext cx="1720516" cy="707886"/>
          </a:xfrm>
          <a:prstGeom prst="rect">
            <a:avLst/>
          </a:prstGeom>
          <a:noFill/>
          <a:ln w="57150">
            <a:solidFill>
              <a:srgbClr val="00B0F0"/>
            </a:solidFill>
            <a:prstDash val="dash"/>
          </a:ln>
        </p:spPr>
        <p:style>
          <a:lnRef idx="2">
            <a:schemeClr val="dk1"/>
          </a:lnRef>
          <a:fillRef idx="1">
            <a:schemeClr val="lt1"/>
          </a:fillRef>
          <a:effectRef idx="0">
            <a:schemeClr val="dk1"/>
          </a:effectRef>
          <a:fontRef idx="minor">
            <a:schemeClr val="dk1"/>
          </a:fontRef>
        </p:style>
        <p:txBody>
          <a:bodyPr wrap="square" rtlCol="0">
            <a:spAutoFit/>
          </a:bodyPr>
          <a:lstStyle/>
          <a:p>
            <a:endParaRPr lang="en-CA" sz="4000" dirty="0">
              <a:solidFill>
                <a:schemeClr val="tx1"/>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37AC15C5-A04B-64F1-EDCE-20129749B82E}"/>
              </a:ext>
            </a:extLst>
          </p:cNvPr>
          <p:cNvSpPr txBox="1"/>
          <p:nvPr/>
        </p:nvSpPr>
        <p:spPr>
          <a:xfrm>
            <a:off x="9833809" y="1389965"/>
            <a:ext cx="1848854" cy="707886"/>
          </a:xfrm>
          <a:prstGeom prst="rect">
            <a:avLst/>
          </a:prstGeom>
          <a:noFill/>
          <a:ln w="57150">
            <a:solidFill>
              <a:srgbClr val="FF0000"/>
            </a:solidFill>
            <a:prstDash val="dash"/>
          </a:ln>
        </p:spPr>
        <p:style>
          <a:lnRef idx="2">
            <a:schemeClr val="dk1"/>
          </a:lnRef>
          <a:fillRef idx="1">
            <a:schemeClr val="lt1"/>
          </a:fillRef>
          <a:effectRef idx="0">
            <a:schemeClr val="dk1"/>
          </a:effectRef>
          <a:fontRef idx="minor">
            <a:schemeClr val="dk1"/>
          </a:fontRef>
        </p:style>
        <p:txBody>
          <a:bodyPr wrap="square" rtlCol="0">
            <a:spAutoFit/>
          </a:bodyPr>
          <a:lstStyle/>
          <a:p>
            <a:endParaRPr lang="en-CA" sz="4000" dirty="0">
              <a:solidFill>
                <a:schemeClr val="tx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A5D57D6C-5CB3-81E4-6C42-3ECC0278E401}"/>
              </a:ext>
            </a:extLst>
          </p:cNvPr>
          <p:cNvSpPr txBox="1"/>
          <p:nvPr/>
        </p:nvSpPr>
        <p:spPr>
          <a:xfrm>
            <a:off x="11317704" y="1389965"/>
            <a:ext cx="2446422" cy="707886"/>
          </a:xfrm>
          <a:prstGeom prst="rect">
            <a:avLst/>
          </a:prstGeom>
          <a:noFill/>
          <a:ln w="57150">
            <a:solidFill>
              <a:srgbClr val="FFC000"/>
            </a:solidFill>
            <a:prstDash val="dash"/>
          </a:ln>
        </p:spPr>
        <p:style>
          <a:lnRef idx="2">
            <a:schemeClr val="dk1"/>
          </a:lnRef>
          <a:fillRef idx="1">
            <a:schemeClr val="lt1"/>
          </a:fillRef>
          <a:effectRef idx="0">
            <a:schemeClr val="dk1"/>
          </a:effectRef>
          <a:fontRef idx="minor">
            <a:schemeClr val="dk1"/>
          </a:fontRef>
        </p:style>
        <p:txBody>
          <a:bodyPr wrap="square" rtlCol="0">
            <a:spAutoFit/>
          </a:bodyPr>
          <a:lstStyle/>
          <a:p>
            <a:endParaRPr lang="en-CA" sz="4000" dirty="0">
              <a:solidFill>
                <a:schemeClr val="tx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CEF8B278-A5F4-F4DA-F894-C24C7E57F73E}"/>
              </a:ext>
            </a:extLst>
          </p:cNvPr>
          <p:cNvSpPr txBox="1"/>
          <p:nvPr/>
        </p:nvSpPr>
        <p:spPr>
          <a:xfrm>
            <a:off x="13466961" y="1389965"/>
            <a:ext cx="1945492" cy="707886"/>
          </a:xfrm>
          <a:prstGeom prst="rect">
            <a:avLst/>
          </a:prstGeom>
          <a:noFill/>
          <a:ln w="57150">
            <a:solidFill>
              <a:srgbClr val="CC0099"/>
            </a:solidFill>
            <a:prstDash val="dash"/>
          </a:ln>
        </p:spPr>
        <p:style>
          <a:lnRef idx="2">
            <a:schemeClr val="dk1"/>
          </a:lnRef>
          <a:fillRef idx="1">
            <a:schemeClr val="lt1"/>
          </a:fillRef>
          <a:effectRef idx="0">
            <a:schemeClr val="dk1"/>
          </a:effectRef>
          <a:fontRef idx="minor">
            <a:schemeClr val="dk1"/>
          </a:fontRef>
        </p:style>
        <p:txBody>
          <a:bodyPr wrap="square" rtlCol="0">
            <a:spAutoFit/>
          </a:bodyPr>
          <a:lstStyle/>
          <a:p>
            <a:endParaRPr lang="en-CA" sz="4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84300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1)">
                                      <p:cBhvr>
                                        <p:cTn id="11" dur="2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mph" presetSubtype="0" fill="hold" nodeType="clickEffect">
                                  <p:stCondLst>
                                    <p:cond delay="0"/>
                                  </p:stCondLst>
                                  <p:iterate type="lt">
                                    <p:tmPct val="4000"/>
                                  </p:iterate>
                                  <p:childTnLst>
                                    <p:set>
                                      <p:cBhvr override="childStyle">
                                        <p:cTn id="15" dur="500" fill="hold"/>
                                        <p:tgtEl>
                                          <p:spTgt spid="8">
                                            <p:txEl>
                                              <p:pRg st="0" end="0"/>
                                            </p:txEl>
                                          </p:spTgt>
                                        </p:tgtEl>
                                        <p:attrNameLst>
                                          <p:attrName>style.color</p:attrName>
                                        </p:attrNameLst>
                                      </p:cBhvr>
                                      <p:to>
                                        <p:clrVal>
                                          <a:srgbClr val="00B050"/>
                                        </p:clrVal>
                                      </p:to>
                                    </p:set>
                                    <p:set>
                                      <p:cBhvr>
                                        <p:cTn id="16" dur="500" fill="hold"/>
                                        <p:tgtEl>
                                          <p:spTgt spid="8">
                                            <p:txEl>
                                              <p:pRg st="0" end="0"/>
                                            </p:txEl>
                                          </p:spTgt>
                                        </p:tgtEl>
                                        <p:attrNameLst>
                                          <p:attrName>fillcolor</p:attrName>
                                        </p:attrNameLst>
                                      </p:cBhvr>
                                      <p:to>
                                        <p:clrVal>
                                          <a:srgbClr val="00B050"/>
                                        </p:clrVal>
                                      </p:to>
                                    </p:set>
                                    <p:set>
                                      <p:cBhvr>
                                        <p:cTn id="17" dur="500" fill="hold"/>
                                        <p:tgtEl>
                                          <p:spTgt spid="8">
                                            <p:txEl>
                                              <p:pRg st="0" end="0"/>
                                            </p:txEl>
                                          </p:spTgt>
                                        </p:tgtEl>
                                        <p:attrNameLst>
                                          <p:attrName>fill.type</p:attrName>
                                        </p:attrNameLst>
                                      </p:cBhvr>
                                      <p:to>
                                        <p:strVal val="solid"/>
                                      </p:to>
                                    </p:se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heel(1)">
                                      <p:cBhvr>
                                        <p:cTn id="22" dur="2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mph" presetSubtype="0" fill="hold" nodeType="clickEffect">
                                  <p:stCondLst>
                                    <p:cond delay="0"/>
                                  </p:stCondLst>
                                  <p:iterate type="lt">
                                    <p:tmPct val="4000"/>
                                  </p:iterate>
                                  <p:childTnLst>
                                    <p:set>
                                      <p:cBhvr override="childStyle">
                                        <p:cTn id="26" dur="500" fill="hold"/>
                                        <p:tgtEl>
                                          <p:spTgt spid="8">
                                            <p:txEl>
                                              <p:pRg st="1" end="1"/>
                                            </p:txEl>
                                          </p:spTgt>
                                        </p:tgtEl>
                                        <p:attrNameLst>
                                          <p:attrName>style.color</p:attrName>
                                        </p:attrNameLst>
                                      </p:cBhvr>
                                      <p:to>
                                        <p:clrVal>
                                          <a:srgbClr val="0070C0"/>
                                        </p:clrVal>
                                      </p:to>
                                    </p:set>
                                    <p:set>
                                      <p:cBhvr>
                                        <p:cTn id="27" dur="500" fill="hold"/>
                                        <p:tgtEl>
                                          <p:spTgt spid="8">
                                            <p:txEl>
                                              <p:pRg st="1" end="1"/>
                                            </p:txEl>
                                          </p:spTgt>
                                        </p:tgtEl>
                                        <p:attrNameLst>
                                          <p:attrName>fillcolor</p:attrName>
                                        </p:attrNameLst>
                                      </p:cBhvr>
                                      <p:to>
                                        <p:clrVal>
                                          <a:srgbClr val="0070C0"/>
                                        </p:clrVal>
                                      </p:to>
                                    </p:set>
                                    <p:set>
                                      <p:cBhvr>
                                        <p:cTn id="28" dur="500" fill="hold"/>
                                        <p:tgtEl>
                                          <p:spTgt spid="8">
                                            <p:txEl>
                                              <p:pRg st="1" end="1"/>
                                            </p:txEl>
                                          </p:spTgt>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heel(1)">
                                      <p:cBhvr>
                                        <p:cTn id="33" dur="20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mph" presetSubtype="0" fill="hold" nodeType="clickEffect">
                                  <p:stCondLst>
                                    <p:cond delay="0"/>
                                  </p:stCondLst>
                                  <p:iterate type="lt">
                                    <p:tmPct val="4000"/>
                                  </p:iterate>
                                  <p:childTnLst>
                                    <p:set>
                                      <p:cBhvr override="childStyle">
                                        <p:cTn id="37" dur="500" fill="hold"/>
                                        <p:tgtEl>
                                          <p:spTgt spid="8">
                                            <p:txEl>
                                              <p:pRg st="2" end="2"/>
                                            </p:txEl>
                                          </p:spTgt>
                                        </p:tgtEl>
                                        <p:attrNameLst>
                                          <p:attrName>style.color</p:attrName>
                                        </p:attrNameLst>
                                      </p:cBhvr>
                                      <p:to>
                                        <p:clrVal>
                                          <a:schemeClr val="accent2"/>
                                        </p:clrVal>
                                      </p:to>
                                    </p:set>
                                    <p:set>
                                      <p:cBhvr>
                                        <p:cTn id="38" dur="500" fill="hold"/>
                                        <p:tgtEl>
                                          <p:spTgt spid="8">
                                            <p:txEl>
                                              <p:pRg st="2" end="2"/>
                                            </p:txEl>
                                          </p:spTgt>
                                        </p:tgtEl>
                                        <p:attrNameLst>
                                          <p:attrName>fillcolor</p:attrName>
                                        </p:attrNameLst>
                                      </p:cBhvr>
                                      <p:to>
                                        <p:clrVal>
                                          <a:schemeClr val="accent2"/>
                                        </p:clrVal>
                                      </p:to>
                                    </p:set>
                                    <p:set>
                                      <p:cBhvr>
                                        <p:cTn id="39" dur="500" fill="hold"/>
                                        <p:tgtEl>
                                          <p:spTgt spid="8">
                                            <p:txEl>
                                              <p:pRg st="2" end="2"/>
                                            </p:txEl>
                                          </p:spTgt>
                                        </p:tgtEl>
                                        <p:attrNameLst>
                                          <p:attrName>fill.type</p:attrName>
                                        </p:attrNameLst>
                                      </p:cBhvr>
                                      <p:to>
                                        <p:strVal val="solid"/>
                                      </p:to>
                                    </p:set>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heel(1)">
                                      <p:cBhvr>
                                        <p:cTn id="44" dur="20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mph" presetSubtype="0" fill="hold" nodeType="clickEffect">
                                  <p:stCondLst>
                                    <p:cond delay="0"/>
                                  </p:stCondLst>
                                  <p:iterate type="lt">
                                    <p:tmPct val="4000"/>
                                  </p:iterate>
                                  <p:childTnLst>
                                    <p:set>
                                      <p:cBhvr override="childStyle">
                                        <p:cTn id="48" dur="500" fill="hold"/>
                                        <p:tgtEl>
                                          <p:spTgt spid="8">
                                            <p:txEl>
                                              <p:pRg st="4" end="4"/>
                                            </p:txEl>
                                          </p:spTgt>
                                        </p:tgtEl>
                                        <p:attrNameLst>
                                          <p:attrName>style.color</p:attrName>
                                        </p:attrNameLst>
                                      </p:cBhvr>
                                      <p:to>
                                        <p:clrVal>
                                          <a:srgbClr val="00B0F0"/>
                                        </p:clrVal>
                                      </p:to>
                                    </p:set>
                                    <p:set>
                                      <p:cBhvr>
                                        <p:cTn id="49" dur="500" fill="hold"/>
                                        <p:tgtEl>
                                          <p:spTgt spid="8">
                                            <p:txEl>
                                              <p:pRg st="4" end="4"/>
                                            </p:txEl>
                                          </p:spTgt>
                                        </p:tgtEl>
                                        <p:attrNameLst>
                                          <p:attrName>fillcolor</p:attrName>
                                        </p:attrNameLst>
                                      </p:cBhvr>
                                      <p:to>
                                        <p:clrVal>
                                          <a:srgbClr val="00B0F0"/>
                                        </p:clrVal>
                                      </p:to>
                                    </p:set>
                                    <p:set>
                                      <p:cBhvr>
                                        <p:cTn id="50" dur="500" fill="hold"/>
                                        <p:tgtEl>
                                          <p:spTgt spid="8">
                                            <p:txEl>
                                              <p:pRg st="4" end="4"/>
                                            </p:txEl>
                                          </p:spTgt>
                                        </p:tgtEl>
                                        <p:attrNameLst>
                                          <p:attrName>fill.type</p:attrName>
                                        </p:attrNameLst>
                                      </p:cBhvr>
                                      <p:to>
                                        <p:strVal val="solid"/>
                                      </p:to>
                                    </p:set>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heel(1)">
                                      <p:cBhvr>
                                        <p:cTn id="55" dur="20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mph" presetSubtype="0" fill="hold" nodeType="clickEffect">
                                  <p:stCondLst>
                                    <p:cond delay="0"/>
                                  </p:stCondLst>
                                  <p:iterate type="lt">
                                    <p:tmPct val="4000"/>
                                  </p:iterate>
                                  <p:childTnLst>
                                    <p:set>
                                      <p:cBhvr override="childStyle">
                                        <p:cTn id="59" dur="500" fill="hold"/>
                                        <p:tgtEl>
                                          <p:spTgt spid="8">
                                            <p:txEl>
                                              <p:pRg st="5" end="5"/>
                                            </p:txEl>
                                          </p:spTgt>
                                        </p:tgtEl>
                                        <p:attrNameLst>
                                          <p:attrName>style.color</p:attrName>
                                        </p:attrNameLst>
                                      </p:cBhvr>
                                      <p:to>
                                        <p:clrVal>
                                          <a:srgbClr val="FF0000"/>
                                        </p:clrVal>
                                      </p:to>
                                    </p:set>
                                    <p:set>
                                      <p:cBhvr>
                                        <p:cTn id="60" dur="500" fill="hold"/>
                                        <p:tgtEl>
                                          <p:spTgt spid="8">
                                            <p:txEl>
                                              <p:pRg st="5" end="5"/>
                                            </p:txEl>
                                          </p:spTgt>
                                        </p:tgtEl>
                                        <p:attrNameLst>
                                          <p:attrName>fillcolor</p:attrName>
                                        </p:attrNameLst>
                                      </p:cBhvr>
                                      <p:to>
                                        <p:clrVal>
                                          <a:srgbClr val="FF0000"/>
                                        </p:clrVal>
                                      </p:to>
                                    </p:set>
                                    <p:set>
                                      <p:cBhvr>
                                        <p:cTn id="61" dur="500" fill="hold"/>
                                        <p:tgtEl>
                                          <p:spTgt spid="8">
                                            <p:txEl>
                                              <p:pRg st="5" end="5"/>
                                            </p:txEl>
                                          </p:spTgt>
                                        </p:tgtEl>
                                        <p:attrNameLst>
                                          <p:attrName>fill.type</p:attrName>
                                        </p:attrNameLst>
                                      </p:cBhvr>
                                      <p:to>
                                        <p:strVal val="solid"/>
                                      </p:to>
                                    </p:set>
                                  </p:childTnLst>
                                </p:cTn>
                              </p:par>
                            </p:childTnLst>
                          </p:cTn>
                        </p:par>
                      </p:childTnLst>
                    </p:cTn>
                  </p:par>
                  <p:par>
                    <p:cTn id="62" fill="hold">
                      <p:stCondLst>
                        <p:cond delay="indefinite"/>
                      </p:stCondLst>
                      <p:childTnLst>
                        <p:par>
                          <p:cTn id="63" fill="hold">
                            <p:stCondLst>
                              <p:cond delay="0"/>
                            </p:stCondLst>
                            <p:childTnLst>
                              <p:par>
                                <p:cTn id="64" presetID="21" presetClass="entr" presetSubtype="1" fill="hold" grpId="0" nodeType="click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wheel(1)">
                                      <p:cBhvr>
                                        <p:cTn id="66" dur="2000"/>
                                        <p:tgtEl>
                                          <p:spTgt spid="13"/>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mph" presetSubtype="0" fill="hold" nodeType="clickEffect">
                                  <p:stCondLst>
                                    <p:cond delay="0"/>
                                  </p:stCondLst>
                                  <p:iterate type="lt">
                                    <p:tmPct val="4000"/>
                                  </p:iterate>
                                  <p:childTnLst>
                                    <p:set>
                                      <p:cBhvr override="childStyle">
                                        <p:cTn id="70" dur="500" fill="hold"/>
                                        <p:tgtEl>
                                          <p:spTgt spid="8">
                                            <p:txEl>
                                              <p:pRg st="6" end="6"/>
                                            </p:txEl>
                                          </p:spTgt>
                                        </p:tgtEl>
                                        <p:attrNameLst>
                                          <p:attrName>style.color</p:attrName>
                                        </p:attrNameLst>
                                      </p:cBhvr>
                                      <p:to>
                                        <p:clrVal>
                                          <a:srgbClr val="FFC000"/>
                                        </p:clrVal>
                                      </p:to>
                                    </p:set>
                                    <p:set>
                                      <p:cBhvr>
                                        <p:cTn id="71" dur="500" fill="hold"/>
                                        <p:tgtEl>
                                          <p:spTgt spid="8">
                                            <p:txEl>
                                              <p:pRg st="6" end="6"/>
                                            </p:txEl>
                                          </p:spTgt>
                                        </p:tgtEl>
                                        <p:attrNameLst>
                                          <p:attrName>fillcolor</p:attrName>
                                        </p:attrNameLst>
                                      </p:cBhvr>
                                      <p:to>
                                        <p:clrVal>
                                          <a:srgbClr val="FFC000"/>
                                        </p:clrVal>
                                      </p:to>
                                    </p:set>
                                    <p:set>
                                      <p:cBhvr>
                                        <p:cTn id="72" dur="500" fill="hold"/>
                                        <p:tgtEl>
                                          <p:spTgt spid="8">
                                            <p:txEl>
                                              <p:pRg st="6" end="6"/>
                                            </p:txEl>
                                          </p:spTgt>
                                        </p:tgtEl>
                                        <p:attrNameLst>
                                          <p:attrName>fill.type</p:attrName>
                                        </p:attrNameLst>
                                      </p:cBhvr>
                                      <p:to>
                                        <p:strVal val="solid"/>
                                      </p:to>
                                    </p:set>
                                  </p:childTnLst>
                                </p:cTn>
                              </p:par>
                            </p:childTnLst>
                          </p:cTn>
                        </p:par>
                      </p:childTnLst>
                    </p:cTn>
                  </p:par>
                  <p:par>
                    <p:cTn id="73" fill="hold">
                      <p:stCondLst>
                        <p:cond delay="indefinite"/>
                      </p:stCondLst>
                      <p:childTnLst>
                        <p:par>
                          <p:cTn id="74" fill="hold">
                            <p:stCondLst>
                              <p:cond delay="0"/>
                            </p:stCondLst>
                            <p:childTnLst>
                              <p:par>
                                <p:cTn id="75" presetID="21" presetClass="entr" presetSubtype="1" fill="hold" grpId="0" nodeType="click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wheel(1)">
                                      <p:cBhvr>
                                        <p:cTn id="77" dur="2000"/>
                                        <p:tgtEl>
                                          <p:spTgt spid="14"/>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mph" presetSubtype="0" fill="hold" nodeType="clickEffect">
                                  <p:stCondLst>
                                    <p:cond delay="0"/>
                                  </p:stCondLst>
                                  <p:iterate type="lt">
                                    <p:tmPct val="4000"/>
                                  </p:iterate>
                                  <p:childTnLst>
                                    <p:set>
                                      <p:cBhvr override="childStyle">
                                        <p:cTn id="81" dur="500" fill="hold"/>
                                        <p:tgtEl>
                                          <p:spTgt spid="8">
                                            <p:txEl>
                                              <p:pRg st="7" end="7"/>
                                            </p:txEl>
                                          </p:spTgt>
                                        </p:tgtEl>
                                        <p:attrNameLst>
                                          <p:attrName>style.color</p:attrName>
                                        </p:attrNameLst>
                                      </p:cBhvr>
                                      <p:to>
                                        <p:clrVal>
                                          <a:srgbClr val="CC0099"/>
                                        </p:clrVal>
                                      </p:to>
                                    </p:set>
                                    <p:set>
                                      <p:cBhvr>
                                        <p:cTn id="82" dur="500" fill="hold"/>
                                        <p:tgtEl>
                                          <p:spTgt spid="8">
                                            <p:txEl>
                                              <p:pRg st="7" end="7"/>
                                            </p:txEl>
                                          </p:spTgt>
                                        </p:tgtEl>
                                        <p:attrNameLst>
                                          <p:attrName>fillcolor</p:attrName>
                                        </p:attrNameLst>
                                      </p:cBhvr>
                                      <p:to>
                                        <p:clrVal>
                                          <a:srgbClr val="CC0099"/>
                                        </p:clrVal>
                                      </p:to>
                                    </p:set>
                                    <p:set>
                                      <p:cBhvr>
                                        <p:cTn id="83" dur="500" fill="hold"/>
                                        <p:tgtEl>
                                          <p:spTgt spid="8">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P spid="9" grpId="0" animBg="1"/>
      <p:bldP spid="10" grpId="0" animBg="1"/>
      <p:bldP spid="11" grpId="0" animBg="1"/>
      <p:bldP spid="12" grpId="0" animBg="1"/>
      <p:bldP spid="13"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53747" y="215648"/>
            <a:ext cx="15806689" cy="859790"/>
          </a:xfrm>
        </p:spPr>
        <p:txBody>
          <a:bodyPr/>
          <a:lstStyle/>
          <a:p>
            <a:pPr algn="just"/>
            <a:r>
              <a:rPr lang="en-US" sz="4800" b="1" u="sng" dirty="0">
                <a:latin typeface="+mn-lt"/>
              </a:rPr>
              <a:t>Power Management and Sleep Modes:</a:t>
            </a:r>
            <a:endParaRPr lang="en-US" sz="4800" b="1" u="sng" dirty="0"/>
          </a:p>
        </p:txBody>
      </p:sp>
      <p:sp>
        <p:nvSpPr>
          <p:cNvPr id="3" name="Slide Number Placeholder 2"/>
          <p:cNvSpPr>
            <a:spLocks noGrp="1"/>
          </p:cNvSpPr>
          <p:nvPr>
            <p:ph type="sldNum" sz="quarter" idx="12"/>
          </p:nvPr>
        </p:nvSpPr>
        <p:spPr/>
        <p:txBody>
          <a:bodyPr/>
          <a:lstStyle/>
          <a:p>
            <a:fld id="{5D99DD2A-B520-4620-9B43-64B657BA2D42}" type="slidenum">
              <a:rPr lang="en-US" noProof="0" smtClean="0"/>
              <a:t>2</a:t>
            </a:fld>
            <a:endParaRPr lang="en-US" noProof="0" dirty="0"/>
          </a:p>
        </p:txBody>
      </p:sp>
      <p:sp>
        <p:nvSpPr>
          <p:cNvPr id="8" name="Text Placeholder 3">
            <a:extLst>
              <a:ext uri="{FF2B5EF4-FFF2-40B4-BE49-F238E27FC236}">
                <a16:creationId xmlns:a16="http://schemas.microsoft.com/office/drawing/2014/main" id="{5BA0452F-E4D7-4ED7-A292-A7A5A20AC516}"/>
              </a:ext>
            </a:extLst>
          </p:cNvPr>
          <p:cNvSpPr txBox="1">
            <a:spLocks/>
          </p:cNvSpPr>
          <p:nvPr/>
        </p:nvSpPr>
        <p:spPr bwMode="white">
          <a:xfrm>
            <a:off x="8021782" y="4913894"/>
            <a:ext cx="8390225" cy="4651582"/>
          </a:xfrm>
          <a:prstGeom prst="rect">
            <a:avLst/>
          </a:prstGeom>
        </p:spPr>
        <p:txBody>
          <a:bodyPr vert="horz" lIns="109728" tIns="54864" rIns="109728" bIns="54864"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just"/>
            <a:endParaRPr lang="en-CA" sz="2160">
              <a:latin typeface="Arial" panose="020B0604020202020204" pitchFamily="34" charset="0"/>
              <a:cs typeface="Arial" panose="020B0604020202020204" pitchFamily="34" charset="0"/>
            </a:endParaRPr>
          </a:p>
          <a:p>
            <a:pPr algn="just"/>
            <a:endParaRPr lang="en-US" sz="2400">
              <a:latin typeface="Arial" panose="020B0604020202020204" pitchFamily="34" charset="0"/>
              <a:cs typeface="Arial" panose="020B0604020202020204" pitchFamily="34" charset="0"/>
            </a:endParaRPr>
          </a:p>
          <a:p>
            <a:pPr marL="278130" indent="-278130" algn="just">
              <a:lnSpc>
                <a:spcPct val="110000"/>
              </a:lnSpc>
              <a:spcAft>
                <a:spcPts val="720"/>
              </a:spcAft>
            </a:pPr>
            <a:endParaRPr lang="en-US" sz="2400" dirty="0">
              <a:latin typeface="Arial" panose="020B0604020202020204" pitchFamily="34" charset="0"/>
              <a:ea typeface="Cambria" panose="02040503050406030204" pitchFamily="18" charset="0"/>
              <a:cs typeface="Arial" panose="020B0604020202020204" pitchFamily="34" charset="0"/>
            </a:endParaRPr>
          </a:p>
        </p:txBody>
      </p:sp>
      <p:pic>
        <p:nvPicPr>
          <p:cNvPr id="7" name="Picture 6"/>
          <p:cNvPicPr>
            <a:picLocks noChangeAspect="1"/>
          </p:cNvPicPr>
          <p:nvPr/>
        </p:nvPicPr>
        <p:blipFill rotWithShape="1">
          <a:blip r:embed="rId3"/>
          <a:srcRect r="1074" b="2572"/>
          <a:stretch/>
        </p:blipFill>
        <p:spPr>
          <a:xfrm>
            <a:off x="5065295" y="3283408"/>
            <a:ext cx="9477120" cy="4615116"/>
          </a:xfrm>
          <a:prstGeom prst="rect">
            <a:avLst/>
          </a:prstGeom>
        </p:spPr>
      </p:pic>
      <p:sp>
        <p:nvSpPr>
          <p:cNvPr id="9" name="Rectangle 8"/>
          <p:cNvSpPr/>
          <p:nvPr/>
        </p:nvSpPr>
        <p:spPr>
          <a:xfrm>
            <a:off x="153747" y="958546"/>
            <a:ext cx="16151706" cy="2308324"/>
          </a:xfrm>
          <a:prstGeom prst="rect">
            <a:avLst/>
          </a:prstGeom>
        </p:spPr>
        <p:txBody>
          <a:bodyPr wrap="square">
            <a:spAutoFit/>
          </a:bodyPr>
          <a:lstStyle/>
          <a:p>
            <a:r>
              <a:rPr lang="en-CA" sz="3600" dirty="0">
                <a:solidFill>
                  <a:srgbClr val="FF0000"/>
                </a:solidFill>
                <a:latin typeface="Arial" panose="020B0604020202020204" pitchFamily="34" charset="0"/>
                <a:cs typeface="Arial" panose="020B0604020202020204" pitchFamily="34" charset="0"/>
              </a:rPr>
              <a:t>Sleep modes </a:t>
            </a:r>
            <a:r>
              <a:rPr lang="en-CA" sz="3600" dirty="0">
                <a:latin typeface="Arial" panose="020B0604020202020204" pitchFamily="34" charset="0"/>
                <a:cs typeface="Arial" panose="020B0604020202020204" pitchFamily="34" charset="0"/>
              </a:rPr>
              <a:t>enable the application </a:t>
            </a:r>
            <a:r>
              <a:rPr lang="en-CA" sz="3600" dirty="0">
                <a:solidFill>
                  <a:srgbClr val="FF0000"/>
                </a:solidFill>
                <a:latin typeface="Arial" panose="020B0604020202020204" pitchFamily="34" charset="0"/>
                <a:cs typeface="Arial" panose="020B0604020202020204" pitchFamily="34" charset="0"/>
              </a:rPr>
              <a:t>to shut down unused modules </a:t>
            </a:r>
            <a:r>
              <a:rPr lang="en-CA" sz="3600" dirty="0">
                <a:latin typeface="Arial" panose="020B0604020202020204" pitchFamily="34" charset="0"/>
                <a:cs typeface="Arial" panose="020B0604020202020204" pitchFamily="34" charset="0"/>
              </a:rPr>
              <a:t>in the MCU, thereby </a:t>
            </a:r>
            <a:r>
              <a:rPr lang="en-CA" sz="3600" dirty="0">
                <a:solidFill>
                  <a:srgbClr val="FF0000"/>
                </a:solidFill>
                <a:latin typeface="Arial" panose="020B0604020202020204" pitchFamily="34" charset="0"/>
                <a:cs typeface="Arial" panose="020B0604020202020204" pitchFamily="34" charset="0"/>
              </a:rPr>
              <a:t>saving power</a:t>
            </a:r>
            <a:r>
              <a:rPr lang="en-CA" sz="3600" dirty="0">
                <a:latin typeface="Arial" panose="020B0604020202020204" pitchFamily="34" charset="0"/>
                <a:cs typeface="Arial" panose="020B0604020202020204" pitchFamily="34" charset="0"/>
              </a:rPr>
              <a:t>. The AVR provides various sleep modes allowing the user to tailor the power consumption to the application’s requirements. </a:t>
            </a:r>
            <a:r>
              <a:rPr lang="en-US" sz="3600" dirty="0">
                <a:latin typeface="Arial" panose="020B0604020202020204" pitchFamily="34" charset="0"/>
                <a:cs typeface="Arial" panose="020B0604020202020204" pitchFamily="34" charset="0"/>
              </a:rPr>
              <a:t>There are </a:t>
            </a:r>
            <a:r>
              <a:rPr lang="en-US" sz="3600" b="1" dirty="0">
                <a:solidFill>
                  <a:srgbClr val="FF0000"/>
                </a:solidFill>
                <a:latin typeface="Arial" panose="020B0604020202020204" pitchFamily="34" charset="0"/>
                <a:cs typeface="Arial" panose="020B0604020202020204" pitchFamily="34" charset="0"/>
              </a:rPr>
              <a:t>six sleep modes </a:t>
            </a:r>
            <a:r>
              <a:rPr lang="en-US" sz="3600" dirty="0">
                <a:latin typeface="Arial" panose="020B0604020202020204" pitchFamily="34" charset="0"/>
                <a:cs typeface="Arial" panose="020B0604020202020204" pitchFamily="34" charset="0"/>
              </a:rPr>
              <a:t>in ATmega328P:</a:t>
            </a:r>
            <a:endParaRPr lang="en-CA" sz="3600" dirty="0"/>
          </a:p>
        </p:txBody>
      </p:sp>
    </p:spTree>
    <p:extLst>
      <p:ext uri="{BB962C8B-B14F-4D97-AF65-F5344CB8AC3E}">
        <p14:creationId xmlns:p14="http://schemas.microsoft.com/office/powerpoint/2010/main" val="4375328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53747" y="215648"/>
            <a:ext cx="15806689" cy="859790"/>
          </a:xfrm>
        </p:spPr>
        <p:txBody>
          <a:bodyPr/>
          <a:lstStyle/>
          <a:p>
            <a:pPr algn="just"/>
            <a:r>
              <a:rPr lang="en-US" sz="4800" b="1" u="sng" dirty="0">
                <a:latin typeface="+mn-lt"/>
              </a:rPr>
              <a:t>Power Management and Sleep Modes:</a:t>
            </a:r>
            <a:endParaRPr lang="en-US" sz="4800" b="1" u="sng" dirty="0"/>
          </a:p>
        </p:txBody>
      </p:sp>
      <p:sp>
        <p:nvSpPr>
          <p:cNvPr id="3" name="Slide Number Placeholder 2"/>
          <p:cNvSpPr>
            <a:spLocks noGrp="1"/>
          </p:cNvSpPr>
          <p:nvPr>
            <p:ph type="sldNum" sz="quarter" idx="12"/>
          </p:nvPr>
        </p:nvSpPr>
        <p:spPr/>
        <p:txBody>
          <a:bodyPr/>
          <a:lstStyle/>
          <a:p>
            <a:fld id="{5D99DD2A-B520-4620-9B43-64B657BA2D42}" type="slidenum">
              <a:rPr lang="en-US" noProof="0" smtClean="0"/>
              <a:t>3</a:t>
            </a:fld>
            <a:endParaRPr lang="en-US" noProof="0" dirty="0"/>
          </a:p>
        </p:txBody>
      </p:sp>
      <p:sp>
        <p:nvSpPr>
          <p:cNvPr id="8" name="Text Placeholder 3">
            <a:extLst>
              <a:ext uri="{FF2B5EF4-FFF2-40B4-BE49-F238E27FC236}">
                <a16:creationId xmlns:a16="http://schemas.microsoft.com/office/drawing/2014/main" id="{5BA0452F-E4D7-4ED7-A292-A7A5A20AC516}"/>
              </a:ext>
            </a:extLst>
          </p:cNvPr>
          <p:cNvSpPr txBox="1">
            <a:spLocks/>
          </p:cNvSpPr>
          <p:nvPr/>
        </p:nvSpPr>
        <p:spPr bwMode="white">
          <a:xfrm>
            <a:off x="8021782" y="4913894"/>
            <a:ext cx="8390225" cy="4651582"/>
          </a:xfrm>
          <a:prstGeom prst="rect">
            <a:avLst/>
          </a:prstGeom>
        </p:spPr>
        <p:txBody>
          <a:bodyPr vert="horz" lIns="109728" tIns="54864" rIns="109728" bIns="54864"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just"/>
            <a:endParaRPr lang="en-CA" sz="2160">
              <a:latin typeface="Arial" panose="020B0604020202020204" pitchFamily="34" charset="0"/>
              <a:cs typeface="Arial" panose="020B0604020202020204" pitchFamily="34" charset="0"/>
            </a:endParaRPr>
          </a:p>
          <a:p>
            <a:pPr algn="just"/>
            <a:endParaRPr lang="en-US" sz="2400">
              <a:latin typeface="Arial" panose="020B0604020202020204" pitchFamily="34" charset="0"/>
              <a:cs typeface="Arial" panose="020B0604020202020204" pitchFamily="34" charset="0"/>
            </a:endParaRPr>
          </a:p>
          <a:p>
            <a:pPr marL="278130" indent="-278130" algn="just">
              <a:lnSpc>
                <a:spcPct val="110000"/>
              </a:lnSpc>
              <a:spcAft>
                <a:spcPts val="720"/>
              </a:spcAft>
            </a:pPr>
            <a:endParaRPr lang="en-US" sz="2400" dirty="0">
              <a:latin typeface="Arial" panose="020B0604020202020204" pitchFamily="34" charset="0"/>
              <a:ea typeface="Cambria" panose="02040503050406030204" pitchFamily="18" charset="0"/>
              <a:cs typeface="Arial" panose="020B0604020202020204" pitchFamily="34" charset="0"/>
            </a:endParaRPr>
          </a:p>
        </p:txBody>
      </p:sp>
      <p:pic>
        <p:nvPicPr>
          <p:cNvPr id="7" name="Picture 6"/>
          <p:cNvPicPr>
            <a:picLocks noChangeAspect="1"/>
          </p:cNvPicPr>
          <p:nvPr/>
        </p:nvPicPr>
        <p:blipFill rotWithShape="1">
          <a:blip r:embed="rId3"/>
          <a:srcRect r="1074" b="2572"/>
          <a:stretch/>
        </p:blipFill>
        <p:spPr>
          <a:xfrm>
            <a:off x="272528" y="1050178"/>
            <a:ext cx="15806689" cy="6848346"/>
          </a:xfrm>
          <a:prstGeom prst="rect">
            <a:avLst/>
          </a:prstGeom>
        </p:spPr>
      </p:pic>
    </p:spTree>
    <p:extLst>
      <p:ext uri="{BB962C8B-B14F-4D97-AF65-F5344CB8AC3E}">
        <p14:creationId xmlns:p14="http://schemas.microsoft.com/office/powerpoint/2010/main" val="40437545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53747" y="203616"/>
            <a:ext cx="15806689" cy="859790"/>
          </a:xfrm>
        </p:spPr>
        <p:txBody>
          <a:bodyPr/>
          <a:lstStyle/>
          <a:p>
            <a:pPr algn="just"/>
            <a:r>
              <a:rPr lang="en-US" sz="5400" b="1" u="sng" dirty="0">
                <a:latin typeface="+mn-lt"/>
              </a:rPr>
              <a:t>Register Description:</a:t>
            </a:r>
          </a:p>
        </p:txBody>
      </p:sp>
      <p:sp>
        <p:nvSpPr>
          <p:cNvPr id="3" name="Slide Number Placeholder 2"/>
          <p:cNvSpPr>
            <a:spLocks noGrp="1"/>
          </p:cNvSpPr>
          <p:nvPr>
            <p:ph type="sldNum" sz="quarter" idx="12"/>
          </p:nvPr>
        </p:nvSpPr>
        <p:spPr/>
        <p:txBody>
          <a:bodyPr/>
          <a:lstStyle/>
          <a:p>
            <a:fld id="{5D99DD2A-B520-4620-9B43-64B657BA2D42}" type="slidenum">
              <a:rPr lang="en-US" noProof="0" smtClean="0"/>
              <a:t>4</a:t>
            </a:fld>
            <a:endParaRPr lang="en-US" noProof="0" dirty="0"/>
          </a:p>
        </p:txBody>
      </p:sp>
      <p:sp>
        <p:nvSpPr>
          <p:cNvPr id="8" name="Text Placeholder 3">
            <a:extLst>
              <a:ext uri="{FF2B5EF4-FFF2-40B4-BE49-F238E27FC236}">
                <a16:creationId xmlns:a16="http://schemas.microsoft.com/office/drawing/2014/main" id="{5BA0452F-E4D7-4ED7-A292-A7A5A20AC516}"/>
              </a:ext>
            </a:extLst>
          </p:cNvPr>
          <p:cNvSpPr txBox="1">
            <a:spLocks/>
          </p:cNvSpPr>
          <p:nvPr/>
        </p:nvSpPr>
        <p:spPr bwMode="white">
          <a:xfrm>
            <a:off x="8021782" y="4913894"/>
            <a:ext cx="8390225" cy="4651582"/>
          </a:xfrm>
          <a:prstGeom prst="rect">
            <a:avLst/>
          </a:prstGeom>
        </p:spPr>
        <p:txBody>
          <a:bodyPr vert="horz" lIns="109728" tIns="54864" rIns="109728" bIns="54864"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just"/>
            <a:endParaRPr lang="en-CA" sz="2160" dirty="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marL="278130" indent="-278130" algn="just">
              <a:lnSpc>
                <a:spcPct val="110000"/>
              </a:lnSpc>
              <a:spcAft>
                <a:spcPts val="720"/>
              </a:spcAft>
            </a:pPr>
            <a:endParaRPr lang="en-US" sz="2400" dirty="0">
              <a:latin typeface="Arial" panose="020B0604020202020204" pitchFamily="34" charset="0"/>
              <a:ea typeface="Cambria" panose="02040503050406030204" pitchFamily="18" charset="0"/>
              <a:cs typeface="Arial" panose="020B0604020202020204" pitchFamily="34" charset="0"/>
            </a:endParaRPr>
          </a:p>
        </p:txBody>
      </p:sp>
      <p:sp>
        <p:nvSpPr>
          <p:cNvPr id="11" name="Rectangle 10"/>
          <p:cNvSpPr/>
          <p:nvPr/>
        </p:nvSpPr>
        <p:spPr>
          <a:xfrm>
            <a:off x="207818" y="1036478"/>
            <a:ext cx="16041832" cy="4801314"/>
          </a:xfrm>
          <a:prstGeom prst="rect">
            <a:avLst/>
          </a:prstGeom>
        </p:spPr>
        <p:txBody>
          <a:bodyPr wrap="square">
            <a:spAutoFit/>
          </a:bodyPr>
          <a:lstStyle/>
          <a:p>
            <a:r>
              <a:rPr lang="en-CA" sz="3400" b="1" dirty="0">
                <a:solidFill>
                  <a:srgbClr val="FF0000"/>
                </a:solidFill>
                <a:latin typeface="Times New Roman" panose="02020603050405020304" pitchFamily="18" charset="0"/>
                <a:cs typeface="Times New Roman" panose="02020603050405020304" pitchFamily="18" charset="0"/>
              </a:rPr>
              <a:t>SMCR – Sleep Mode Control Register</a:t>
            </a:r>
          </a:p>
          <a:p>
            <a:r>
              <a:rPr lang="en-CA" sz="3400" dirty="0">
                <a:latin typeface="Times New Roman" panose="02020603050405020304" pitchFamily="18" charset="0"/>
                <a:cs typeface="Times New Roman" panose="02020603050405020304" pitchFamily="18" charset="0"/>
              </a:rPr>
              <a:t>The Sleep Mode Control Register (SMCR) contains control bits for power management. The function of these bits (SM2:0) is shown in the next slide.</a:t>
            </a:r>
          </a:p>
          <a:p>
            <a:r>
              <a:rPr lang="en-US" sz="3400" dirty="0">
                <a:latin typeface="Times New Roman" panose="02020603050405020304" pitchFamily="18" charset="0"/>
                <a:cs typeface="Times New Roman" panose="02020603050405020304" pitchFamily="18" charset="0"/>
              </a:rPr>
              <a:t>For entering into any of the sleep modes, we need to enable the sleep bit in the Sleep Mode Control Register (SMCR.SE). Then, the Sleep Mode Select bits select any 1 of the sleep modes among 6 different sleep modes, viz. Idle, ADC Noise Reduction, Power-Down, Power-Save, Standby, and External Standby.</a:t>
            </a:r>
          </a:p>
          <a:p>
            <a:r>
              <a:rPr lang="en-US" sz="3400" dirty="0">
                <a:latin typeface="Times New Roman" panose="02020603050405020304" pitchFamily="18" charset="0"/>
                <a:cs typeface="Times New Roman" panose="02020603050405020304" pitchFamily="18" charset="0"/>
              </a:rPr>
              <a:t>An internal or external Arduino interrupt or a Reset can wake up the Arduino from sleep mode.</a:t>
            </a:r>
            <a:endParaRPr lang="en-CA" sz="3400" dirty="0">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rotWithShape="1">
          <a:blip r:embed="rId3"/>
          <a:srcRect l="2000" t="8794" r="1788" b="9173"/>
          <a:stretch/>
        </p:blipFill>
        <p:spPr>
          <a:xfrm>
            <a:off x="172796" y="5751095"/>
            <a:ext cx="16076853" cy="2131226"/>
          </a:xfrm>
          <a:prstGeom prst="rect">
            <a:avLst/>
          </a:prstGeom>
        </p:spPr>
      </p:pic>
      <p:sp>
        <p:nvSpPr>
          <p:cNvPr id="6" name="TextBox 5">
            <a:extLst>
              <a:ext uri="{FF2B5EF4-FFF2-40B4-BE49-F238E27FC236}">
                <a16:creationId xmlns:a16="http://schemas.microsoft.com/office/drawing/2014/main" id="{513CAA55-E0C6-894E-B151-E9F517A7CB0B}"/>
              </a:ext>
            </a:extLst>
          </p:cNvPr>
          <p:cNvSpPr txBox="1"/>
          <p:nvPr/>
        </p:nvSpPr>
        <p:spPr>
          <a:xfrm>
            <a:off x="13234737" y="6158967"/>
            <a:ext cx="1876926" cy="769441"/>
          </a:xfrm>
          <a:prstGeom prst="rect">
            <a:avLst/>
          </a:prstGeom>
          <a:noFill/>
          <a:ln w="57150">
            <a:solidFill>
              <a:srgbClr val="00B050"/>
            </a:solidFill>
            <a:prstDash val="dash"/>
          </a:ln>
        </p:spPr>
        <p:style>
          <a:lnRef idx="2">
            <a:schemeClr val="dk1"/>
          </a:lnRef>
          <a:fillRef idx="1">
            <a:schemeClr val="lt1"/>
          </a:fillRef>
          <a:effectRef idx="0">
            <a:schemeClr val="dk1"/>
          </a:effectRef>
          <a:fontRef idx="minor">
            <a:schemeClr val="dk1"/>
          </a:fontRef>
        </p:style>
        <p:txBody>
          <a:bodyPr wrap="square" rtlCol="0">
            <a:spAutoFit/>
          </a:bodyPr>
          <a:lstStyle/>
          <a:p>
            <a:endParaRPr lang="en-CA" sz="4400" dirty="0">
              <a:solidFill>
                <a:schemeClr val="tx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2FB608D8-4526-6B12-0059-88FF21E980DA}"/>
              </a:ext>
            </a:extLst>
          </p:cNvPr>
          <p:cNvSpPr txBox="1"/>
          <p:nvPr/>
        </p:nvSpPr>
        <p:spPr>
          <a:xfrm>
            <a:off x="8494295" y="6158734"/>
            <a:ext cx="5032824" cy="769441"/>
          </a:xfrm>
          <a:prstGeom prst="rect">
            <a:avLst/>
          </a:prstGeom>
          <a:noFill/>
          <a:ln w="57150">
            <a:solidFill>
              <a:srgbClr val="FF0000"/>
            </a:solidFill>
            <a:prstDash val="dash"/>
          </a:ln>
        </p:spPr>
        <p:style>
          <a:lnRef idx="2">
            <a:schemeClr val="dk1"/>
          </a:lnRef>
          <a:fillRef idx="1">
            <a:schemeClr val="lt1"/>
          </a:fillRef>
          <a:effectRef idx="0">
            <a:schemeClr val="dk1"/>
          </a:effectRef>
          <a:fontRef idx="minor">
            <a:schemeClr val="dk1"/>
          </a:fontRef>
        </p:style>
        <p:txBody>
          <a:bodyPr wrap="square" rtlCol="0">
            <a:spAutoFit/>
          </a:bodyPr>
          <a:lstStyle/>
          <a:p>
            <a:endParaRPr lang="en-CA" sz="4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84559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heel(1)">
                                      <p:cBhvr>
                                        <p:cTn id="19" dur="2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heel(1)">
                                      <p:cBhvr>
                                        <p:cTn id="2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409074" y="215648"/>
            <a:ext cx="15551362" cy="859790"/>
          </a:xfrm>
        </p:spPr>
        <p:txBody>
          <a:bodyPr/>
          <a:lstStyle/>
          <a:p>
            <a:pPr algn="just"/>
            <a:r>
              <a:rPr lang="en-US" sz="4800" b="1" u="sng" dirty="0">
                <a:latin typeface="+mn-lt"/>
              </a:rPr>
              <a:t>Idle Mode:</a:t>
            </a:r>
          </a:p>
        </p:txBody>
      </p:sp>
      <p:sp>
        <p:nvSpPr>
          <p:cNvPr id="3" name="Slide Number Placeholder 2"/>
          <p:cNvSpPr>
            <a:spLocks noGrp="1"/>
          </p:cNvSpPr>
          <p:nvPr>
            <p:ph type="sldNum" sz="quarter" idx="12"/>
          </p:nvPr>
        </p:nvSpPr>
        <p:spPr/>
        <p:txBody>
          <a:bodyPr/>
          <a:lstStyle/>
          <a:p>
            <a:fld id="{5D99DD2A-B520-4620-9B43-64B657BA2D42}" type="slidenum">
              <a:rPr lang="en-US" noProof="0" smtClean="0"/>
              <a:t>5</a:t>
            </a:fld>
            <a:endParaRPr lang="en-US" noProof="0" dirty="0"/>
          </a:p>
        </p:txBody>
      </p:sp>
      <p:sp>
        <p:nvSpPr>
          <p:cNvPr id="8" name="Text Placeholder 3">
            <a:extLst>
              <a:ext uri="{FF2B5EF4-FFF2-40B4-BE49-F238E27FC236}">
                <a16:creationId xmlns:a16="http://schemas.microsoft.com/office/drawing/2014/main" id="{5BA0452F-E4D7-4ED7-A292-A7A5A20AC516}"/>
              </a:ext>
            </a:extLst>
          </p:cNvPr>
          <p:cNvSpPr txBox="1">
            <a:spLocks/>
          </p:cNvSpPr>
          <p:nvPr/>
        </p:nvSpPr>
        <p:spPr bwMode="white">
          <a:xfrm>
            <a:off x="8021782" y="4913894"/>
            <a:ext cx="8390225" cy="4651582"/>
          </a:xfrm>
          <a:prstGeom prst="rect">
            <a:avLst/>
          </a:prstGeom>
        </p:spPr>
        <p:txBody>
          <a:bodyPr vert="horz" lIns="109728" tIns="54864" rIns="109728" bIns="54864"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just"/>
            <a:endParaRPr lang="en-CA" sz="2160">
              <a:latin typeface="Arial" panose="020B0604020202020204" pitchFamily="34" charset="0"/>
              <a:cs typeface="Arial" panose="020B0604020202020204" pitchFamily="34" charset="0"/>
            </a:endParaRPr>
          </a:p>
          <a:p>
            <a:pPr algn="just"/>
            <a:endParaRPr lang="en-US" sz="2400">
              <a:latin typeface="Arial" panose="020B0604020202020204" pitchFamily="34" charset="0"/>
              <a:cs typeface="Arial" panose="020B0604020202020204" pitchFamily="34" charset="0"/>
            </a:endParaRPr>
          </a:p>
          <a:p>
            <a:pPr marL="278130" indent="-278130" algn="just">
              <a:lnSpc>
                <a:spcPct val="110000"/>
              </a:lnSpc>
              <a:spcAft>
                <a:spcPts val="720"/>
              </a:spcAft>
            </a:pPr>
            <a:endParaRPr lang="en-US" sz="2400" dirty="0">
              <a:latin typeface="Arial" panose="020B0604020202020204" pitchFamily="34" charset="0"/>
              <a:ea typeface="Cambria" panose="02040503050406030204" pitchFamily="18" charset="0"/>
              <a:cs typeface="Arial" panose="020B0604020202020204" pitchFamily="34" charset="0"/>
            </a:endParaRPr>
          </a:p>
        </p:txBody>
      </p:sp>
      <p:sp>
        <p:nvSpPr>
          <p:cNvPr id="9" name="Rectangle 8"/>
          <p:cNvSpPr/>
          <p:nvPr/>
        </p:nvSpPr>
        <p:spPr>
          <a:xfrm>
            <a:off x="264695" y="958546"/>
            <a:ext cx="15929810" cy="5632311"/>
          </a:xfrm>
          <a:prstGeom prst="rect">
            <a:avLst/>
          </a:prstGeom>
        </p:spPr>
        <p:txBody>
          <a:bodyPr wrap="square">
            <a:spAutoFit/>
          </a:bodyPr>
          <a:lstStyle/>
          <a:p>
            <a:r>
              <a:rPr lang="en-US" sz="3600" dirty="0">
                <a:latin typeface="Arial" panose="020B0604020202020204" pitchFamily="34" charset="0"/>
                <a:cs typeface="Arial" panose="020B0604020202020204" pitchFamily="34" charset="0"/>
              </a:rPr>
              <a:t>For entering into the Idle sleep mode, write the SM[2,0] bits of the controller ‘000’. This mode stops the CPU but allows the SPI, 2-wire serial interface, USART, Watchdog, counters, and analog comparator to operate.</a:t>
            </a:r>
          </a:p>
          <a:p>
            <a:r>
              <a:rPr lang="en-US" sz="3600" dirty="0">
                <a:latin typeface="Arial" panose="020B0604020202020204" pitchFamily="34" charset="0"/>
                <a:cs typeface="Arial" panose="020B0604020202020204" pitchFamily="34" charset="0"/>
              </a:rPr>
              <a:t>Idle mode basically stops the CLKCPU and CLKFLASH.</a:t>
            </a:r>
          </a:p>
          <a:p>
            <a:r>
              <a:rPr lang="en-US" sz="3600" dirty="0">
                <a:latin typeface="Arial" panose="020B0604020202020204" pitchFamily="34" charset="0"/>
                <a:cs typeface="Arial" panose="020B0604020202020204" pitchFamily="34" charset="0"/>
              </a:rPr>
              <a:t>Arduino can be waked up at any time by using external or internal interrupts.</a:t>
            </a:r>
          </a:p>
          <a:p>
            <a:endParaRPr lang="en-US" sz="36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Arduino Code for Idle Sleep Mode:</a:t>
            </a:r>
          </a:p>
          <a:p>
            <a:endParaRPr lang="en-US" sz="3600" dirty="0">
              <a:latin typeface="Arial" panose="020B0604020202020204" pitchFamily="34" charset="0"/>
              <a:cs typeface="Arial" panose="020B0604020202020204" pitchFamily="34" charset="0"/>
            </a:endParaRPr>
          </a:p>
          <a:p>
            <a:r>
              <a:rPr lang="en-US" sz="3600" dirty="0" err="1">
                <a:latin typeface="Arial" panose="020B0604020202020204" pitchFamily="34" charset="0"/>
                <a:cs typeface="Arial" panose="020B0604020202020204" pitchFamily="34" charset="0"/>
              </a:rPr>
              <a:t>LowPower.idle</a:t>
            </a:r>
            <a:r>
              <a:rPr lang="en-US" sz="3600" dirty="0">
                <a:latin typeface="Arial" panose="020B0604020202020204" pitchFamily="34" charset="0"/>
                <a:cs typeface="Arial" panose="020B0604020202020204" pitchFamily="34" charset="0"/>
              </a:rPr>
              <a:t>(SLEEP_8S, ADC_OFF, TIMER2_OFF, TIMER1_OFF, TIMER0_OFF, SPI_OFF, USART0_OFF, TWI_OFF);</a:t>
            </a:r>
            <a:endParaRPr lang="en-CA"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3453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372979" y="215648"/>
            <a:ext cx="15587457" cy="859790"/>
          </a:xfrm>
        </p:spPr>
        <p:txBody>
          <a:bodyPr/>
          <a:lstStyle/>
          <a:p>
            <a:pPr algn="just"/>
            <a:r>
              <a:rPr lang="en-US" sz="4800" b="1" u="sng" dirty="0">
                <a:latin typeface="+mn-lt"/>
              </a:rPr>
              <a:t>DC Noise Reduction Mode:</a:t>
            </a:r>
          </a:p>
        </p:txBody>
      </p:sp>
      <p:sp>
        <p:nvSpPr>
          <p:cNvPr id="3" name="Slide Number Placeholder 2"/>
          <p:cNvSpPr>
            <a:spLocks noGrp="1"/>
          </p:cNvSpPr>
          <p:nvPr>
            <p:ph type="sldNum" sz="quarter" idx="12"/>
          </p:nvPr>
        </p:nvSpPr>
        <p:spPr/>
        <p:txBody>
          <a:bodyPr/>
          <a:lstStyle/>
          <a:p>
            <a:fld id="{5D99DD2A-B520-4620-9B43-64B657BA2D42}" type="slidenum">
              <a:rPr lang="en-US" noProof="0" smtClean="0"/>
              <a:t>6</a:t>
            </a:fld>
            <a:endParaRPr lang="en-US" noProof="0" dirty="0"/>
          </a:p>
        </p:txBody>
      </p:sp>
      <p:sp>
        <p:nvSpPr>
          <p:cNvPr id="8" name="Text Placeholder 3">
            <a:extLst>
              <a:ext uri="{FF2B5EF4-FFF2-40B4-BE49-F238E27FC236}">
                <a16:creationId xmlns:a16="http://schemas.microsoft.com/office/drawing/2014/main" id="{5BA0452F-E4D7-4ED7-A292-A7A5A20AC516}"/>
              </a:ext>
            </a:extLst>
          </p:cNvPr>
          <p:cNvSpPr txBox="1">
            <a:spLocks/>
          </p:cNvSpPr>
          <p:nvPr/>
        </p:nvSpPr>
        <p:spPr bwMode="white">
          <a:xfrm>
            <a:off x="8021782" y="4913894"/>
            <a:ext cx="8390225" cy="4651582"/>
          </a:xfrm>
          <a:prstGeom prst="rect">
            <a:avLst/>
          </a:prstGeom>
        </p:spPr>
        <p:txBody>
          <a:bodyPr vert="horz" lIns="109728" tIns="54864" rIns="109728" bIns="54864"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just"/>
            <a:endParaRPr lang="en-CA" sz="2160">
              <a:latin typeface="Arial" panose="020B0604020202020204" pitchFamily="34" charset="0"/>
              <a:cs typeface="Arial" panose="020B0604020202020204" pitchFamily="34" charset="0"/>
            </a:endParaRPr>
          </a:p>
          <a:p>
            <a:pPr algn="just"/>
            <a:endParaRPr lang="en-US" sz="2400">
              <a:latin typeface="Arial" panose="020B0604020202020204" pitchFamily="34" charset="0"/>
              <a:cs typeface="Arial" panose="020B0604020202020204" pitchFamily="34" charset="0"/>
            </a:endParaRPr>
          </a:p>
          <a:p>
            <a:pPr marL="278130" indent="-278130" algn="just">
              <a:lnSpc>
                <a:spcPct val="110000"/>
              </a:lnSpc>
              <a:spcAft>
                <a:spcPts val="720"/>
              </a:spcAft>
            </a:pPr>
            <a:endParaRPr lang="en-US" sz="2400" dirty="0">
              <a:latin typeface="Arial" panose="020B0604020202020204" pitchFamily="34" charset="0"/>
              <a:ea typeface="Cambria" panose="02040503050406030204" pitchFamily="18" charset="0"/>
              <a:cs typeface="Arial" panose="020B0604020202020204" pitchFamily="34" charset="0"/>
            </a:endParaRPr>
          </a:p>
        </p:txBody>
      </p:sp>
      <p:sp>
        <p:nvSpPr>
          <p:cNvPr id="9" name="Rectangle 8"/>
          <p:cNvSpPr/>
          <p:nvPr/>
        </p:nvSpPr>
        <p:spPr>
          <a:xfrm>
            <a:off x="264695" y="958546"/>
            <a:ext cx="15929810" cy="7072705"/>
          </a:xfrm>
          <a:prstGeom prst="rect">
            <a:avLst/>
          </a:prstGeom>
        </p:spPr>
        <p:txBody>
          <a:bodyPr wrap="square">
            <a:spAutoFit/>
          </a:bodyPr>
          <a:lstStyle/>
          <a:p>
            <a:r>
              <a:rPr lang="en-US" sz="3600" dirty="0">
                <a:latin typeface="Arial" panose="020B0604020202020204" pitchFamily="34" charset="0"/>
                <a:cs typeface="Arial" panose="020B0604020202020204" pitchFamily="34" charset="0"/>
              </a:rPr>
              <a:t>To use this sleep mode, write the SM[2,0] bit to ‘001’. The mode stops the CPU but allows the ADC, external interrupt, USART, 2-wire serial interface, Watchdog, and counters to operate. ADC Noise Reduction mode basically stops the CLKCPU, CLKI/O, and CLKFLASH. We can wake up the controller from the ADC Noise Reduction mode by the following methods:</a:t>
            </a:r>
          </a:p>
          <a:p>
            <a:pPr marL="1049731" lvl="1" indent="-548640">
              <a:lnSpc>
                <a:spcPct val="90000"/>
              </a:lnSpc>
              <a:buFont typeface="Wingdings" panose="05000000000000000000" pitchFamily="2" charset="2"/>
              <a:buChar char="§"/>
            </a:pPr>
            <a:r>
              <a:rPr lang="en-US" sz="3200" dirty="0">
                <a:latin typeface="Arial" panose="020B0604020202020204" pitchFamily="34" charset="0"/>
                <a:cs typeface="Arial" panose="020B0604020202020204" pitchFamily="34" charset="0"/>
              </a:rPr>
              <a:t>External Reset</a:t>
            </a:r>
          </a:p>
          <a:p>
            <a:pPr marL="1049731" lvl="1" indent="-548640">
              <a:lnSpc>
                <a:spcPct val="90000"/>
              </a:lnSpc>
              <a:buFont typeface="Wingdings" panose="05000000000000000000" pitchFamily="2" charset="2"/>
              <a:buChar char="§"/>
            </a:pPr>
            <a:r>
              <a:rPr lang="en-US" sz="3200" dirty="0">
                <a:latin typeface="Arial" panose="020B0604020202020204" pitchFamily="34" charset="0"/>
                <a:cs typeface="Arial" panose="020B0604020202020204" pitchFamily="34" charset="0"/>
              </a:rPr>
              <a:t>Watchdog System Reset</a:t>
            </a:r>
          </a:p>
          <a:p>
            <a:pPr marL="1049731" lvl="1" indent="-548640">
              <a:lnSpc>
                <a:spcPct val="90000"/>
              </a:lnSpc>
              <a:buFont typeface="Wingdings" panose="05000000000000000000" pitchFamily="2" charset="2"/>
              <a:buChar char="§"/>
            </a:pPr>
            <a:r>
              <a:rPr lang="en-US" sz="3200" dirty="0">
                <a:latin typeface="Arial" panose="020B0604020202020204" pitchFamily="34" charset="0"/>
                <a:cs typeface="Arial" panose="020B0604020202020204" pitchFamily="34" charset="0"/>
              </a:rPr>
              <a:t>Watchdog Interrupt</a:t>
            </a:r>
          </a:p>
          <a:p>
            <a:pPr marL="1049731" lvl="1" indent="-548640">
              <a:lnSpc>
                <a:spcPct val="90000"/>
              </a:lnSpc>
              <a:buFont typeface="Wingdings" panose="05000000000000000000" pitchFamily="2" charset="2"/>
              <a:buChar char="§"/>
            </a:pPr>
            <a:r>
              <a:rPr lang="en-US" sz="3200" dirty="0">
                <a:latin typeface="Arial" panose="020B0604020202020204" pitchFamily="34" charset="0"/>
                <a:cs typeface="Arial" panose="020B0604020202020204" pitchFamily="34" charset="0"/>
              </a:rPr>
              <a:t>Brown-out Reset</a:t>
            </a:r>
          </a:p>
          <a:p>
            <a:pPr marL="1049731" lvl="1" indent="-548640">
              <a:lnSpc>
                <a:spcPct val="90000"/>
              </a:lnSpc>
              <a:buFont typeface="Wingdings" panose="05000000000000000000" pitchFamily="2" charset="2"/>
              <a:buChar char="§"/>
            </a:pPr>
            <a:r>
              <a:rPr lang="en-US" sz="3200" dirty="0">
                <a:latin typeface="Arial" panose="020B0604020202020204" pitchFamily="34" charset="0"/>
                <a:cs typeface="Arial" panose="020B0604020202020204" pitchFamily="34" charset="0"/>
              </a:rPr>
              <a:t>2-wire Serial Interface address match</a:t>
            </a:r>
          </a:p>
          <a:p>
            <a:pPr marL="1049731" lvl="1" indent="-548640">
              <a:lnSpc>
                <a:spcPct val="90000"/>
              </a:lnSpc>
              <a:buFont typeface="Wingdings" panose="05000000000000000000" pitchFamily="2" charset="2"/>
              <a:buChar char="§"/>
            </a:pPr>
            <a:r>
              <a:rPr lang="en-US" sz="3200" dirty="0">
                <a:latin typeface="Arial" panose="020B0604020202020204" pitchFamily="34" charset="0"/>
                <a:cs typeface="Arial" panose="020B0604020202020204" pitchFamily="34" charset="0"/>
              </a:rPr>
              <a:t>External level interrupt on INT</a:t>
            </a:r>
          </a:p>
          <a:p>
            <a:pPr marL="1049731" lvl="1" indent="-548640">
              <a:lnSpc>
                <a:spcPct val="90000"/>
              </a:lnSpc>
              <a:buFont typeface="Wingdings" panose="05000000000000000000" pitchFamily="2" charset="2"/>
              <a:buChar char="§"/>
            </a:pPr>
            <a:r>
              <a:rPr lang="en-US" sz="3200" dirty="0">
                <a:latin typeface="Arial" panose="020B0604020202020204" pitchFamily="34" charset="0"/>
                <a:cs typeface="Arial" panose="020B0604020202020204" pitchFamily="34" charset="0"/>
              </a:rPr>
              <a:t>Pin change interrupt</a:t>
            </a:r>
          </a:p>
          <a:p>
            <a:pPr marL="1049731" lvl="1" indent="-548640">
              <a:lnSpc>
                <a:spcPct val="90000"/>
              </a:lnSpc>
              <a:buFont typeface="Wingdings" panose="05000000000000000000" pitchFamily="2" charset="2"/>
              <a:buChar char="§"/>
            </a:pPr>
            <a:r>
              <a:rPr lang="en-US" sz="3200" dirty="0">
                <a:latin typeface="Arial" panose="020B0604020202020204" pitchFamily="34" charset="0"/>
                <a:cs typeface="Arial" panose="020B0604020202020204" pitchFamily="34" charset="0"/>
              </a:rPr>
              <a:t>Timer/Counter interrupt</a:t>
            </a:r>
          </a:p>
          <a:p>
            <a:pPr marL="1049731" lvl="1" indent="-548640">
              <a:lnSpc>
                <a:spcPct val="90000"/>
              </a:lnSpc>
              <a:buFont typeface="Wingdings" panose="05000000000000000000" pitchFamily="2" charset="2"/>
              <a:buChar char="§"/>
            </a:pPr>
            <a:r>
              <a:rPr lang="en-US" sz="3200" dirty="0">
                <a:latin typeface="Arial" panose="020B0604020202020204" pitchFamily="34" charset="0"/>
                <a:cs typeface="Arial" panose="020B0604020202020204" pitchFamily="34" charset="0"/>
              </a:rPr>
              <a:t>SPM/EEPROM ready interrupt</a:t>
            </a:r>
            <a:endParaRPr lang="en-CA"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16142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385011" y="215648"/>
            <a:ext cx="15575425" cy="859790"/>
          </a:xfrm>
        </p:spPr>
        <p:txBody>
          <a:bodyPr/>
          <a:lstStyle/>
          <a:p>
            <a:pPr algn="just"/>
            <a:r>
              <a:rPr lang="en-US" sz="4800" b="1" u="sng" dirty="0">
                <a:latin typeface="+mn-lt"/>
              </a:rPr>
              <a:t>Power-Down Mode:</a:t>
            </a:r>
          </a:p>
        </p:txBody>
      </p:sp>
      <p:sp>
        <p:nvSpPr>
          <p:cNvPr id="3" name="Slide Number Placeholder 2"/>
          <p:cNvSpPr>
            <a:spLocks noGrp="1"/>
          </p:cNvSpPr>
          <p:nvPr>
            <p:ph type="sldNum" sz="quarter" idx="12"/>
          </p:nvPr>
        </p:nvSpPr>
        <p:spPr/>
        <p:txBody>
          <a:bodyPr/>
          <a:lstStyle/>
          <a:p>
            <a:fld id="{5D99DD2A-B520-4620-9B43-64B657BA2D42}" type="slidenum">
              <a:rPr lang="en-US" noProof="0" smtClean="0"/>
              <a:t>7</a:t>
            </a:fld>
            <a:endParaRPr lang="en-US" noProof="0" dirty="0"/>
          </a:p>
        </p:txBody>
      </p:sp>
      <p:sp>
        <p:nvSpPr>
          <p:cNvPr id="8" name="Text Placeholder 3">
            <a:extLst>
              <a:ext uri="{FF2B5EF4-FFF2-40B4-BE49-F238E27FC236}">
                <a16:creationId xmlns:a16="http://schemas.microsoft.com/office/drawing/2014/main" id="{5BA0452F-E4D7-4ED7-A292-A7A5A20AC516}"/>
              </a:ext>
            </a:extLst>
          </p:cNvPr>
          <p:cNvSpPr txBox="1">
            <a:spLocks/>
          </p:cNvSpPr>
          <p:nvPr/>
        </p:nvSpPr>
        <p:spPr bwMode="white">
          <a:xfrm>
            <a:off x="8021782" y="4913894"/>
            <a:ext cx="8390225" cy="4651582"/>
          </a:xfrm>
          <a:prstGeom prst="rect">
            <a:avLst/>
          </a:prstGeom>
        </p:spPr>
        <p:txBody>
          <a:bodyPr vert="horz" lIns="109728" tIns="54864" rIns="109728" bIns="54864"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just"/>
            <a:endParaRPr lang="en-CA" sz="2160">
              <a:latin typeface="Arial" panose="020B0604020202020204" pitchFamily="34" charset="0"/>
              <a:cs typeface="Arial" panose="020B0604020202020204" pitchFamily="34" charset="0"/>
            </a:endParaRPr>
          </a:p>
          <a:p>
            <a:pPr algn="just"/>
            <a:endParaRPr lang="en-US" sz="2400">
              <a:latin typeface="Arial" panose="020B0604020202020204" pitchFamily="34" charset="0"/>
              <a:cs typeface="Arial" panose="020B0604020202020204" pitchFamily="34" charset="0"/>
            </a:endParaRPr>
          </a:p>
          <a:p>
            <a:pPr marL="278130" indent="-278130" algn="just">
              <a:lnSpc>
                <a:spcPct val="110000"/>
              </a:lnSpc>
              <a:spcAft>
                <a:spcPts val="720"/>
              </a:spcAft>
            </a:pPr>
            <a:endParaRPr lang="en-US" sz="2400" dirty="0">
              <a:latin typeface="Arial" panose="020B0604020202020204" pitchFamily="34" charset="0"/>
              <a:ea typeface="Cambria" panose="02040503050406030204" pitchFamily="18" charset="0"/>
              <a:cs typeface="Arial" panose="020B0604020202020204" pitchFamily="34" charset="0"/>
            </a:endParaRPr>
          </a:p>
        </p:txBody>
      </p:sp>
      <p:sp>
        <p:nvSpPr>
          <p:cNvPr id="9" name="Rectangle 8"/>
          <p:cNvSpPr/>
          <p:nvPr/>
        </p:nvSpPr>
        <p:spPr>
          <a:xfrm>
            <a:off x="264695" y="958546"/>
            <a:ext cx="15929810" cy="5964710"/>
          </a:xfrm>
          <a:prstGeom prst="rect">
            <a:avLst/>
          </a:prstGeom>
        </p:spPr>
        <p:txBody>
          <a:bodyPr wrap="square">
            <a:spAutoFit/>
          </a:bodyPr>
          <a:lstStyle/>
          <a:p>
            <a:r>
              <a:rPr lang="en-US" sz="3600" dirty="0">
                <a:latin typeface="Arial" panose="020B0604020202020204" pitchFamily="34" charset="0"/>
                <a:cs typeface="Arial" panose="020B0604020202020204" pitchFamily="34" charset="0"/>
              </a:rPr>
              <a:t>Power-Down Mode stops all the generated clocks and allows only the operation of asynchronous modules. It can be enabled by writing the SM[2,0] bits to ‘010’. In this mode, the external oscillator turns OFF, but the 2-wire serial interface, watchdog, and external interrupt continue to operate. It can be disabled by only one of the methods below:</a:t>
            </a:r>
          </a:p>
          <a:p>
            <a:pPr marL="1049731" lvl="1" indent="-548640">
              <a:lnSpc>
                <a:spcPct val="90000"/>
              </a:lnSpc>
              <a:buFont typeface="Wingdings" panose="05000000000000000000" pitchFamily="2" charset="2"/>
              <a:buChar char="§"/>
            </a:pPr>
            <a:r>
              <a:rPr lang="en-US" sz="3200" dirty="0">
                <a:latin typeface="Arial" panose="020B0604020202020204" pitchFamily="34" charset="0"/>
                <a:cs typeface="Arial" panose="020B0604020202020204" pitchFamily="34" charset="0"/>
              </a:rPr>
              <a:t>External Reset</a:t>
            </a:r>
          </a:p>
          <a:p>
            <a:pPr marL="1049731" lvl="1" indent="-548640">
              <a:lnSpc>
                <a:spcPct val="90000"/>
              </a:lnSpc>
              <a:buFont typeface="Wingdings" panose="05000000000000000000" pitchFamily="2" charset="2"/>
              <a:buChar char="§"/>
            </a:pPr>
            <a:r>
              <a:rPr lang="en-US" sz="3200" dirty="0">
                <a:latin typeface="Arial" panose="020B0604020202020204" pitchFamily="34" charset="0"/>
                <a:cs typeface="Arial" panose="020B0604020202020204" pitchFamily="34" charset="0"/>
              </a:rPr>
              <a:t>Watchdog System Reset</a:t>
            </a:r>
          </a:p>
          <a:p>
            <a:pPr marL="1049731" lvl="1" indent="-548640">
              <a:lnSpc>
                <a:spcPct val="90000"/>
              </a:lnSpc>
              <a:buFont typeface="Wingdings" panose="05000000000000000000" pitchFamily="2" charset="2"/>
              <a:buChar char="§"/>
            </a:pPr>
            <a:r>
              <a:rPr lang="en-US" sz="3200" dirty="0">
                <a:latin typeface="Arial" panose="020B0604020202020204" pitchFamily="34" charset="0"/>
                <a:cs typeface="Arial" panose="020B0604020202020204" pitchFamily="34" charset="0"/>
              </a:rPr>
              <a:t>Watchdog Interrupt</a:t>
            </a:r>
          </a:p>
          <a:p>
            <a:pPr marL="1049731" lvl="1" indent="-548640">
              <a:lnSpc>
                <a:spcPct val="90000"/>
              </a:lnSpc>
              <a:buFont typeface="Wingdings" panose="05000000000000000000" pitchFamily="2" charset="2"/>
              <a:buChar char="§"/>
            </a:pPr>
            <a:r>
              <a:rPr lang="en-US" sz="3200" dirty="0">
                <a:latin typeface="Arial" panose="020B0604020202020204" pitchFamily="34" charset="0"/>
                <a:cs typeface="Arial" panose="020B0604020202020204" pitchFamily="34" charset="0"/>
              </a:rPr>
              <a:t>Brown-out Reset</a:t>
            </a:r>
          </a:p>
          <a:p>
            <a:pPr marL="1049731" lvl="1" indent="-548640">
              <a:lnSpc>
                <a:spcPct val="90000"/>
              </a:lnSpc>
              <a:buFont typeface="Wingdings" panose="05000000000000000000" pitchFamily="2" charset="2"/>
              <a:buChar char="§"/>
            </a:pPr>
            <a:r>
              <a:rPr lang="en-US" sz="3200" dirty="0">
                <a:latin typeface="Arial" panose="020B0604020202020204" pitchFamily="34" charset="0"/>
                <a:cs typeface="Arial" panose="020B0604020202020204" pitchFamily="34" charset="0"/>
              </a:rPr>
              <a:t>2-wire Serial Interface address match</a:t>
            </a:r>
          </a:p>
          <a:p>
            <a:pPr marL="1049731" lvl="1" indent="-548640">
              <a:lnSpc>
                <a:spcPct val="90000"/>
              </a:lnSpc>
              <a:buFont typeface="Wingdings" panose="05000000000000000000" pitchFamily="2" charset="2"/>
              <a:buChar char="§"/>
            </a:pPr>
            <a:r>
              <a:rPr lang="en-US" sz="3200" dirty="0">
                <a:latin typeface="Arial" panose="020B0604020202020204" pitchFamily="34" charset="0"/>
                <a:cs typeface="Arial" panose="020B0604020202020204" pitchFamily="34" charset="0"/>
              </a:rPr>
              <a:t>External level interrupt on INT</a:t>
            </a:r>
          </a:p>
          <a:p>
            <a:pPr marL="1049731" lvl="1" indent="-548640">
              <a:lnSpc>
                <a:spcPct val="90000"/>
              </a:lnSpc>
              <a:buFont typeface="Wingdings" panose="05000000000000000000" pitchFamily="2" charset="2"/>
              <a:buChar char="§"/>
            </a:pPr>
            <a:r>
              <a:rPr lang="en-US" sz="3200" dirty="0">
                <a:latin typeface="Arial" panose="020B0604020202020204" pitchFamily="34" charset="0"/>
                <a:cs typeface="Arial" panose="020B0604020202020204" pitchFamily="34" charset="0"/>
              </a:rPr>
              <a:t>Pin change interrupt</a:t>
            </a:r>
            <a:endParaRPr lang="en-CA"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79602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385011" y="215648"/>
            <a:ext cx="15575425" cy="859790"/>
          </a:xfrm>
        </p:spPr>
        <p:txBody>
          <a:bodyPr>
            <a:normAutofit/>
          </a:bodyPr>
          <a:lstStyle/>
          <a:p>
            <a:pPr algn="just"/>
            <a:r>
              <a:rPr lang="en-US" sz="5400" b="1" u="sng" dirty="0">
                <a:latin typeface="+mn-lt"/>
              </a:rPr>
              <a:t>Standard Low Power Example:</a:t>
            </a:r>
          </a:p>
        </p:txBody>
      </p:sp>
      <p:sp>
        <p:nvSpPr>
          <p:cNvPr id="3" name="Slide Number Placeholder 2"/>
          <p:cNvSpPr>
            <a:spLocks noGrp="1"/>
          </p:cNvSpPr>
          <p:nvPr>
            <p:ph type="sldNum" sz="quarter" idx="12"/>
          </p:nvPr>
        </p:nvSpPr>
        <p:spPr/>
        <p:txBody>
          <a:bodyPr/>
          <a:lstStyle/>
          <a:p>
            <a:fld id="{5D99DD2A-B520-4620-9B43-64B657BA2D42}" type="slidenum">
              <a:rPr lang="en-US" noProof="0" smtClean="0"/>
              <a:t>8</a:t>
            </a:fld>
            <a:endParaRPr lang="en-US" noProof="0" dirty="0"/>
          </a:p>
        </p:txBody>
      </p:sp>
      <p:sp>
        <p:nvSpPr>
          <p:cNvPr id="8" name="Text Placeholder 3">
            <a:extLst>
              <a:ext uri="{FF2B5EF4-FFF2-40B4-BE49-F238E27FC236}">
                <a16:creationId xmlns:a16="http://schemas.microsoft.com/office/drawing/2014/main" id="{5BA0452F-E4D7-4ED7-A292-A7A5A20AC516}"/>
              </a:ext>
            </a:extLst>
          </p:cNvPr>
          <p:cNvSpPr txBox="1">
            <a:spLocks/>
          </p:cNvSpPr>
          <p:nvPr/>
        </p:nvSpPr>
        <p:spPr bwMode="white">
          <a:xfrm>
            <a:off x="8021782" y="4913894"/>
            <a:ext cx="8390225" cy="4651582"/>
          </a:xfrm>
          <a:prstGeom prst="rect">
            <a:avLst/>
          </a:prstGeom>
        </p:spPr>
        <p:txBody>
          <a:bodyPr vert="horz" lIns="109728" tIns="54864" rIns="109728" bIns="54864"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just"/>
            <a:endParaRPr lang="en-CA" sz="2160">
              <a:latin typeface="Arial" panose="020B0604020202020204" pitchFamily="34" charset="0"/>
              <a:cs typeface="Arial" panose="020B0604020202020204" pitchFamily="34" charset="0"/>
            </a:endParaRPr>
          </a:p>
          <a:p>
            <a:pPr algn="just"/>
            <a:endParaRPr lang="en-US" sz="2400">
              <a:latin typeface="Arial" panose="020B0604020202020204" pitchFamily="34" charset="0"/>
              <a:cs typeface="Arial" panose="020B0604020202020204" pitchFamily="34" charset="0"/>
            </a:endParaRPr>
          </a:p>
          <a:p>
            <a:pPr marL="278130" indent="-278130" algn="just">
              <a:lnSpc>
                <a:spcPct val="110000"/>
              </a:lnSpc>
              <a:spcAft>
                <a:spcPts val="720"/>
              </a:spcAft>
            </a:pPr>
            <a:endParaRPr lang="en-US" sz="2400" dirty="0">
              <a:latin typeface="Arial" panose="020B0604020202020204" pitchFamily="34" charset="0"/>
              <a:ea typeface="Cambria" panose="02040503050406030204" pitchFamily="18" charset="0"/>
              <a:cs typeface="Arial" panose="020B0604020202020204" pitchFamily="34" charset="0"/>
            </a:endParaRPr>
          </a:p>
        </p:txBody>
      </p:sp>
      <p:sp>
        <p:nvSpPr>
          <p:cNvPr id="9" name="Rectangle 8"/>
          <p:cNvSpPr/>
          <p:nvPr/>
        </p:nvSpPr>
        <p:spPr>
          <a:xfrm>
            <a:off x="264695" y="958546"/>
            <a:ext cx="15929810" cy="6771084"/>
          </a:xfrm>
          <a:prstGeom prst="rect">
            <a:avLst/>
          </a:prstGeom>
        </p:spPr>
        <p:txBody>
          <a:bodyPr wrap="square">
            <a:spAutoFit/>
          </a:bodyPr>
          <a:lstStyle/>
          <a:p>
            <a:r>
              <a:rPr lang="en-US" sz="3600" dirty="0">
                <a:latin typeface="Times New Roman" panose="02020603050405020304" pitchFamily="18" charset="0"/>
                <a:cs typeface="Times New Roman" panose="02020603050405020304" pitchFamily="18" charset="0"/>
              </a:rPr>
              <a:t>This is the simplest way of implementing the Low Power mode. It will use the LED as an indicator to tell if the device is in an active state or sleep state. The device will be in a sleep state for 5 seconds.</a:t>
            </a:r>
          </a:p>
          <a:p>
            <a:endParaRPr lang="en-US" sz="1400" dirty="0">
              <a:latin typeface="Times New Roman" panose="02020603050405020304" pitchFamily="18" charset="0"/>
              <a:cs typeface="Times New Roman" panose="02020603050405020304" pitchFamily="18" charset="0"/>
            </a:endParaRPr>
          </a:p>
          <a:p>
            <a:pPr lvl="1"/>
            <a:r>
              <a:rPr lang="en-US" sz="2800" dirty="0">
                <a:latin typeface="Book Antiqua" panose="02040602050305030304" pitchFamily="18" charset="0"/>
                <a:cs typeface="Times New Roman" panose="02020603050405020304" pitchFamily="18" charset="0"/>
              </a:rPr>
              <a:t>#include "</a:t>
            </a:r>
            <a:r>
              <a:rPr lang="en-US" sz="2800" dirty="0" err="1">
                <a:latin typeface="Book Antiqua" panose="02040602050305030304" pitchFamily="18" charset="0"/>
                <a:cs typeface="Times New Roman" panose="02020603050405020304" pitchFamily="18" charset="0"/>
              </a:rPr>
              <a:t>ArduinoLowPower.h</a:t>
            </a:r>
            <a:r>
              <a:rPr lang="en-US" sz="2800" dirty="0">
                <a:latin typeface="Book Antiqua" panose="02040602050305030304" pitchFamily="18" charset="0"/>
                <a:cs typeface="Times New Roman" panose="02020603050405020304" pitchFamily="18" charset="0"/>
              </a:rPr>
              <a:t>"</a:t>
            </a:r>
          </a:p>
          <a:p>
            <a:pPr lvl="1"/>
            <a:endParaRPr lang="en-US" sz="1600" dirty="0">
              <a:latin typeface="Book Antiqua" panose="02040602050305030304" pitchFamily="18" charset="0"/>
              <a:cs typeface="Times New Roman" panose="02020603050405020304" pitchFamily="18" charset="0"/>
            </a:endParaRPr>
          </a:p>
          <a:p>
            <a:pPr lvl="1"/>
            <a:r>
              <a:rPr lang="en-US" sz="2800" dirty="0">
                <a:latin typeface="Book Antiqua" panose="02040602050305030304" pitchFamily="18" charset="0"/>
                <a:cs typeface="Times New Roman" panose="02020603050405020304" pitchFamily="18" charset="0"/>
              </a:rPr>
              <a:t>void setup() {</a:t>
            </a:r>
          </a:p>
          <a:p>
            <a:pPr lvl="1"/>
            <a:r>
              <a:rPr lang="en-US" sz="2800" dirty="0">
                <a:latin typeface="Book Antiqua" panose="02040602050305030304" pitchFamily="18" charset="0"/>
                <a:cs typeface="Times New Roman" panose="02020603050405020304" pitchFamily="18" charset="0"/>
              </a:rPr>
              <a:t>  </a:t>
            </a:r>
            <a:r>
              <a:rPr lang="en-US" sz="2800" dirty="0" err="1">
                <a:latin typeface="Book Antiqua" panose="02040602050305030304" pitchFamily="18" charset="0"/>
                <a:cs typeface="Times New Roman" panose="02020603050405020304" pitchFamily="18" charset="0"/>
              </a:rPr>
              <a:t>pinMode</a:t>
            </a:r>
            <a:r>
              <a:rPr lang="en-US" sz="2800" dirty="0">
                <a:latin typeface="Book Antiqua" panose="02040602050305030304" pitchFamily="18" charset="0"/>
                <a:cs typeface="Times New Roman" panose="02020603050405020304" pitchFamily="18" charset="0"/>
              </a:rPr>
              <a:t>(LED_BUILTIN, OUTPUT); }</a:t>
            </a:r>
          </a:p>
          <a:p>
            <a:pPr lvl="1"/>
            <a:endParaRPr lang="en-US" sz="1600" dirty="0">
              <a:latin typeface="Book Antiqua" panose="02040602050305030304" pitchFamily="18" charset="0"/>
              <a:cs typeface="Times New Roman" panose="02020603050405020304" pitchFamily="18" charset="0"/>
            </a:endParaRPr>
          </a:p>
          <a:p>
            <a:pPr lvl="1"/>
            <a:r>
              <a:rPr lang="en-US" sz="2800" dirty="0">
                <a:latin typeface="Book Antiqua" panose="02040602050305030304" pitchFamily="18" charset="0"/>
                <a:cs typeface="Times New Roman" panose="02020603050405020304" pitchFamily="18" charset="0"/>
              </a:rPr>
              <a:t>void loop() {</a:t>
            </a:r>
          </a:p>
          <a:p>
            <a:pPr lvl="1"/>
            <a:r>
              <a:rPr lang="en-US" sz="2800" dirty="0">
                <a:latin typeface="Book Antiqua" panose="02040602050305030304" pitchFamily="18" charset="0"/>
                <a:cs typeface="Times New Roman" panose="02020603050405020304" pitchFamily="18" charset="0"/>
              </a:rPr>
              <a:t>  </a:t>
            </a:r>
            <a:r>
              <a:rPr lang="en-US" sz="2800" dirty="0" err="1">
                <a:latin typeface="Book Antiqua" panose="02040602050305030304" pitchFamily="18" charset="0"/>
                <a:cs typeface="Times New Roman" panose="02020603050405020304" pitchFamily="18" charset="0"/>
              </a:rPr>
              <a:t>digitalWrite</a:t>
            </a:r>
            <a:r>
              <a:rPr lang="en-US" sz="2800" dirty="0">
                <a:latin typeface="Book Antiqua" panose="02040602050305030304" pitchFamily="18" charset="0"/>
                <a:cs typeface="Times New Roman" panose="02020603050405020304" pitchFamily="18" charset="0"/>
              </a:rPr>
              <a:t>(LED_BUILTIN, HIGH);</a:t>
            </a:r>
          </a:p>
          <a:p>
            <a:pPr lvl="1"/>
            <a:r>
              <a:rPr lang="en-US" sz="2800" dirty="0">
                <a:latin typeface="Book Antiqua" panose="02040602050305030304" pitchFamily="18" charset="0"/>
                <a:cs typeface="Times New Roman" panose="02020603050405020304" pitchFamily="18" charset="0"/>
              </a:rPr>
              <a:t>  delay(1000);</a:t>
            </a:r>
          </a:p>
          <a:p>
            <a:pPr lvl="1"/>
            <a:r>
              <a:rPr lang="en-US" sz="2800" dirty="0">
                <a:latin typeface="Book Antiqua" panose="02040602050305030304" pitchFamily="18" charset="0"/>
                <a:cs typeface="Times New Roman" panose="02020603050405020304" pitchFamily="18" charset="0"/>
              </a:rPr>
              <a:t>  </a:t>
            </a:r>
            <a:r>
              <a:rPr lang="en-US" sz="2800" dirty="0" err="1">
                <a:latin typeface="Book Antiqua" panose="02040602050305030304" pitchFamily="18" charset="0"/>
                <a:cs typeface="Times New Roman" panose="02020603050405020304" pitchFamily="18" charset="0"/>
              </a:rPr>
              <a:t>digitalWrite</a:t>
            </a:r>
            <a:r>
              <a:rPr lang="en-US" sz="2800" dirty="0">
                <a:latin typeface="Book Antiqua" panose="02040602050305030304" pitchFamily="18" charset="0"/>
                <a:cs typeface="Times New Roman" panose="02020603050405020304" pitchFamily="18" charset="0"/>
              </a:rPr>
              <a:t>(LED_BUILTIN, LOW);</a:t>
            </a:r>
          </a:p>
          <a:p>
            <a:pPr lvl="1"/>
            <a:r>
              <a:rPr lang="en-US" sz="2800" dirty="0">
                <a:latin typeface="Book Antiqua" panose="02040602050305030304" pitchFamily="18" charset="0"/>
                <a:cs typeface="Times New Roman" panose="02020603050405020304" pitchFamily="18" charset="0"/>
              </a:rPr>
              <a:t>  delay(1000);</a:t>
            </a:r>
          </a:p>
          <a:p>
            <a:pPr lvl="1"/>
            <a:r>
              <a:rPr lang="en-US" sz="2800" dirty="0">
                <a:latin typeface="Book Antiqua" panose="02040602050305030304" pitchFamily="18" charset="0"/>
                <a:cs typeface="Times New Roman" panose="02020603050405020304" pitchFamily="18" charset="0"/>
              </a:rPr>
              <a:t>  </a:t>
            </a:r>
            <a:r>
              <a:rPr lang="en-US" sz="2800" dirty="0" err="1">
                <a:latin typeface="Book Antiqua" panose="02040602050305030304" pitchFamily="18" charset="0"/>
                <a:cs typeface="Times New Roman" panose="02020603050405020304" pitchFamily="18" charset="0"/>
              </a:rPr>
              <a:t>LowPower.sleep</a:t>
            </a:r>
            <a:r>
              <a:rPr lang="en-US" sz="2800" dirty="0">
                <a:latin typeface="Book Antiqua" panose="02040602050305030304" pitchFamily="18" charset="0"/>
                <a:cs typeface="Times New Roman" panose="02020603050405020304" pitchFamily="18" charset="0"/>
              </a:rPr>
              <a:t>(5000);</a:t>
            </a:r>
          </a:p>
          <a:p>
            <a:pPr lvl="1"/>
            <a:r>
              <a:rPr lang="en-US" sz="2800" dirty="0">
                <a:latin typeface="Book Antiqua" panose="02040602050305030304" pitchFamily="18" charset="0"/>
                <a:cs typeface="Times New Roman" panose="02020603050405020304" pitchFamily="18" charset="0"/>
              </a:rPr>
              <a:t>}</a:t>
            </a:r>
            <a:endParaRPr lang="en-CA" sz="2400" dirty="0">
              <a:latin typeface="Book Antiqua" panose="0204060205030503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396CBBC-AE64-B567-BF6D-4A418EF376BF}"/>
              </a:ext>
            </a:extLst>
          </p:cNvPr>
          <p:cNvSpPr txBox="1"/>
          <p:nvPr/>
        </p:nvSpPr>
        <p:spPr>
          <a:xfrm>
            <a:off x="9649326" y="2625334"/>
            <a:ext cx="6311110" cy="3046988"/>
          </a:xfrm>
          <a:prstGeom prst="rect">
            <a:avLst/>
          </a:prstGeom>
          <a:noFill/>
          <a:ln>
            <a:solidFill>
              <a:srgbClr val="FF0000"/>
            </a:solidFill>
          </a:ln>
        </p:spPr>
        <p:txBody>
          <a:bodyPr wrap="square">
            <a:spAutoFit/>
          </a:bodyPr>
          <a:lstStyle/>
          <a:p>
            <a:r>
              <a:rPr lang="en-US" sz="3200" dirty="0">
                <a:solidFill>
                  <a:srgbClr val="FF0000"/>
                </a:solidFill>
                <a:latin typeface="Times New Roman" panose="02020603050405020304" pitchFamily="18" charset="0"/>
                <a:cs typeface="Times New Roman" panose="02020603050405020304" pitchFamily="18" charset="0"/>
              </a:rPr>
              <a:t>Here we can also change a line of the code to perform the Deep Sleep mode of the device.</a:t>
            </a:r>
          </a:p>
          <a:p>
            <a:endParaRPr lang="en-US" sz="3200" dirty="0">
              <a:solidFill>
                <a:srgbClr val="FF0000"/>
              </a:solidFill>
              <a:latin typeface="Times New Roman" panose="02020603050405020304" pitchFamily="18" charset="0"/>
              <a:cs typeface="Times New Roman" panose="02020603050405020304" pitchFamily="18" charset="0"/>
            </a:endParaRPr>
          </a:p>
          <a:p>
            <a:r>
              <a:rPr lang="en-US" sz="3200" dirty="0">
                <a:solidFill>
                  <a:srgbClr val="FF0000"/>
                </a:solidFill>
                <a:latin typeface="Times New Roman" panose="02020603050405020304" pitchFamily="18" charset="0"/>
                <a:cs typeface="Times New Roman" panose="02020603050405020304" pitchFamily="18" charset="0"/>
              </a:rPr>
              <a:t>//</a:t>
            </a:r>
            <a:r>
              <a:rPr lang="en-US" sz="3200" dirty="0" err="1">
                <a:solidFill>
                  <a:srgbClr val="FF0000"/>
                </a:solidFill>
                <a:latin typeface="Times New Roman" panose="02020603050405020304" pitchFamily="18" charset="0"/>
                <a:cs typeface="Times New Roman" panose="02020603050405020304" pitchFamily="18" charset="0"/>
              </a:rPr>
              <a:t>LowPower.sleep</a:t>
            </a:r>
            <a:r>
              <a:rPr lang="en-US" sz="3200" dirty="0">
                <a:solidFill>
                  <a:srgbClr val="FF0000"/>
                </a:solidFill>
                <a:latin typeface="Times New Roman" panose="02020603050405020304" pitchFamily="18" charset="0"/>
                <a:cs typeface="Times New Roman" panose="02020603050405020304" pitchFamily="18" charset="0"/>
              </a:rPr>
              <a:t>(5000);</a:t>
            </a:r>
          </a:p>
          <a:p>
            <a:r>
              <a:rPr lang="en-US" sz="3200" dirty="0" err="1">
                <a:solidFill>
                  <a:srgbClr val="FF0000"/>
                </a:solidFill>
                <a:latin typeface="Times New Roman" panose="02020603050405020304" pitchFamily="18" charset="0"/>
                <a:cs typeface="Times New Roman" panose="02020603050405020304" pitchFamily="18" charset="0"/>
              </a:rPr>
              <a:t>LowPower.deepSleep</a:t>
            </a:r>
            <a:r>
              <a:rPr lang="en-US" sz="3200" dirty="0">
                <a:solidFill>
                  <a:srgbClr val="FF0000"/>
                </a:solidFill>
                <a:latin typeface="Times New Roman" panose="02020603050405020304" pitchFamily="18" charset="0"/>
                <a:cs typeface="Times New Roman" panose="02020603050405020304" pitchFamily="18" charset="0"/>
              </a:rPr>
              <a:t>(5000);</a:t>
            </a:r>
          </a:p>
        </p:txBody>
      </p:sp>
    </p:spTree>
    <p:extLst>
      <p:ext uri="{BB962C8B-B14F-4D97-AF65-F5344CB8AC3E}">
        <p14:creationId xmlns:p14="http://schemas.microsoft.com/office/powerpoint/2010/main" val="11753638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 calcmode="lin" valueType="num">
                                      <p:cBhvr additive="base">
                                        <p:cTn id="2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 calcmode="lin" valueType="num">
                                      <p:cBhvr additive="base">
                                        <p:cTn id="2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anim calcmode="lin" valueType="num">
                                      <p:cBhvr additive="base">
                                        <p:cTn id="31"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 calcmode="lin" valueType="num">
                                      <p:cBhvr additive="base">
                                        <p:cTn id="35"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
                                            <p:txEl>
                                              <p:pRg st="9" end="9"/>
                                            </p:txEl>
                                          </p:spTgt>
                                        </p:tgtEl>
                                        <p:attrNameLst>
                                          <p:attrName>style.visibility</p:attrName>
                                        </p:attrNameLst>
                                      </p:cBhvr>
                                      <p:to>
                                        <p:strVal val="visible"/>
                                      </p:to>
                                    </p:set>
                                    <p:anim calcmode="lin" valueType="num">
                                      <p:cBhvr additive="base">
                                        <p:cTn id="39"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anim calcmode="lin" valueType="num">
                                      <p:cBhvr additive="base">
                                        <p:cTn id="43"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
                                            <p:txEl>
                                              <p:pRg st="11" end="11"/>
                                            </p:txEl>
                                          </p:spTgt>
                                        </p:tgtEl>
                                        <p:attrNameLst>
                                          <p:attrName>style.visibility</p:attrName>
                                        </p:attrNameLst>
                                      </p:cBhvr>
                                      <p:to>
                                        <p:strVal val="visible"/>
                                      </p:to>
                                    </p:set>
                                    <p:anim calcmode="lin" valueType="num">
                                      <p:cBhvr additive="base">
                                        <p:cTn id="47"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9">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anim calcmode="lin" valueType="num">
                                      <p:cBhvr additive="base">
                                        <p:cTn id="51"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9">
                                            <p:txEl>
                                              <p:pRg st="12" end="12"/>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9">
                                            <p:txEl>
                                              <p:pRg st="13" end="13"/>
                                            </p:txEl>
                                          </p:spTgt>
                                        </p:tgtEl>
                                        <p:attrNameLst>
                                          <p:attrName>style.visibility</p:attrName>
                                        </p:attrNameLst>
                                      </p:cBhvr>
                                      <p:to>
                                        <p:strVal val="visible"/>
                                      </p:to>
                                    </p:set>
                                    <p:anim calcmode="lin" valueType="num">
                                      <p:cBhvr additive="base">
                                        <p:cTn id="55" dur="500" fill="hold"/>
                                        <p:tgtEl>
                                          <p:spTgt spid="9">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385011" y="215648"/>
            <a:ext cx="15575425" cy="859790"/>
          </a:xfrm>
        </p:spPr>
        <p:txBody>
          <a:bodyPr>
            <a:normAutofit/>
          </a:bodyPr>
          <a:lstStyle/>
          <a:p>
            <a:pPr algn="just"/>
            <a:r>
              <a:rPr lang="en-US" sz="5400" b="1" u="sng" dirty="0">
                <a:latin typeface="+mn-lt"/>
              </a:rPr>
              <a:t>Low Power-Power Down Mode Example:</a:t>
            </a:r>
          </a:p>
        </p:txBody>
      </p:sp>
      <p:sp>
        <p:nvSpPr>
          <p:cNvPr id="3" name="Slide Number Placeholder 2"/>
          <p:cNvSpPr>
            <a:spLocks noGrp="1"/>
          </p:cNvSpPr>
          <p:nvPr>
            <p:ph type="sldNum" sz="quarter" idx="12"/>
          </p:nvPr>
        </p:nvSpPr>
        <p:spPr/>
        <p:txBody>
          <a:bodyPr/>
          <a:lstStyle/>
          <a:p>
            <a:fld id="{5D99DD2A-B520-4620-9B43-64B657BA2D42}" type="slidenum">
              <a:rPr lang="en-US" noProof="0" smtClean="0"/>
              <a:t>9</a:t>
            </a:fld>
            <a:endParaRPr lang="en-US" noProof="0" dirty="0"/>
          </a:p>
        </p:txBody>
      </p:sp>
      <p:sp>
        <p:nvSpPr>
          <p:cNvPr id="8" name="Text Placeholder 3">
            <a:extLst>
              <a:ext uri="{FF2B5EF4-FFF2-40B4-BE49-F238E27FC236}">
                <a16:creationId xmlns:a16="http://schemas.microsoft.com/office/drawing/2014/main" id="{5BA0452F-E4D7-4ED7-A292-A7A5A20AC516}"/>
              </a:ext>
            </a:extLst>
          </p:cNvPr>
          <p:cNvSpPr txBox="1">
            <a:spLocks/>
          </p:cNvSpPr>
          <p:nvPr/>
        </p:nvSpPr>
        <p:spPr bwMode="white">
          <a:xfrm>
            <a:off x="8021782" y="4913894"/>
            <a:ext cx="8390225" cy="4651582"/>
          </a:xfrm>
          <a:prstGeom prst="rect">
            <a:avLst/>
          </a:prstGeom>
        </p:spPr>
        <p:txBody>
          <a:bodyPr vert="horz" lIns="109728" tIns="54864" rIns="109728" bIns="54864"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just"/>
            <a:endParaRPr lang="en-CA" sz="2160">
              <a:latin typeface="Arial" panose="020B0604020202020204" pitchFamily="34" charset="0"/>
              <a:cs typeface="Arial" panose="020B0604020202020204" pitchFamily="34" charset="0"/>
            </a:endParaRPr>
          </a:p>
          <a:p>
            <a:pPr algn="just"/>
            <a:endParaRPr lang="en-US" sz="2400">
              <a:latin typeface="Arial" panose="020B0604020202020204" pitchFamily="34" charset="0"/>
              <a:cs typeface="Arial" panose="020B0604020202020204" pitchFamily="34" charset="0"/>
            </a:endParaRPr>
          </a:p>
          <a:p>
            <a:pPr marL="278130" indent="-278130" algn="just">
              <a:lnSpc>
                <a:spcPct val="110000"/>
              </a:lnSpc>
              <a:spcAft>
                <a:spcPts val="720"/>
              </a:spcAft>
            </a:pPr>
            <a:endParaRPr lang="en-US" sz="2400" dirty="0">
              <a:latin typeface="Arial" panose="020B0604020202020204" pitchFamily="34" charset="0"/>
              <a:ea typeface="Cambria" panose="02040503050406030204" pitchFamily="18" charset="0"/>
              <a:cs typeface="Arial" panose="020B0604020202020204" pitchFamily="34" charset="0"/>
            </a:endParaRPr>
          </a:p>
        </p:txBody>
      </p:sp>
      <p:sp>
        <p:nvSpPr>
          <p:cNvPr id="9" name="Rectangle 8"/>
          <p:cNvSpPr/>
          <p:nvPr/>
        </p:nvSpPr>
        <p:spPr>
          <a:xfrm>
            <a:off x="264695" y="958546"/>
            <a:ext cx="15929810" cy="6709529"/>
          </a:xfrm>
          <a:prstGeom prst="rect">
            <a:avLst/>
          </a:prstGeom>
        </p:spPr>
        <p:txBody>
          <a:bodyPr wrap="square">
            <a:spAutoFit/>
          </a:bodyPr>
          <a:lstStyle/>
          <a:p>
            <a:r>
              <a:rPr lang="en-US" sz="3600" dirty="0">
                <a:latin typeface="Times New Roman" panose="02020603050405020304" pitchFamily="18" charset="0"/>
                <a:cs typeface="Times New Roman" panose="02020603050405020304" pitchFamily="18" charset="0"/>
              </a:rPr>
              <a:t>In this sketch, the Arduino blinks an LED for 2 s and is then powered down for 2 s, and during that time the ADC and Brown-Out Detect (BOD) are disabled. When powered down, the Arduino's current drops from 14 mA, down to just 6 </a:t>
            </a:r>
            <a:r>
              <a:rPr lang="en-US" sz="3600" dirty="0">
                <a:latin typeface="Symbol" panose="05050102010706020507" pitchFamily="18" charset="2"/>
                <a:cs typeface="Times New Roman" panose="02020603050405020304" pitchFamily="18" charset="0"/>
              </a:rPr>
              <a:t>m</a:t>
            </a:r>
            <a:r>
              <a:rPr lang="en-US" sz="3600" dirty="0">
                <a:latin typeface="Times New Roman" panose="02020603050405020304" pitchFamily="18" charset="0"/>
                <a:cs typeface="Times New Roman" panose="02020603050405020304" pitchFamily="18" charset="0"/>
              </a:rPr>
              <a:t>A!</a:t>
            </a:r>
          </a:p>
          <a:p>
            <a:endParaRPr lang="en-US" sz="1400" dirty="0">
              <a:latin typeface="Times New Roman" panose="02020603050405020304" pitchFamily="18" charset="0"/>
              <a:cs typeface="Times New Roman" panose="02020603050405020304" pitchFamily="18" charset="0"/>
            </a:endParaRPr>
          </a:p>
          <a:p>
            <a:pPr lvl="1"/>
            <a:r>
              <a:rPr lang="en-US" sz="2800" dirty="0">
                <a:latin typeface="Book Antiqua" panose="02040602050305030304" pitchFamily="18" charset="0"/>
                <a:cs typeface="Times New Roman" panose="02020603050405020304" pitchFamily="18" charset="0"/>
              </a:rPr>
              <a:t>#include "</a:t>
            </a:r>
            <a:r>
              <a:rPr lang="en-US" sz="2800" dirty="0" err="1">
                <a:latin typeface="Book Antiqua" panose="02040602050305030304" pitchFamily="18" charset="0"/>
                <a:cs typeface="Times New Roman" panose="02020603050405020304" pitchFamily="18" charset="0"/>
              </a:rPr>
              <a:t>LowPower.h</a:t>
            </a:r>
            <a:r>
              <a:rPr lang="en-US" sz="2800" dirty="0">
                <a:latin typeface="Book Antiqua" panose="02040602050305030304" pitchFamily="18" charset="0"/>
                <a:cs typeface="Times New Roman" panose="02020603050405020304" pitchFamily="18" charset="0"/>
              </a:rPr>
              <a:t>"</a:t>
            </a:r>
          </a:p>
          <a:p>
            <a:pPr lvl="1"/>
            <a:endParaRPr lang="en-US" sz="1400" dirty="0">
              <a:latin typeface="Book Antiqua" panose="02040602050305030304" pitchFamily="18" charset="0"/>
              <a:cs typeface="Times New Roman" panose="02020603050405020304" pitchFamily="18" charset="0"/>
            </a:endParaRPr>
          </a:p>
          <a:p>
            <a:pPr lvl="1"/>
            <a:r>
              <a:rPr lang="en-US" sz="2800" dirty="0">
                <a:latin typeface="Book Antiqua" panose="02040602050305030304" pitchFamily="18" charset="0"/>
                <a:cs typeface="Times New Roman" panose="02020603050405020304" pitchFamily="18" charset="0"/>
              </a:rPr>
              <a:t>void setup() {</a:t>
            </a:r>
          </a:p>
          <a:p>
            <a:pPr lvl="1"/>
            <a:r>
              <a:rPr lang="en-US" sz="2800" dirty="0">
                <a:latin typeface="Book Antiqua" panose="02040602050305030304" pitchFamily="18" charset="0"/>
                <a:cs typeface="Times New Roman" panose="02020603050405020304" pitchFamily="18" charset="0"/>
              </a:rPr>
              <a:t>  </a:t>
            </a:r>
            <a:r>
              <a:rPr lang="en-US" sz="2800" dirty="0" err="1">
                <a:latin typeface="Book Antiqua" panose="02040602050305030304" pitchFamily="18" charset="0"/>
                <a:cs typeface="Times New Roman" panose="02020603050405020304" pitchFamily="18" charset="0"/>
              </a:rPr>
              <a:t>pinMode</a:t>
            </a:r>
            <a:r>
              <a:rPr lang="en-US" sz="2800" dirty="0">
                <a:latin typeface="Book Antiqua" panose="02040602050305030304" pitchFamily="18" charset="0"/>
                <a:cs typeface="Times New Roman" panose="02020603050405020304" pitchFamily="18" charset="0"/>
              </a:rPr>
              <a:t>(13,OUTPUT);</a:t>
            </a:r>
          </a:p>
          <a:p>
            <a:pPr lvl="1"/>
            <a:r>
              <a:rPr lang="en-US" sz="2800" dirty="0">
                <a:latin typeface="Book Antiqua" panose="02040602050305030304" pitchFamily="18" charset="0"/>
                <a:cs typeface="Times New Roman" panose="02020603050405020304" pitchFamily="18" charset="0"/>
              </a:rPr>
              <a:t>}</a:t>
            </a:r>
          </a:p>
          <a:p>
            <a:pPr lvl="1"/>
            <a:endParaRPr lang="en-US" sz="1400" dirty="0">
              <a:latin typeface="Book Antiqua" panose="02040602050305030304" pitchFamily="18" charset="0"/>
              <a:cs typeface="Times New Roman" panose="02020603050405020304" pitchFamily="18" charset="0"/>
            </a:endParaRPr>
          </a:p>
          <a:p>
            <a:pPr lvl="1"/>
            <a:r>
              <a:rPr lang="en-US" sz="2800" dirty="0">
                <a:latin typeface="Book Antiqua" panose="02040602050305030304" pitchFamily="18" charset="0"/>
                <a:cs typeface="Times New Roman" panose="02020603050405020304" pitchFamily="18" charset="0"/>
              </a:rPr>
              <a:t>void loop() {</a:t>
            </a:r>
          </a:p>
          <a:p>
            <a:pPr lvl="1"/>
            <a:r>
              <a:rPr lang="en-US" sz="2800" dirty="0">
                <a:latin typeface="Book Antiqua" panose="02040602050305030304" pitchFamily="18" charset="0"/>
                <a:cs typeface="Times New Roman" panose="02020603050405020304" pitchFamily="18" charset="0"/>
              </a:rPr>
              <a:t>  </a:t>
            </a:r>
            <a:r>
              <a:rPr lang="en-US" sz="2800" dirty="0" err="1">
                <a:latin typeface="Book Antiqua" panose="02040602050305030304" pitchFamily="18" charset="0"/>
                <a:cs typeface="Times New Roman" panose="02020603050405020304" pitchFamily="18" charset="0"/>
              </a:rPr>
              <a:t>digitalWrite</a:t>
            </a:r>
            <a:r>
              <a:rPr lang="en-US" sz="2800" dirty="0">
                <a:latin typeface="Book Antiqua" panose="02040602050305030304" pitchFamily="18" charset="0"/>
                <a:cs typeface="Times New Roman" panose="02020603050405020304" pitchFamily="18" charset="0"/>
              </a:rPr>
              <a:t>(13,HIGH);</a:t>
            </a:r>
          </a:p>
          <a:p>
            <a:pPr lvl="1"/>
            <a:r>
              <a:rPr lang="en-US" sz="2800" dirty="0">
                <a:latin typeface="Book Antiqua" panose="02040602050305030304" pitchFamily="18" charset="0"/>
                <a:cs typeface="Times New Roman" panose="02020603050405020304" pitchFamily="18" charset="0"/>
              </a:rPr>
              <a:t>  delay(2000);</a:t>
            </a:r>
          </a:p>
          <a:p>
            <a:pPr lvl="1"/>
            <a:r>
              <a:rPr lang="en-US" sz="2800" dirty="0">
                <a:latin typeface="Book Antiqua" panose="02040602050305030304" pitchFamily="18" charset="0"/>
                <a:cs typeface="Times New Roman" panose="02020603050405020304" pitchFamily="18" charset="0"/>
              </a:rPr>
              <a:t>  </a:t>
            </a:r>
            <a:r>
              <a:rPr lang="en-US" sz="2800" dirty="0" err="1">
                <a:latin typeface="Book Antiqua" panose="02040602050305030304" pitchFamily="18" charset="0"/>
                <a:cs typeface="Times New Roman" panose="02020603050405020304" pitchFamily="18" charset="0"/>
              </a:rPr>
              <a:t>digitalWrite</a:t>
            </a:r>
            <a:r>
              <a:rPr lang="en-US" sz="2800" dirty="0">
                <a:latin typeface="Book Antiqua" panose="02040602050305030304" pitchFamily="18" charset="0"/>
                <a:cs typeface="Times New Roman" panose="02020603050405020304" pitchFamily="18" charset="0"/>
              </a:rPr>
              <a:t>(13,LOW);</a:t>
            </a:r>
          </a:p>
          <a:p>
            <a:pPr lvl="1"/>
            <a:r>
              <a:rPr lang="en-US" sz="2800" dirty="0">
                <a:latin typeface="Book Antiqua" panose="02040602050305030304" pitchFamily="18" charset="0"/>
                <a:cs typeface="Times New Roman" panose="02020603050405020304" pitchFamily="18" charset="0"/>
              </a:rPr>
              <a:t>  </a:t>
            </a:r>
            <a:r>
              <a:rPr lang="en-US" sz="2800" dirty="0" err="1">
                <a:latin typeface="Book Antiqua" panose="02040602050305030304" pitchFamily="18" charset="0"/>
                <a:cs typeface="Times New Roman" panose="02020603050405020304" pitchFamily="18" charset="0"/>
              </a:rPr>
              <a:t>LowPower.powerDown</a:t>
            </a:r>
            <a:r>
              <a:rPr lang="en-US" sz="2800" dirty="0">
                <a:latin typeface="Book Antiqua" panose="02040602050305030304" pitchFamily="18" charset="0"/>
                <a:cs typeface="Times New Roman" panose="02020603050405020304" pitchFamily="18" charset="0"/>
              </a:rPr>
              <a:t>(SLEEP_2S, ADC_OFF, BOD_OFF);</a:t>
            </a:r>
          </a:p>
          <a:p>
            <a:pPr lvl="1"/>
            <a:r>
              <a:rPr lang="en-US" sz="2800" dirty="0">
                <a:latin typeface="Book Antiqua" panose="0204060205030503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E396CBBC-AE64-B567-BF6D-4A418EF376BF}"/>
              </a:ext>
            </a:extLst>
          </p:cNvPr>
          <p:cNvSpPr txBox="1"/>
          <p:nvPr/>
        </p:nvSpPr>
        <p:spPr>
          <a:xfrm>
            <a:off x="8644142" y="3080928"/>
            <a:ext cx="6683488" cy="3046988"/>
          </a:xfrm>
          <a:prstGeom prst="rect">
            <a:avLst/>
          </a:prstGeom>
          <a:noFill/>
          <a:ln>
            <a:solidFill>
              <a:srgbClr val="FF0000"/>
            </a:solidFill>
          </a:ln>
        </p:spPr>
        <p:txBody>
          <a:bodyPr wrap="square">
            <a:spAutoFit/>
          </a:bodyPr>
          <a:lstStyle/>
          <a:p>
            <a:r>
              <a:rPr lang="en-US" sz="3200" dirty="0">
                <a:solidFill>
                  <a:srgbClr val="FF0000"/>
                </a:solidFill>
                <a:latin typeface="Times New Roman" panose="02020603050405020304" pitchFamily="18" charset="0"/>
                <a:cs typeface="Times New Roman" panose="02020603050405020304" pitchFamily="18" charset="0"/>
              </a:rPr>
              <a:t>Let’s load this sketch onto our Arduino, which is running with a 5 V supply at 16 </a:t>
            </a:r>
            <a:r>
              <a:rPr lang="en-US" sz="3200" dirty="0" err="1">
                <a:solidFill>
                  <a:srgbClr val="FF0000"/>
                </a:solidFill>
                <a:latin typeface="Times New Roman" panose="02020603050405020304" pitchFamily="18" charset="0"/>
                <a:cs typeface="Times New Roman" panose="02020603050405020304" pitchFamily="18" charset="0"/>
              </a:rPr>
              <a:t>MHz.</a:t>
            </a:r>
            <a:r>
              <a:rPr lang="en-US" sz="3200" dirty="0">
                <a:solidFill>
                  <a:srgbClr val="FF0000"/>
                </a:solidFill>
                <a:latin typeface="Times New Roman" panose="02020603050405020304" pitchFamily="18" charset="0"/>
                <a:cs typeface="Times New Roman" panose="02020603050405020304" pitchFamily="18" charset="0"/>
              </a:rPr>
              <a:t> To see how little current is needed in sleep mode, we are using an Arduino ATmega328P board to minimize the current.</a:t>
            </a:r>
          </a:p>
        </p:txBody>
      </p:sp>
    </p:spTree>
    <p:extLst>
      <p:ext uri="{BB962C8B-B14F-4D97-AF65-F5344CB8AC3E}">
        <p14:creationId xmlns:p14="http://schemas.microsoft.com/office/powerpoint/2010/main" val="21844260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 calcmode="lin" valueType="num">
                                      <p:cBhvr additive="base">
                                        <p:cTn id="1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 calcmode="lin" valueType="num">
                                      <p:cBhvr additive="base">
                                        <p:cTn id="2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 calcmode="lin" valueType="num">
                                      <p:cBhvr additive="base">
                                        <p:cTn id="2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anim calcmode="lin" valueType="num">
                                      <p:cBhvr additive="base">
                                        <p:cTn id="29"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anim calcmode="lin" valueType="num">
                                      <p:cBhvr additive="base">
                                        <p:cTn id="33"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9">
                                            <p:txEl>
                                              <p:pRg st="9" end="9"/>
                                            </p:txEl>
                                          </p:spTgt>
                                        </p:tgtEl>
                                        <p:attrNameLst>
                                          <p:attrName>style.visibility</p:attrName>
                                        </p:attrNameLst>
                                      </p:cBhvr>
                                      <p:to>
                                        <p:strVal val="visible"/>
                                      </p:to>
                                    </p:set>
                                    <p:anim calcmode="lin" valueType="num">
                                      <p:cBhvr additive="base">
                                        <p:cTn id="37"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9">
                                            <p:txEl>
                                              <p:pRg st="10" end="10"/>
                                            </p:txEl>
                                          </p:spTgt>
                                        </p:tgtEl>
                                        <p:attrNameLst>
                                          <p:attrName>style.visibility</p:attrName>
                                        </p:attrNameLst>
                                      </p:cBhvr>
                                      <p:to>
                                        <p:strVal val="visible"/>
                                      </p:to>
                                    </p:set>
                                    <p:anim calcmode="lin" valueType="num">
                                      <p:cBhvr additive="base">
                                        <p:cTn id="41"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9">
                                            <p:txEl>
                                              <p:pRg st="11" end="11"/>
                                            </p:txEl>
                                          </p:spTgt>
                                        </p:tgtEl>
                                        <p:attrNameLst>
                                          <p:attrName>style.visibility</p:attrName>
                                        </p:attrNameLst>
                                      </p:cBhvr>
                                      <p:to>
                                        <p:strVal val="visible"/>
                                      </p:to>
                                    </p:set>
                                    <p:anim calcmode="lin" valueType="num">
                                      <p:cBhvr additive="base">
                                        <p:cTn id="45"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9">
                                            <p:txEl>
                                              <p:pRg st="11" end="1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9">
                                            <p:txEl>
                                              <p:pRg st="12" end="12"/>
                                            </p:txEl>
                                          </p:spTgt>
                                        </p:tgtEl>
                                        <p:attrNameLst>
                                          <p:attrName>style.visibility</p:attrName>
                                        </p:attrNameLst>
                                      </p:cBhvr>
                                      <p:to>
                                        <p:strVal val="visible"/>
                                      </p:to>
                                    </p:set>
                                    <p:anim calcmode="lin" valueType="num">
                                      <p:cBhvr additive="base">
                                        <p:cTn id="49"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12" end="12"/>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anim calcmode="lin" valueType="num">
                                      <p:cBhvr additive="base">
                                        <p:cTn id="53" dur="500" fill="hold"/>
                                        <p:tgtEl>
                                          <p:spTgt spid="9">
                                            <p:txEl>
                                              <p:pRg st="13" end="1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9">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2E7988365E6A46B8F43A9D7090DB36" ma:contentTypeVersion="4" ma:contentTypeDescription="Create a new document." ma:contentTypeScope="" ma:versionID="acb5e51bce88aeaa521865d11731df5d">
  <xsd:schema xmlns:xsd="http://www.w3.org/2001/XMLSchema" xmlns:xs="http://www.w3.org/2001/XMLSchema" xmlns:p="http://schemas.microsoft.com/office/2006/metadata/properties" xmlns:ns2="6cb8487e-587d-413a-870b-8efaba1a9ae9" targetNamespace="http://schemas.microsoft.com/office/2006/metadata/properties" ma:root="true" ma:fieldsID="645d8da3d9f0ad2198cb81f33e578bac" ns2:_="">
    <xsd:import namespace="6cb8487e-587d-413a-870b-8efaba1a9ae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b8487e-587d-413a-870b-8efaba1a9a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E563C1-19B1-422E-8857-93BFC4BFE545}"/>
</file>

<file path=customXml/itemProps2.xml><?xml version="1.0" encoding="utf-8"?>
<ds:datastoreItem xmlns:ds="http://schemas.openxmlformats.org/officeDocument/2006/customXml" ds:itemID="{0EC94942-C689-461B-8649-1FD863C6BA2B}">
  <ds:schemaRefs>
    <ds:schemaRef ds:uri="http://purl.org/dc/elements/1.1/"/>
    <ds:schemaRef ds:uri="http://schemas.openxmlformats.org/package/2006/metadata/core-properties"/>
    <ds:schemaRef ds:uri="http://schemas.microsoft.com/office/2006/documentManagement/types"/>
    <ds:schemaRef ds:uri="71af3243-3dd4-4a8d-8c0d-dd76da1f02a5"/>
    <ds:schemaRef ds:uri="16c05727-aa75-4e4a-9b5f-8a80a1165891"/>
    <ds:schemaRef ds:uri="http://purl.org/dc/terms/"/>
    <ds:schemaRef ds:uri="http://schemas.microsoft.com/office/2006/metadata/propertie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38C25A74-1E0C-4362-AFA3-6197BD285F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2098</Words>
  <Application>Microsoft Office PowerPoint</Application>
  <PresentationFormat>Custom</PresentationFormat>
  <Paragraphs>176</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vt:lpstr>
      <vt:lpstr>Book Antiqua</vt:lpstr>
      <vt:lpstr>Calibri</vt:lpstr>
      <vt:lpstr>Calibri Light</vt:lpstr>
      <vt:lpstr>Symbol</vt:lpstr>
      <vt:lpstr>Times New Roman</vt:lpstr>
      <vt:lpstr>Wingdings</vt:lpstr>
      <vt:lpstr>Office Theme</vt:lpstr>
      <vt:lpstr>Power Management and Sleep Modes:</vt:lpstr>
      <vt:lpstr>Power Management and Sleep Modes:</vt:lpstr>
      <vt:lpstr>Power Management and Sleep Modes:</vt:lpstr>
      <vt:lpstr>Register Description:</vt:lpstr>
      <vt:lpstr>Idle Mode:</vt:lpstr>
      <vt:lpstr>DC Noise Reduction Mode:</vt:lpstr>
      <vt:lpstr>Power-Down Mode:</vt:lpstr>
      <vt:lpstr>Standard Low Power Example:</vt:lpstr>
      <vt:lpstr>Low Power-Power Down Mode Example:</vt:lpstr>
      <vt:lpstr>Arduino Code for Power-Down Periodic Mode:</vt:lpstr>
      <vt:lpstr>PowerPoint Presentation</vt:lpstr>
      <vt:lpstr>Register Description:</vt:lpstr>
      <vt:lpstr>PRR: Power Reduction Register: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2022-05-17T14:56:55Z</dcterms:created>
  <dcterms:modified xsi:type="dcterms:W3CDTF">2024-03-05T03:36:02Z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0x010100EA2E7988365E6A46B8F43A9D7090DB36</vt:lpwstr>
  </property>
</Properties>
</file>