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EE0D1-706D-4C91-1B19-D578FDD7BB7B}" v="1231" dt="2022-04-02T06:15:11.332"/>
    <p1510:client id="{A4D731BC-9880-3DB7-2069-26313B393886}" v="6" dt="2022-04-04T11:26:43.826"/>
    <p1510:client id="{E4703B32-E3C9-49A1-B7D2-3501EE7B14BD}" v="832" dt="2022-04-01T17:52:20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H SANZIDA" userId="S::22-47154-1@student.aiub.edu::765346db-58a0-464d-aa65-d8e2f9bca06b" providerId="AD" clId="Web-{7D8EE0D1-706D-4C91-1B19-D578FDD7BB7B}"/>
    <pc:docChg chg="addSld modSld">
      <pc:chgData name="RIFAH SANZIDA" userId="S::22-47154-1@student.aiub.edu::765346db-58a0-464d-aa65-d8e2f9bca06b" providerId="AD" clId="Web-{7D8EE0D1-706D-4C91-1B19-D578FDD7BB7B}" dt="2022-04-02T06:15:11.332" v="1123" actId="14100"/>
      <pc:docMkLst>
        <pc:docMk/>
      </pc:docMkLst>
      <pc:sldChg chg="modSp">
        <pc:chgData name="RIFAH SANZIDA" userId="S::22-47154-1@student.aiub.edu::765346db-58a0-464d-aa65-d8e2f9bca06b" providerId="AD" clId="Web-{7D8EE0D1-706D-4C91-1B19-D578FDD7BB7B}" dt="2022-04-02T06:10:01.450" v="1104" actId="20577"/>
        <pc:sldMkLst>
          <pc:docMk/>
          <pc:sldMk cId="109857222" sldId="256"/>
        </pc:sldMkLst>
        <pc:spChg chg="mod">
          <ac:chgData name="RIFAH SANZIDA" userId="S::22-47154-1@student.aiub.edu::765346db-58a0-464d-aa65-d8e2f9bca06b" providerId="AD" clId="Web-{7D8EE0D1-706D-4C91-1B19-D578FDD7BB7B}" dt="2022-04-02T06:10:01.450" v="110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RIFAH SANZIDA" userId="S::22-47154-1@student.aiub.edu::765346db-58a0-464d-aa65-d8e2f9bca06b" providerId="AD" clId="Web-{7D8EE0D1-706D-4C91-1B19-D578FDD7BB7B}" dt="2022-04-02T06:13:59.440" v="1117" actId="20577"/>
        <pc:sldMkLst>
          <pc:docMk/>
          <pc:sldMk cId="219404353" sldId="257"/>
        </pc:sldMkLst>
        <pc:spChg chg="mod">
          <ac:chgData name="RIFAH SANZIDA" userId="S::22-47154-1@student.aiub.edu::765346db-58a0-464d-aa65-d8e2f9bca06b" providerId="AD" clId="Web-{7D8EE0D1-706D-4C91-1B19-D578FDD7BB7B}" dt="2022-04-02T06:13:59.440" v="1117" actId="20577"/>
          <ac:spMkLst>
            <pc:docMk/>
            <pc:sldMk cId="219404353" sldId="257"/>
            <ac:spMk id="2" creationId="{7B9F4FC5-FDAB-86B2-DE96-3E6605E48141}"/>
          </ac:spMkLst>
        </pc:spChg>
        <pc:picChg chg="mod">
          <ac:chgData name="RIFAH SANZIDA" userId="S::22-47154-1@student.aiub.edu::765346db-58a0-464d-aa65-d8e2f9bca06b" providerId="AD" clId="Web-{7D8EE0D1-706D-4C91-1B19-D578FDD7BB7B}" dt="2022-04-02T06:10:49.295" v="1106" actId="14100"/>
          <ac:picMkLst>
            <pc:docMk/>
            <pc:sldMk cId="219404353" sldId="257"/>
            <ac:picMk id="4" creationId="{A158683E-BBA5-0155-311F-07B465C1E7FF}"/>
          </ac:picMkLst>
        </pc:picChg>
      </pc:sldChg>
      <pc:sldChg chg="modSp">
        <pc:chgData name="RIFAH SANZIDA" userId="S::22-47154-1@student.aiub.edu::765346db-58a0-464d-aa65-d8e2f9bca06b" providerId="AD" clId="Web-{7D8EE0D1-706D-4C91-1B19-D578FDD7BB7B}" dt="2022-04-02T06:14:26.878" v="1119" actId="20577"/>
        <pc:sldMkLst>
          <pc:docMk/>
          <pc:sldMk cId="4105477881" sldId="258"/>
        </pc:sldMkLst>
        <pc:spChg chg="mod">
          <ac:chgData name="RIFAH SANZIDA" userId="S::22-47154-1@student.aiub.edu::765346db-58a0-464d-aa65-d8e2f9bca06b" providerId="AD" clId="Web-{7D8EE0D1-706D-4C91-1B19-D578FDD7BB7B}" dt="2022-04-02T06:14:26.878" v="1119" actId="20577"/>
          <ac:spMkLst>
            <pc:docMk/>
            <pc:sldMk cId="4105477881" sldId="258"/>
            <ac:spMk id="9" creationId="{8B24E80A-7803-2C7C-6484-1D2C07B81FA5}"/>
          </ac:spMkLst>
        </pc:spChg>
      </pc:sldChg>
      <pc:sldChg chg="delSp modSp">
        <pc:chgData name="RIFAH SANZIDA" userId="S::22-47154-1@student.aiub.edu::765346db-58a0-464d-aa65-d8e2f9bca06b" providerId="AD" clId="Web-{7D8EE0D1-706D-4C91-1B19-D578FDD7BB7B}" dt="2022-04-02T06:06:42.555" v="1094" actId="14100"/>
        <pc:sldMkLst>
          <pc:docMk/>
          <pc:sldMk cId="2599563345" sldId="260"/>
        </pc:sldMkLst>
        <pc:spChg chg="del">
          <ac:chgData name="RIFAH SANZIDA" userId="S::22-47154-1@student.aiub.edu::765346db-58a0-464d-aa65-d8e2f9bca06b" providerId="AD" clId="Web-{7D8EE0D1-706D-4C91-1B19-D578FDD7BB7B}" dt="2022-04-02T06:06:20.133" v="1089"/>
          <ac:spMkLst>
            <pc:docMk/>
            <pc:sldMk cId="2599563345" sldId="260"/>
            <ac:spMk id="2" creationId="{3FD14028-41B3-A035-B02A-177BF8B005CF}"/>
          </ac:spMkLst>
        </pc:spChg>
        <pc:picChg chg="mod">
          <ac:chgData name="RIFAH SANZIDA" userId="S::22-47154-1@student.aiub.edu::765346db-58a0-464d-aa65-d8e2f9bca06b" providerId="AD" clId="Web-{7D8EE0D1-706D-4C91-1B19-D578FDD7BB7B}" dt="2022-04-02T06:06:42.555" v="1094" actId="14100"/>
          <ac:picMkLst>
            <pc:docMk/>
            <pc:sldMk cId="2599563345" sldId="260"/>
            <ac:picMk id="4" creationId="{12061E92-F9C7-158D-2967-84FF4C8E49E7}"/>
          </ac:picMkLst>
        </pc:picChg>
      </pc:sldChg>
      <pc:sldChg chg="addSp delSp modSp">
        <pc:chgData name="RIFAH SANZIDA" userId="S::22-47154-1@student.aiub.edu::765346db-58a0-464d-aa65-d8e2f9bca06b" providerId="AD" clId="Web-{7D8EE0D1-706D-4C91-1B19-D578FDD7BB7B}" dt="2022-04-02T04:57:43.260" v="406" actId="14100"/>
        <pc:sldMkLst>
          <pc:docMk/>
          <pc:sldMk cId="963899213" sldId="262"/>
        </pc:sldMkLst>
        <pc:spChg chg="mod">
          <ac:chgData name="RIFAH SANZIDA" userId="S::22-47154-1@student.aiub.edu::765346db-58a0-464d-aa65-d8e2f9bca06b" providerId="AD" clId="Web-{7D8EE0D1-706D-4C91-1B19-D578FDD7BB7B}" dt="2022-04-02T04:57:37.619" v="405" actId="14100"/>
          <ac:spMkLst>
            <pc:docMk/>
            <pc:sldMk cId="963899213" sldId="262"/>
            <ac:spMk id="2" creationId="{3E806577-D15A-1A29-B19C-65243A3CED9B}"/>
          </ac:spMkLst>
        </pc:spChg>
        <pc:spChg chg="del">
          <ac:chgData name="RIFAH SANZIDA" userId="S::22-47154-1@student.aiub.edu::765346db-58a0-464d-aa65-d8e2f9bca06b" providerId="AD" clId="Web-{7D8EE0D1-706D-4C91-1B19-D578FDD7BB7B}" dt="2022-04-02T04:17:01.707" v="1"/>
          <ac:spMkLst>
            <pc:docMk/>
            <pc:sldMk cId="963899213" sldId="262"/>
            <ac:spMk id="3" creationId="{C3632C2E-321A-C6B3-9926-4EFB9A07C2ED}"/>
          </ac:spMkLst>
        </pc:spChg>
        <pc:spChg chg="add del mod">
          <ac:chgData name="RIFAH SANZIDA" userId="S::22-47154-1@student.aiub.edu::765346db-58a0-464d-aa65-d8e2f9bca06b" providerId="AD" clId="Web-{7D8EE0D1-706D-4C91-1B19-D578FDD7BB7B}" dt="2022-04-02T04:24:22.326" v="63"/>
          <ac:spMkLst>
            <pc:docMk/>
            <pc:sldMk cId="963899213" sldId="262"/>
            <ac:spMk id="5" creationId="{41760B88-5903-1E2A-8EEA-5CD844775458}"/>
          </ac:spMkLst>
        </pc:spChg>
        <pc:spChg chg="add mod">
          <ac:chgData name="RIFAH SANZIDA" userId="S::22-47154-1@student.aiub.edu::765346db-58a0-464d-aa65-d8e2f9bca06b" providerId="AD" clId="Web-{7D8EE0D1-706D-4C91-1B19-D578FDD7BB7B}" dt="2022-04-02T04:56:40.931" v="390" actId="14100"/>
          <ac:spMkLst>
            <pc:docMk/>
            <pc:sldMk cId="963899213" sldId="262"/>
            <ac:spMk id="6" creationId="{4ADB545F-E7B7-BCE1-2855-05648A8723A1}"/>
          </ac:spMkLst>
        </pc:spChg>
        <pc:spChg chg="del">
          <ac:chgData name="RIFAH SANZIDA" userId="S::22-47154-1@student.aiub.edu::765346db-58a0-464d-aa65-d8e2f9bca06b" providerId="AD" clId="Web-{7D8EE0D1-706D-4C91-1B19-D578FDD7BB7B}" dt="2022-04-02T04:32:31.571" v="149"/>
          <ac:spMkLst>
            <pc:docMk/>
            <pc:sldMk cId="963899213" sldId="262"/>
            <ac:spMk id="8" creationId="{4EFE82FE-7465-AE46-88DF-34D347E83B84}"/>
          </ac:spMkLst>
        </pc:spChg>
        <pc:spChg chg="add del">
          <ac:chgData name="RIFAH SANZIDA" userId="S::22-47154-1@student.aiub.edu::765346db-58a0-464d-aa65-d8e2f9bca06b" providerId="AD" clId="Web-{7D8EE0D1-706D-4C91-1B19-D578FDD7BB7B}" dt="2022-04-02T04:55:42.883" v="382"/>
          <ac:spMkLst>
            <pc:docMk/>
            <pc:sldMk cId="963899213" sldId="262"/>
            <ac:spMk id="23" creationId="{C7F2E4D6-EF46-1C43-8F3E-3620C3C83F36}"/>
          </ac:spMkLst>
        </pc:spChg>
        <pc:spChg chg="add">
          <ac:chgData name="RIFAH SANZIDA" userId="S::22-47154-1@student.aiub.edu::765346db-58a0-464d-aa65-d8e2f9bca06b" providerId="AD" clId="Web-{7D8EE0D1-706D-4C91-1B19-D578FDD7BB7B}" dt="2022-04-02T04:55:42.883" v="382"/>
          <ac:spMkLst>
            <pc:docMk/>
            <pc:sldMk cId="963899213" sldId="262"/>
            <ac:spMk id="36" creationId="{C7F2E4D6-EF46-1C43-8F3E-3620C3C83F36}"/>
          </ac:spMkLst>
        </pc:spChg>
        <pc:grpChg chg="del">
          <ac:chgData name="RIFAH SANZIDA" userId="S::22-47154-1@student.aiub.edu::765346db-58a0-464d-aa65-d8e2f9bca06b" providerId="AD" clId="Web-{7D8EE0D1-706D-4C91-1B19-D578FDD7BB7B}" dt="2022-04-02T04:32:31.571" v="149"/>
          <ac:grpSpMkLst>
            <pc:docMk/>
            <pc:sldMk cId="963899213" sldId="262"/>
            <ac:grpSpMk id="10" creationId="{0A30B600-877F-7746-B57D-25C3B476FE7A}"/>
          </ac:grpSpMkLst>
        </pc:grpChg>
        <pc:grpChg chg="add del">
          <ac:chgData name="RIFAH SANZIDA" userId="S::22-47154-1@student.aiub.edu::765346db-58a0-464d-aa65-d8e2f9bca06b" providerId="AD" clId="Web-{7D8EE0D1-706D-4C91-1B19-D578FDD7BB7B}" dt="2022-04-02T04:55:42.883" v="382"/>
          <ac:grpSpMkLst>
            <pc:docMk/>
            <pc:sldMk cId="963899213" sldId="262"/>
            <ac:grpSpMk id="27" creationId="{0D40C408-1C95-CC45-87A7-61CE8B1F9362}"/>
          </ac:grpSpMkLst>
        </pc:grpChg>
        <pc:grpChg chg="add">
          <ac:chgData name="RIFAH SANZIDA" userId="S::22-47154-1@student.aiub.edu::765346db-58a0-464d-aa65-d8e2f9bca06b" providerId="AD" clId="Web-{7D8EE0D1-706D-4C91-1B19-D578FDD7BB7B}" dt="2022-04-02T04:55:42.883" v="382"/>
          <ac:grpSpMkLst>
            <pc:docMk/>
            <pc:sldMk cId="963899213" sldId="262"/>
            <ac:grpSpMk id="38" creationId="{05ADD15B-C747-D340-BF8A-A1DD2A6A9324}"/>
          </ac:grpSpMkLst>
        </pc:grpChg>
        <pc:picChg chg="add mod ord">
          <ac:chgData name="RIFAH SANZIDA" userId="S::22-47154-1@student.aiub.edu::765346db-58a0-464d-aa65-d8e2f9bca06b" providerId="AD" clId="Web-{7D8EE0D1-706D-4C91-1B19-D578FDD7BB7B}" dt="2022-04-02T04:57:43.260" v="406" actId="14100"/>
          <ac:picMkLst>
            <pc:docMk/>
            <pc:sldMk cId="963899213" sldId="262"/>
            <ac:picMk id="4" creationId="{E3B2EBB6-D78D-25CB-C1F4-1DCA2D194FF3}"/>
          </ac:picMkLst>
        </pc:picChg>
        <pc:cxnChg chg="del">
          <ac:chgData name="RIFAH SANZIDA" userId="S::22-47154-1@student.aiub.edu::765346db-58a0-464d-aa65-d8e2f9bca06b" providerId="AD" clId="Web-{7D8EE0D1-706D-4C91-1B19-D578FDD7BB7B}" dt="2022-04-02T04:32:31.571" v="149"/>
          <ac:cxnSpMkLst>
            <pc:docMk/>
            <pc:sldMk cId="963899213" sldId="262"/>
            <ac:cxnSpMk id="18" creationId="{BE2AC807-9FDE-674F-84BF-EC319D683243}"/>
          </ac:cxnSpMkLst>
        </pc:cxnChg>
        <pc:cxnChg chg="add del">
          <ac:chgData name="RIFAH SANZIDA" userId="S::22-47154-1@student.aiub.edu::765346db-58a0-464d-aa65-d8e2f9bca06b" providerId="AD" clId="Web-{7D8EE0D1-706D-4C91-1B19-D578FDD7BB7B}" dt="2022-04-02T04:55:42.883" v="382"/>
          <ac:cxnSpMkLst>
            <pc:docMk/>
            <pc:sldMk cId="963899213" sldId="262"/>
            <ac:cxnSpMk id="25" creationId="{BF3CF3DF-4809-5B42-9F22-981391379297}"/>
          </ac:cxnSpMkLst>
        </pc:cxnChg>
        <pc:cxnChg chg="add">
          <ac:chgData name="RIFAH SANZIDA" userId="S::22-47154-1@student.aiub.edu::765346db-58a0-464d-aa65-d8e2f9bca06b" providerId="AD" clId="Web-{7D8EE0D1-706D-4C91-1B19-D578FDD7BB7B}" dt="2022-04-02T04:55:42.883" v="382"/>
          <ac:cxnSpMkLst>
            <pc:docMk/>
            <pc:sldMk cId="963899213" sldId="262"/>
            <ac:cxnSpMk id="44" creationId="{1FE039F1-6D47-C642-B506-452A83B0AB11}"/>
          </ac:cxnSpMkLst>
        </pc:cxnChg>
      </pc:sldChg>
      <pc:sldChg chg="addSp delSp modSp new mod setBg">
        <pc:chgData name="RIFAH SANZIDA" userId="S::22-47154-1@student.aiub.edu::765346db-58a0-464d-aa65-d8e2f9bca06b" providerId="AD" clId="Web-{7D8EE0D1-706D-4C91-1B19-D578FDD7BB7B}" dt="2022-04-02T04:58:25.714" v="413" actId="14100"/>
        <pc:sldMkLst>
          <pc:docMk/>
          <pc:sldMk cId="1315115291" sldId="263"/>
        </pc:sldMkLst>
        <pc:spChg chg="mod">
          <ac:chgData name="RIFAH SANZIDA" userId="S::22-47154-1@student.aiub.edu::765346db-58a0-464d-aa65-d8e2f9bca06b" providerId="AD" clId="Web-{7D8EE0D1-706D-4C91-1B19-D578FDD7BB7B}" dt="2022-04-02T04:48:46.639" v="318" actId="14100"/>
          <ac:spMkLst>
            <pc:docMk/>
            <pc:sldMk cId="1315115291" sldId="263"/>
            <ac:spMk id="2" creationId="{6D29DE54-049E-B990-AE5E-D09730B92B85}"/>
          </ac:spMkLst>
        </pc:spChg>
        <pc:spChg chg="mod">
          <ac:chgData name="RIFAH SANZIDA" userId="S::22-47154-1@student.aiub.edu::765346db-58a0-464d-aa65-d8e2f9bca06b" providerId="AD" clId="Web-{7D8EE0D1-706D-4C91-1B19-D578FDD7BB7B}" dt="2022-04-02T04:58:14.370" v="410" actId="14100"/>
          <ac:spMkLst>
            <pc:docMk/>
            <pc:sldMk cId="1315115291" sldId="263"/>
            <ac:spMk id="3" creationId="{9C617B0E-7A40-A585-F03B-FB7F79D4D722}"/>
          </ac:spMkLst>
        </pc:spChg>
        <pc:spChg chg="add del mod">
          <ac:chgData name="RIFAH SANZIDA" userId="S::22-47154-1@student.aiub.edu::765346db-58a0-464d-aa65-d8e2f9bca06b" providerId="AD" clId="Web-{7D8EE0D1-706D-4C91-1B19-D578FDD7BB7B}" dt="2022-04-02T04:50:26.469" v="329"/>
          <ac:spMkLst>
            <pc:docMk/>
            <pc:sldMk cId="1315115291" sldId="263"/>
            <ac:spMk id="5" creationId="{80A4FC5C-155B-672A-C296-8FB5BDFDD975}"/>
          </ac:spMkLst>
        </pc:spChg>
        <pc:spChg chg="add mod">
          <ac:chgData name="RIFAH SANZIDA" userId="S::22-47154-1@student.aiub.edu::765346db-58a0-464d-aa65-d8e2f9bca06b" providerId="AD" clId="Web-{7D8EE0D1-706D-4C91-1B19-D578FDD7BB7B}" dt="2022-04-02T04:58:25.714" v="413" actId="14100"/>
          <ac:spMkLst>
            <pc:docMk/>
            <pc:sldMk cId="1315115291" sldId="263"/>
            <ac:spMk id="6" creationId="{3EA96BD4-0489-EF90-E1F8-E18CB6F66601}"/>
          </ac:spMkLst>
        </pc:spChg>
        <pc:spChg chg="add">
          <ac:chgData name="RIFAH SANZIDA" userId="S::22-47154-1@student.aiub.edu::765346db-58a0-464d-aa65-d8e2f9bca06b" providerId="AD" clId="Web-{7D8EE0D1-706D-4C91-1B19-D578FDD7BB7B}" dt="2022-04-02T04:38:28.438" v="223"/>
          <ac:spMkLst>
            <pc:docMk/>
            <pc:sldMk cId="1315115291" sldId="263"/>
            <ac:spMk id="8" creationId="{4EFE82FE-7465-AE46-88DF-34D347E83B84}"/>
          </ac:spMkLst>
        </pc:spChg>
        <pc:grpChg chg="add">
          <ac:chgData name="RIFAH SANZIDA" userId="S::22-47154-1@student.aiub.edu::765346db-58a0-464d-aa65-d8e2f9bca06b" providerId="AD" clId="Web-{7D8EE0D1-706D-4C91-1B19-D578FDD7BB7B}" dt="2022-04-02T04:38:28.438" v="223"/>
          <ac:grpSpMkLst>
            <pc:docMk/>
            <pc:sldMk cId="1315115291" sldId="263"/>
            <ac:grpSpMk id="10" creationId="{0A30B600-877F-7746-B57D-25C3B476FE7A}"/>
          </ac:grpSpMkLst>
        </pc:grpChg>
        <pc:picChg chg="add mod">
          <ac:chgData name="RIFAH SANZIDA" userId="S::22-47154-1@student.aiub.edu::765346db-58a0-464d-aa65-d8e2f9bca06b" providerId="AD" clId="Web-{7D8EE0D1-706D-4C91-1B19-D578FDD7BB7B}" dt="2022-04-02T04:54:31.147" v="373" actId="14100"/>
          <ac:picMkLst>
            <pc:docMk/>
            <pc:sldMk cId="1315115291" sldId="263"/>
            <ac:picMk id="4" creationId="{BE7CF821-C29E-911C-7DA8-F05BBB3C2283}"/>
          </ac:picMkLst>
        </pc:picChg>
        <pc:cxnChg chg="add">
          <ac:chgData name="RIFAH SANZIDA" userId="S::22-47154-1@student.aiub.edu::765346db-58a0-464d-aa65-d8e2f9bca06b" providerId="AD" clId="Web-{7D8EE0D1-706D-4C91-1B19-D578FDD7BB7B}" dt="2022-04-02T04:38:28.438" v="223"/>
          <ac:cxnSpMkLst>
            <pc:docMk/>
            <pc:sldMk cId="1315115291" sldId="263"/>
            <ac:cxnSpMk id="18" creationId="{BE2AC807-9FDE-674F-84BF-EC319D683243}"/>
          </ac:cxnSpMkLst>
        </pc:cxnChg>
      </pc:sldChg>
      <pc:sldChg chg="addSp delSp modSp new mod setBg">
        <pc:chgData name="RIFAH SANZIDA" userId="S::22-47154-1@student.aiub.edu::765346db-58a0-464d-aa65-d8e2f9bca06b" providerId="AD" clId="Web-{7D8EE0D1-706D-4C91-1B19-D578FDD7BB7B}" dt="2022-04-02T06:15:11.332" v="1123" actId="14100"/>
        <pc:sldMkLst>
          <pc:docMk/>
          <pc:sldMk cId="3417151465" sldId="264"/>
        </pc:sldMkLst>
        <pc:spChg chg="del mod">
          <ac:chgData name="RIFAH SANZIDA" userId="S::22-47154-1@student.aiub.edu::765346db-58a0-464d-aa65-d8e2f9bca06b" providerId="AD" clId="Web-{7D8EE0D1-706D-4C91-1B19-D578FDD7BB7B}" dt="2022-04-02T04:59:42.935" v="416"/>
          <ac:spMkLst>
            <pc:docMk/>
            <pc:sldMk cId="3417151465" sldId="264"/>
            <ac:spMk id="2" creationId="{C9802965-E964-6408-44EC-9DD5B07EA445}"/>
          </ac:spMkLst>
        </pc:spChg>
        <pc:spChg chg="mod">
          <ac:chgData name="RIFAH SANZIDA" userId="S::22-47154-1@student.aiub.edu::765346db-58a0-464d-aa65-d8e2f9bca06b" providerId="AD" clId="Web-{7D8EE0D1-706D-4C91-1B19-D578FDD7BB7B}" dt="2022-04-02T06:15:11.332" v="1123" actId="14100"/>
          <ac:spMkLst>
            <pc:docMk/>
            <pc:sldMk cId="3417151465" sldId="264"/>
            <ac:spMk id="3" creationId="{0B9B172C-F95D-EEA8-4806-AC0B691C48A0}"/>
          </ac:spMkLst>
        </pc:spChg>
        <pc:spChg chg="add">
          <ac:chgData name="RIFAH SANZIDA" userId="S::22-47154-1@student.aiub.edu::765346db-58a0-464d-aa65-d8e2f9bca06b" providerId="AD" clId="Web-{7D8EE0D1-706D-4C91-1B19-D578FDD7BB7B}" dt="2022-04-02T04:59:04.153" v="415"/>
          <ac:spMkLst>
            <pc:docMk/>
            <pc:sldMk cId="3417151465" sldId="264"/>
            <ac:spMk id="8" creationId="{4EFE82FE-7465-AE46-88DF-34D347E83B84}"/>
          </ac:spMkLst>
        </pc:spChg>
        <pc:grpChg chg="add">
          <ac:chgData name="RIFAH SANZIDA" userId="S::22-47154-1@student.aiub.edu::765346db-58a0-464d-aa65-d8e2f9bca06b" providerId="AD" clId="Web-{7D8EE0D1-706D-4C91-1B19-D578FDD7BB7B}" dt="2022-04-02T04:59:04.153" v="415"/>
          <ac:grpSpMkLst>
            <pc:docMk/>
            <pc:sldMk cId="3417151465" sldId="264"/>
            <ac:grpSpMk id="10" creationId="{0A30B600-877F-7746-B57D-25C3B476FE7A}"/>
          </ac:grpSpMkLst>
        </pc:grpChg>
        <pc:picChg chg="add mod">
          <ac:chgData name="RIFAH SANZIDA" userId="S::22-47154-1@student.aiub.edu::765346db-58a0-464d-aa65-d8e2f9bca06b" providerId="AD" clId="Web-{7D8EE0D1-706D-4C91-1B19-D578FDD7BB7B}" dt="2022-04-02T05:02:08.141" v="444" actId="14100"/>
          <ac:picMkLst>
            <pc:docMk/>
            <pc:sldMk cId="3417151465" sldId="264"/>
            <ac:picMk id="4" creationId="{66C473B0-B179-2BC9-9758-A8862573B21D}"/>
          </ac:picMkLst>
        </pc:picChg>
        <pc:cxnChg chg="add">
          <ac:chgData name="RIFAH SANZIDA" userId="S::22-47154-1@student.aiub.edu::765346db-58a0-464d-aa65-d8e2f9bca06b" providerId="AD" clId="Web-{7D8EE0D1-706D-4C91-1B19-D578FDD7BB7B}" dt="2022-04-02T04:59:04.153" v="415"/>
          <ac:cxnSpMkLst>
            <pc:docMk/>
            <pc:sldMk cId="3417151465" sldId="264"/>
            <ac:cxnSpMk id="18" creationId="{BE2AC807-9FDE-674F-84BF-EC319D683243}"/>
          </ac:cxnSpMkLst>
        </pc:cxnChg>
      </pc:sldChg>
      <pc:sldChg chg="addSp delSp modSp new mod setBg">
        <pc:chgData name="RIFAH SANZIDA" userId="S::22-47154-1@student.aiub.edu::765346db-58a0-464d-aa65-d8e2f9bca06b" providerId="AD" clId="Web-{7D8EE0D1-706D-4C91-1B19-D578FDD7BB7B}" dt="2022-04-02T05:32:37.040" v="935" actId="14100"/>
        <pc:sldMkLst>
          <pc:docMk/>
          <pc:sldMk cId="3154209583" sldId="265"/>
        </pc:sldMkLst>
        <pc:spChg chg="del mod">
          <ac:chgData name="RIFAH SANZIDA" userId="S::22-47154-1@student.aiub.edu::765346db-58a0-464d-aa65-d8e2f9bca06b" providerId="AD" clId="Web-{7D8EE0D1-706D-4C91-1B19-D578FDD7BB7B}" dt="2022-04-02T05:13:24.249" v="632"/>
          <ac:spMkLst>
            <pc:docMk/>
            <pc:sldMk cId="3154209583" sldId="265"/>
            <ac:spMk id="2" creationId="{F072D307-6D04-7BFA-68F6-52775DFA10BE}"/>
          </ac:spMkLst>
        </pc:spChg>
        <pc:spChg chg="mod">
          <ac:chgData name="RIFAH SANZIDA" userId="S::22-47154-1@student.aiub.edu::765346db-58a0-464d-aa65-d8e2f9bca06b" providerId="AD" clId="Web-{7D8EE0D1-706D-4C91-1B19-D578FDD7BB7B}" dt="2022-04-02T05:32:37.040" v="935" actId="14100"/>
          <ac:spMkLst>
            <pc:docMk/>
            <pc:sldMk cId="3154209583" sldId="265"/>
            <ac:spMk id="3" creationId="{F2B78704-6568-AE64-5F43-8F8C8E385FBA}"/>
          </ac:spMkLst>
        </pc:spChg>
        <pc:spChg chg="add del">
          <ac:chgData name="RIFAH SANZIDA" userId="S::22-47154-1@student.aiub.edu::765346db-58a0-464d-aa65-d8e2f9bca06b" providerId="AD" clId="Web-{7D8EE0D1-706D-4C91-1B19-D578FDD7BB7B}" dt="2022-04-02T05:21:58.589" v="678"/>
          <ac:spMkLst>
            <pc:docMk/>
            <pc:sldMk cId="3154209583" sldId="265"/>
            <ac:spMk id="8" creationId="{4EFE82FE-7465-AE46-88DF-34D347E83B84}"/>
          </ac:spMkLst>
        </pc:spChg>
        <pc:spChg chg="add">
          <ac:chgData name="RIFAH SANZIDA" userId="S::22-47154-1@student.aiub.edu::765346db-58a0-464d-aa65-d8e2f9bca06b" providerId="AD" clId="Web-{7D8EE0D1-706D-4C91-1B19-D578FDD7BB7B}" dt="2022-04-02T05:21:58.589" v="678"/>
          <ac:spMkLst>
            <pc:docMk/>
            <pc:sldMk cId="3154209583" sldId="265"/>
            <ac:spMk id="23" creationId="{C7F2E4D6-EF46-1C43-8F3E-3620C3C83F36}"/>
          </ac:spMkLst>
        </pc:spChg>
        <pc:grpChg chg="add del">
          <ac:chgData name="RIFAH SANZIDA" userId="S::22-47154-1@student.aiub.edu::765346db-58a0-464d-aa65-d8e2f9bca06b" providerId="AD" clId="Web-{7D8EE0D1-706D-4C91-1B19-D578FDD7BB7B}" dt="2022-04-02T05:21:58.589" v="678"/>
          <ac:grpSpMkLst>
            <pc:docMk/>
            <pc:sldMk cId="3154209583" sldId="265"/>
            <ac:grpSpMk id="10" creationId="{0A30B600-877F-7746-B57D-25C3B476FE7A}"/>
          </ac:grpSpMkLst>
        </pc:grpChg>
        <pc:grpChg chg="add">
          <ac:chgData name="RIFAH SANZIDA" userId="S::22-47154-1@student.aiub.edu::765346db-58a0-464d-aa65-d8e2f9bca06b" providerId="AD" clId="Web-{7D8EE0D1-706D-4C91-1B19-D578FDD7BB7B}" dt="2022-04-02T05:21:58.589" v="678"/>
          <ac:grpSpMkLst>
            <pc:docMk/>
            <pc:sldMk cId="3154209583" sldId="265"/>
            <ac:grpSpMk id="27" creationId="{BFD251E3-961F-2440-B872-1D26671822A8}"/>
          </ac:grpSpMkLst>
        </pc:grpChg>
        <pc:picChg chg="add mod">
          <ac:chgData name="RIFAH SANZIDA" userId="S::22-47154-1@student.aiub.edu::765346db-58a0-464d-aa65-d8e2f9bca06b" providerId="AD" clId="Web-{7D8EE0D1-706D-4C91-1B19-D578FDD7BB7B}" dt="2022-04-02T05:32:29.274" v="934" actId="14100"/>
          <ac:picMkLst>
            <pc:docMk/>
            <pc:sldMk cId="3154209583" sldId="265"/>
            <ac:picMk id="4" creationId="{F4C5FFAE-7824-0246-411C-2FADBA97EDF6}"/>
          </ac:picMkLst>
        </pc:picChg>
        <pc:cxnChg chg="add del">
          <ac:chgData name="RIFAH SANZIDA" userId="S::22-47154-1@student.aiub.edu::765346db-58a0-464d-aa65-d8e2f9bca06b" providerId="AD" clId="Web-{7D8EE0D1-706D-4C91-1B19-D578FDD7BB7B}" dt="2022-04-02T05:21:58.589" v="678"/>
          <ac:cxnSpMkLst>
            <pc:docMk/>
            <pc:sldMk cId="3154209583" sldId="265"/>
            <ac:cxnSpMk id="18" creationId="{BE2AC807-9FDE-674F-84BF-EC319D683243}"/>
          </ac:cxnSpMkLst>
        </pc:cxnChg>
        <pc:cxnChg chg="add">
          <ac:chgData name="RIFAH SANZIDA" userId="S::22-47154-1@student.aiub.edu::765346db-58a0-464d-aa65-d8e2f9bca06b" providerId="AD" clId="Web-{7D8EE0D1-706D-4C91-1B19-D578FDD7BB7B}" dt="2022-04-02T05:21:58.589" v="678"/>
          <ac:cxnSpMkLst>
            <pc:docMk/>
            <pc:sldMk cId="3154209583" sldId="265"/>
            <ac:cxnSpMk id="25" creationId="{BF3CF3DF-4809-5B42-9F22-981391379297}"/>
          </ac:cxnSpMkLst>
        </pc:cxnChg>
      </pc:sldChg>
      <pc:sldChg chg="addSp delSp modSp new mod setBg">
        <pc:chgData name="RIFAH SANZIDA" userId="S::22-47154-1@student.aiub.edu::765346db-58a0-464d-aa65-d8e2f9bca06b" providerId="AD" clId="Web-{7D8EE0D1-706D-4C91-1B19-D578FDD7BB7B}" dt="2022-04-02T05:49:20.392" v="998" actId="20577"/>
        <pc:sldMkLst>
          <pc:docMk/>
          <pc:sldMk cId="2452660034" sldId="266"/>
        </pc:sldMkLst>
        <pc:spChg chg="mod">
          <ac:chgData name="RIFAH SANZIDA" userId="S::22-47154-1@student.aiub.edu::765346db-58a0-464d-aa65-d8e2f9bca06b" providerId="AD" clId="Web-{7D8EE0D1-706D-4C91-1B19-D578FDD7BB7B}" dt="2022-04-02T05:49:20.392" v="998" actId="20577"/>
          <ac:spMkLst>
            <pc:docMk/>
            <pc:sldMk cId="2452660034" sldId="266"/>
            <ac:spMk id="2" creationId="{63135B4A-9768-A613-72CF-5624E39DDCEE}"/>
          </ac:spMkLst>
        </pc:spChg>
        <pc:spChg chg="del mod">
          <ac:chgData name="RIFAH SANZIDA" userId="S::22-47154-1@student.aiub.edu::765346db-58a0-464d-aa65-d8e2f9bca06b" providerId="AD" clId="Web-{7D8EE0D1-706D-4C91-1B19-D578FDD7BB7B}" dt="2022-04-02T05:40:10.802" v="938"/>
          <ac:spMkLst>
            <pc:docMk/>
            <pc:sldMk cId="2452660034" sldId="266"/>
            <ac:spMk id="3" creationId="{9AD570EC-7AFF-FE5F-933D-F77AE3FB491F}"/>
          </ac:spMkLst>
        </pc:spChg>
        <pc:spChg chg="add del">
          <ac:chgData name="RIFAH SANZIDA" userId="S::22-47154-1@student.aiub.edu::765346db-58a0-464d-aa65-d8e2f9bca06b" providerId="AD" clId="Web-{7D8EE0D1-706D-4C91-1B19-D578FDD7BB7B}" dt="2022-04-02T05:46:58.248" v="966"/>
          <ac:spMkLst>
            <pc:docMk/>
            <pc:sldMk cId="2452660034" sldId="266"/>
            <ac:spMk id="8" creationId="{4EFE82FE-7465-AE46-88DF-34D347E83B84}"/>
          </ac:spMkLst>
        </pc:spChg>
        <pc:spChg chg="add">
          <ac:chgData name="RIFAH SANZIDA" userId="S::22-47154-1@student.aiub.edu::765346db-58a0-464d-aa65-d8e2f9bca06b" providerId="AD" clId="Web-{7D8EE0D1-706D-4C91-1B19-D578FDD7BB7B}" dt="2022-04-02T05:46:58.248" v="966"/>
          <ac:spMkLst>
            <pc:docMk/>
            <pc:sldMk cId="2452660034" sldId="266"/>
            <ac:spMk id="51" creationId="{4EFE82FE-7465-AE46-88DF-34D347E83B84}"/>
          </ac:spMkLst>
        </pc:spChg>
        <pc:grpChg chg="add del">
          <ac:chgData name="RIFAH SANZIDA" userId="S::22-47154-1@student.aiub.edu::765346db-58a0-464d-aa65-d8e2f9bca06b" providerId="AD" clId="Web-{7D8EE0D1-706D-4C91-1B19-D578FDD7BB7B}" dt="2022-04-02T05:46:58.248" v="966"/>
          <ac:grpSpMkLst>
            <pc:docMk/>
            <pc:sldMk cId="2452660034" sldId="266"/>
            <ac:grpSpMk id="10" creationId="{0A30B600-877F-7746-B57D-25C3B476FE7A}"/>
          </ac:grpSpMkLst>
        </pc:grpChg>
        <pc:grpChg chg="add">
          <ac:chgData name="RIFAH SANZIDA" userId="S::22-47154-1@student.aiub.edu::765346db-58a0-464d-aa65-d8e2f9bca06b" providerId="AD" clId="Web-{7D8EE0D1-706D-4C91-1B19-D578FDD7BB7B}" dt="2022-04-02T05:46:58.248" v="966"/>
          <ac:grpSpMkLst>
            <pc:docMk/>
            <pc:sldMk cId="2452660034" sldId="266"/>
            <ac:grpSpMk id="23" creationId="{EB46B8FB-F6A2-5F47-A6CD-A7E17E69270F}"/>
          </ac:grpSpMkLst>
        </pc:grpChg>
        <pc:grpChg chg="add">
          <ac:chgData name="RIFAH SANZIDA" userId="S::22-47154-1@student.aiub.edu::765346db-58a0-464d-aa65-d8e2f9bca06b" providerId="AD" clId="Web-{7D8EE0D1-706D-4C91-1B19-D578FDD7BB7B}" dt="2022-04-02T05:46:58.248" v="966"/>
          <ac:grpSpMkLst>
            <pc:docMk/>
            <pc:sldMk cId="2452660034" sldId="266"/>
            <ac:grpSpMk id="53" creationId="{665B630C-8A26-BF40-AD00-AAAB3F8DFB58}"/>
          </ac:grpSpMkLst>
        </pc:grpChg>
        <pc:picChg chg="add mod">
          <ac:chgData name="RIFAH SANZIDA" userId="S::22-47154-1@student.aiub.edu::765346db-58a0-464d-aa65-d8e2f9bca06b" providerId="AD" clId="Web-{7D8EE0D1-706D-4C91-1B19-D578FDD7BB7B}" dt="2022-04-02T05:46:58.248" v="966"/>
          <ac:picMkLst>
            <pc:docMk/>
            <pc:sldMk cId="2452660034" sldId="266"/>
            <ac:picMk id="4" creationId="{7E2E55F6-AF9F-DD92-19A1-23A5023F7820}"/>
          </ac:picMkLst>
        </pc:picChg>
        <pc:cxnChg chg="add del">
          <ac:chgData name="RIFAH SANZIDA" userId="S::22-47154-1@student.aiub.edu::765346db-58a0-464d-aa65-d8e2f9bca06b" providerId="AD" clId="Web-{7D8EE0D1-706D-4C91-1B19-D578FDD7BB7B}" dt="2022-04-02T05:46:58.248" v="966"/>
          <ac:cxnSpMkLst>
            <pc:docMk/>
            <pc:sldMk cId="2452660034" sldId="266"/>
            <ac:cxnSpMk id="18" creationId="{BE2AC807-9FDE-674F-84BF-EC319D683243}"/>
          </ac:cxnSpMkLst>
        </pc:cxnChg>
        <pc:cxnChg chg="add">
          <ac:chgData name="RIFAH SANZIDA" userId="S::22-47154-1@student.aiub.edu::765346db-58a0-464d-aa65-d8e2f9bca06b" providerId="AD" clId="Web-{7D8EE0D1-706D-4C91-1B19-D578FDD7BB7B}" dt="2022-04-02T05:46:58.248" v="966"/>
          <ac:cxnSpMkLst>
            <pc:docMk/>
            <pc:sldMk cId="2452660034" sldId="266"/>
            <ac:cxnSpMk id="49" creationId="{D33A3282-0389-C547-8CA6-7F3E7F27B34D}"/>
          </ac:cxnSpMkLst>
        </pc:cxnChg>
        <pc:cxnChg chg="add">
          <ac:chgData name="RIFAH SANZIDA" userId="S::22-47154-1@student.aiub.edu::765346db-58a0-464d-aa65-d8e2f9bca06b" providerId="AD" clId="Web-{7D8EE0D1-706D-4C91-1B19-D578FDD7BB7B}" dt="2022-04-02T05:46:58.248" v="966"/>
          <ac:cxnSpMkLst>
            <pc:docMk/>
            <pc:sldMk cId="2452660034" sldId="266"/>
            <ac:cxnSpMk id="59" creationId="{EEA70831-9A8D-3B4D-8EA5-EE32F93E94E9}"/>
          </ac:cxnSpMkLst>
        </pc:cxnChg>
      </pc:sldChg>
      <pc:sldChg chg="addSp delSp modSp new mod setBg">
        <pc:chgData name="RIFAH SANZIDA" userId="S::22-47154-1@student.aiub.edu::765346db-58a0-464d-aa65-d8e2f9bca06b" providerId="AD" clId="Web-{7D8EE0D1-706D-4C91-1B19-D578FDD7BB7B}" dt="2022-04-02T06:05:32.632" v="1086" actId="14100"/>
        <pc:sldMkLst>
          <pc:docMk/>
          <pc:sldMk cId="680435797" sldId="267"/>
        </pc:sldMkLst>
        <pc:spChg chg="mod">
          <ac:chgData name="RIFAH SANZIDA" userId="S::22-47154-1@student.aiub.edu::765346db-58a0-464d-aa65-d8e2f9bca06b" providerId="AD" clId="Web-{7D8EE0D1-706D-4C91-1B19-D578FDD7BB7B}" dt="2022-04-02T06:05:32.632" v="1086" actId="14100"/>
          <ac:spMkLst>
            <pc:docMk/>
            <pc:sldMk cId="680435797" sldId="267"/>
            <ac:spMk id="2" creationId="{F25FBFC1-EAE3-0936-4CDB-1A38B3396B7C}"/>
          </ac:spMkLst>
        </pc:spChg>
        <pc:spChg chg="del mod">
          <ac:chgData name="RIFAH SANZIDA" userId="S::22-47154-1@student.aiub.edu::765346db-58a0-464d-aa65-d8e2f9bca06b" providerId="AD" clId="Web-{7D8EE0D1-706D-4C91-1B19-D578FDD7BB7B}" dt="2022-04-02T05:49:54.783" v="1001"/>
          <ac:spMkLst>
            <pc:docMk/>
            <pc:sldMk cId="680435797" sldId="267"/>
            <ac:spMk id="3" creationId="{FFA9A4C5-58CC-5BF3-3141-60E256A1C27D}"/>
          </ac:spMkLst>
        </pc:spChg>
        <pc:spChg chg="add del">
          <ac:chgData name="RIFAH SANZIDA" userId="S::22-47154-1@student.aiub.edu::765346db-58a0-464d-aa65-d8e2f9bca06b" providerId="AD" clId="Web-{7D8EE0D1-706D-4C91-1B19-D578FDD7BB7B}" dt="2022-04-02T06:02:32.175" v="1029"/>
          <ac:spMkLst>
            <pc:docMk/>
            <pc:sldMk cId="680435797" sldId="267"/>
            <ac:spMk id="8" creationId="{4EFE82FE-7465-AE46-88DF-34D347E83B84}"/>
          </ac:spMkLst>
        </pc:spChg>
        <pc:spChg chg="add">
          <ac:chgData name="RIFAH SANZIDA" userId="S::22-47154-1@student.aiub.edu::765346db-58a0-464d-aa65-d8e2f9bca06b" providerId="AD" clId="Web-{7D8EE0D1-706D-4C91-1B19-D578FDD7BB7B}" dt="2022-04-02T06:02:32.175" v="1029"/>
          <ac:spMkLst>
            <pc:docMk/>
            <pc:sldMk cId="680435797" sldId="267"/>
            <ac:spMk id="51" creationId="{4EFE82FE-7465-AE46-88DF-34D347E83B84}"/>
          </ac:spMkLst>
        </pc:spChg>
        <pc:grpChg chg="add del">
          <ac:chgData name="RIFAH SANZIDA" userId="S::22-47154-1@student.aiub.edu::765346db-58a0-464d-aa65-d8e2f9bca06b" providerId="AD" clId="Web-{7D8EE0D1-706D-4C91-1B19-D578FDD7BB7B}" dt="2022-04-02T06:02:32.175" v="1029"/>
          <ac:grpSpMkLst>
            <pc:docMk/>
            <pc:sldMk cId="680435797" sldId="267"/>
            <ac:grpSpMk id="10" creationId="{0A30B600-877F-7746-B57D-25C3B476FE7A}"/>
          </ac:grpSpMkLst>
        </pc:grpChg>
        <pc:grpChg chg="add">
          <ac:chgData name="RIFAH SANZIDA" userId="S::22-47154-1@student.aiub.edu::765346db-58a0-464d-aa65-d8e2f9bca06b" providerId="AD" clId="Web-{7D8EE0D1-706D-4C91-1B19-D578FDD7BB7B}" dt="2022-04-02T06:02:32.175" v="1029"/>
          <ac:grpSpMkLst>
            <pc:docMk/>
            <pc:sldMk cId="680435797" sldId="267"/>
            <ac:grpSpMk id="23" creationId="{EB46B8FB-F6A2-5F47-A6CD-A7E17E69270F}"/>
          </ac:grpSpMkLst>
        </pc:grpChg>
        <pc:grpChg chg="add">
          <ac:chgData name="RIFAH SANZIDA" userId="S::22-47154-1@student.aiub.edu::765346db-58a0-464d-aa65-d8e2f9bca06b" providerId="AD" clId="Web-{7D8EE0D1-706D-4C91-1B19-D578FDD7BB7B}" dt="2022-04-02T06:02:32.175" v="1029"/>
          <ac:grpSpMkLst>
            <pc:docMk/>
            <pc:sldMk cId="680435797" sldId="267"/>
            <ac:grpSpMk id="55" creationId="{1B5E71B3-7269-894E-A00B-31D341365FC9}"/>
          </ac:grpSpMkLst>
        </pc:grpChg>
        <pc:picChg chg="add del mod">
          <ac:chgData name="RIFAH SANZIDA" userId="S::22-47154-1@student.aiub.edu::765346db-58a0-464d-aa65-d8e2f9bca06b" providerId="AD" clId="Web-{7D8EE0D1-706D-4C91-1B19-D578FDD7BB7B}" dt="2022-04-02T05:59:07.827" v="1027"/>
          <ac:picMkLst>
            <pc:docMk/>
            <pc:sldMk cId="680435797" sldId="267"/>
            <ac:picMk id="4" creationId="{67E38EAA-6D8D-962D-8A2C-79F671B6B79C}"/>
          </ac:picMkLst>
        </pc:picChg>
        <pc:picChg chg="add mod">
          <ac:chgData name="RIFAH SANZIDA" userId="S::22-47154-1@student.aiub.edu::765346db-58a0-464d-aa65-d8e2f9bca06b" providerId="AD" clId="Web-{7D8EE0D1-706D-4C91-1B19-D578FDD7BB7B}" dt="2022-04-02T06:03:43.692" v="1041" actId="14100"/>
          <ac:picMkLst>
            <pc:docMk/>
            <pc:sldMk cId="680435797" sldId="267"/>
            <ac:picMk id="5" creationId="{85CBD680-BCD4-E41D-429E-45E41611465E}"/>
          </ac:picMkLst>
        </pc:picChg>
        <pc:cxnChg chg="add del">
          <ac:chgData name="RIFAH SANZIDA" userId="S::22-47154-1@student.aiub.edu::765346db-58a0-464d-aa65-d8e2f9bca06b" providerId="AD" clId="Web-{7D8EE0D1-706D-4C91-1B19-D578FDD7BB7B}" dt="2022-04-02T06:02:32.175" v="1029"/>
          <ac:cxnSpMkLst>
            <pc:docMk/>
            <pc:sldMk cId="680435797" sldId="267"/>
            <ac:cxnSpMk id="18" creationId="{BE2AC807-9FDE-674F-84BF-EC319D683243}"/>
          </ac:cxnSpMkLst>
        </pc:cxnChg>
        <pc:cxnChg chg="add">
          <ac:chgData name="RIFAH SANZIDA" userId="S::22-47154-1@student.aiub.edu::765346db-58a0-464d-aa65-d8e2f9bca06b" providerId="AD" clId="Web-{7D8EE0D1-706D-4C91-1B19-D578FDD7BB7B}" dt="2022-04-02T06:02:32.175" v="1029"/>
          <ac:cxnSpMkLst>
            <pc:docMk/>
            <pc:sldMk cId="680435797" sldId="267"/>
            <ac:cxnSpMk id="49" creationId="{D33A3282-0389-C547-8CA6-7F3E7F27B34D}"/>
          </ac:cxnSpMkLst>
        </pc:cxnChg>
        <pc:cxnChg chg="add">
          <ac:chgData name="RIFAH SANZIDA" userId="S::22-47154-1@student.aiub.edu::765346db-58a0-464d-aa65-d8e2f9bca06b" providerId="AD" clId="Web-{7D8EE0D1-706D-4C91-1B19-D578FDD7BB7B}" dt="2022-04-02T06:02:32.175" v="1029"/>
          <ac:cxnSpMkLst>
            <pc:docMk/>
            <pc:sldMk cId="680435797" sldId="267"/>
            <ac:cxnSpMk id="53" creationId="{EEA70831-9A8D-3B4D-8EA5-EE32F93E94E9}"/>
          </ac:cxnSpMkLst>
        </pc:cxnChg>
      </pc:sldChg>
    </pc:docChg>
  </pc:docChgLst>
  <pc:docChgLst>
    <pc:chgData name="RIFAH SANZIDA" userId="S::22-47154-1@student.aiub.edu::765346db-58a0-464d-aa65-d8e2f9bca06b" providerId="AD" clId="Web-{A4D731BC-9880-3DB7-2069-26313B393886}"/>
    <pc:docChg chg="modSld">
      <pc:chgData name="RIFAH SANZIDA" userId="S::22-47154-1@student.aiub.edu::765346db-58a0-464d-aa65-d8e2f9bca06b" providerId="AD" clId="Web-{A4D731BC-9880-3DB7-2069-26313B393886}" dt="2022-04-04T11:26:43.826" v="5" actId="14100"/>
      <pc:docMkLst>
        <pc:docMk/>
      </pc:docMkLst>
      <pc:sldChg chg="modSp">
        <pc:chgData name="RIFAH SANZIDA" userId="S::22-47154-1@student.aiub.edu::765346db-58a0-464d-aa65-d8e2f9bca06b" providerId="AD" clId="Web-{A4D731BC-9880-3DB7-2069-26313B393886}" dt="2022-04-04T11:26:43.826" v="5" actId="14100"/>
        <pc:sldMkLst>
          <pc:docMk/>
          <pc:sldMk cId="3567726193" sldId="259"/>
        </pc:sldMkLst>
        <pc:picChg chg="mod">
          <ac:chgData name="RIFAH SANZIDA" userId="S::22-47154-1@student.aiub.edu::765346db-58a0-464d-aa65-d8e2f9bca06b" providerId="AD" clId="Web-{A4D731BC-9880-3DB7-2069-26313B393886}" dt="2022-04-04T11:26:43.826" v="5" actId="14100"/>
          <ac:picMkLst>
            <pc:docMk/>
            <pc:sldMk cId="3567726193" sldId="259"/>
            <ac:picMk id="4" creationId="{DB409EFC-CEFF-D88E-DC82-E73A7697039B}"/>
          </ac:picMkLst>
        </pc:picChg>
      </pc:sldChg>
    </pc:docChg>
  </pc:docChgLst>
  <pc:docChgLst>
    <pc:chgData name="RIFAH SANZIDA" userId="S::22-47154-1@student.aiub.edu::765346db-58a0-464d-aa65-d8e2f9bca06b" providerId="AD" clId="Web-{E4703B32-E3C9-49A1-B7D2-3501EE7B14BD}"/>
    <pc:docChg chg="addSld modSld addMainMaster delMainMaster">
      <pc:chgData name="RIFAH SANZIDA" userId="S::22-47154-1@student.aiub.edu::765346db-58a0-464d-aa65-d8e2f9bca06b" providerId="AD" clId="Web-{E4703B32-E3C9-49A1-B7D2-3501EE7B14BD}" dt="2022-04-01T17:52:20.912" v="855" actId="14100"/>
      <pc:docMkLst>
        <pc:docMk/>
      </pc:docMkLst>
      <pc:sldChg chg="addSp delSp modSp mod setBg modClrScheme addAnim chgLayout">
        <pc:chgData name="RIFAH SANZIDA" userId="S::22-47154-1@student.aiub.edu::765346db-58a0-464d-aa65-d8e2f9bca06b" providerId="AD" clId="Web-{E4703B32-E3C9-49A1-B7D2-3501EE7B14BD}" dt="2022-04-01T15:10:05.808" v="421" actId="20577"/>
        <pc:sldMkLst>
          <pc:docMk/>
          <pc:sldMk cId="109857222" sldId="256"/>
        </pc:sldMkLst>
        <pc:spChg chg="mod">
          <ac:chgData name="RIFAH SANZIDA" userId="S::22-47154-1@student.aiub.edu::765346db-58a0-464d-aa65-d8e2f9bca06b" providerId="AD" clId="Web-{E4703B32-E3C9-49A1-B7D2-3501EE7B14BD}" dt="2022-04-01T15:10:05.808" v="421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RIFAH SANZIDA" userId="S::22-47154-1@student.aiub.edu::765346db-58a0-464d-aa65-d8e2f9bca06b" providerId="AD" clId="Web-{E4703B32-E3C9-49A1-B7D2-3501EE7B14BD}" dt="2022-04-01T14:09:12.380" v="5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RIFAH SANZIDA" userId="S::22-47154-1@student.aiub.edu::765346db-58a0-464d-aa65-d8e2f9bca06b" providerId="AD" clId="Web-{E4703B32-E3C9-49A1-B7D2-3501EE7B14BD}" dt="2022-04-01T14:22:18.148" v="67"/>
          <ac:spMkLst>
            <pc:docMk/>
            <pc:sldMk cId="109857222" sldId="256"/>
            <ac:spMk id="5" creationId="{EEFE07A9-9D82-EE0C-C4DF-52AE1A21810B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1:27.774" v="19"/>
          <ac:spMkLst>
            <pc:docMk/>
            <pc:sldMk cId="109857222" sldId="256"/>
            <ac:spMk id="7" creationId="{504C4D01-07CA-1CD1-C1BE-925A43930721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0:38.397" v="13"/>
          <ac:spMkLst>
            <pc:docMk/>
            <pc:sldMk cId="109857222" sldId="256"/>
            <ac:spMk id="10" creationId="{C1DD1A8A-57D5-4A81-AD04-532B043C5611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0:38.397" v="13"/>
          <ac:spMkLst>
            <pc:docMk/>
            <pc:sldMk cId="109857222" sldId="256"/>
            <ac:spMk id="12" creationId="{007891EC-4501-44ED-A8C8-B11B6DB767AB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0:38.366" v="12"/>
          <ac:spMkLst>
            <pc:docMk/>
            <pc:sldMk cId="109857222" sldId="256"/>
            <ac:spMk id="17" creationId="{C17278C5-34E8-4293-BE47-73B18483AF7B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0:38.366" v="12"/>
          <ac:spMkLst>
            <pc:docMk/>
            <pc:sldMk cId="109857222" sldId="256"/>
            <ac:spMk id="19" creationId="{9A3F5928-D955-456A-97B5-AA390B8CE9D5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0:38.366" v="12"/>
          <ac:spMkLst>
            <pc:docMk/>
            <pc:sldMk cId="109857222" sldId="256"/>
            <ac:spMk id="23" creationId="{C5CB530E-515E-412C-9DF1-5F8FFBD6F383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0:38.366" v="12"/>
          <ac:spMkLst>
            <pc:docMk/>
            <pc:sldMk cId="109857222" sldId="256"/>
            <ac:spMk id="25" creationId="{712D4376-A578-4FF1-94FC-245E7A6A489F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0:38.366" v="12"/>
          <ac:spMkLst>
            <pc:docMk/>
            <pc:sldMk cId="109857222" sldId="256"/>
            <ac:spMk id="27" creationId="{AEA7509D-F04F-40CB-A0B3-EEF16499CC9F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1:02.554" v="16"/>
          <ac:spMkLst>
            <pc:docMk/>
            <pc:sldMk cId="109857222" sldId="256"/>
            <ac:spMk id="29" creationId="{6BF1DCD9-4684-4B84-AD73-6652C8BAC73F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1:02.554" v="16"/>
          <ac:spMkLst>
            <pc:docMk/>
            <pc:sldMk cId="109857222" sldId="256"/>
            <ac:spMk id="30" creationId="{4BE6A732-8124-4A59-8EC9-BF4A1648A00C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1:46.305" v="20"/>
          <ac:spMkLst>
            <pc:docMk/>
            <pc:sldMk cId="109857222" sldId="256"/>
            <ac:spMk id="36" creationId="{55B419A7-F817-4767-8CCB-FB0E189C4ACD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1:46.305" v="20"/>
          <ac:spMkLst>
            <pc:docMk/>
            <pc:sldMk cId="109857222" sldId="256"/>
            <ac:spMk id="40" creationId="{ADA271CD-3011-4A05-B4A3-80F1794684F2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3:15.917" v="26"/>
          <ac:spMkLst>
            <pc:docMk/>
            <pc:sldMk cId="109857222" sldId="256"/>
            <ac:spMk id="45" creationId="{1BE26557-9015-412F-95AB-9065283DEBEE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2:56.526" v="23"/>
          <ac:spMkLst>
            <pc:docMk/>
            <pc:sldMk cId="109857222" sldId="256"/>
            <ac:spMk id="62" creationId="{4EFE82FE-7465-AE46-88DF-34D347E83B84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3:15.854" v="25"/>
          <ac:spMkLst>
            <pc:docMk/>
            <pc:sldMk cId="109857222" sldId="256"/>
            <ac:spMk id="66" creationId="{C4C9F2B0-1044-46EB-8AEB-C3BFFDE6C2CC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3:15.854" v="25"/>
          <ac:spMkLst>
            <pc:docMk/>
            <pc:sldMk cId="109857222" sldId="256"/>
            <ac:spMk id="68" creationId="{7DB3C429-F8DA-49B9-AF84-21996FCF78B5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7:07.250" v="45"/>
          <ac:spMkLst>
            <pc:docMk/>
            <pc:sldMk cId="109857222" sldId="256"/>
            <ac:spMk id="69" creationId="{952A107B-8F63-BBA2-EC21-E62F850F171F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3:15.854" v="25"/>
          <ac:spMkLst>
            <pc:docMk/>
            <pc:sldMk cId="109857222" sldId="256"/>
            <ac:spMk id="72" creationId="{ACE9E2ED-2BB1-46AE-A037-86EC1BFB3373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3:15.854" v="25"/>
          <ac:spMkLst>
            <pc:docMk/>
            <pc:sldMk cId="109857222" sldId="256"/>
            <ac:spMk id="73" creationId="{D28B54C3-B57B-472A-B96E-1FCB67093DC2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3:55.121" v="30"/>
          <ac:spMkLst>
            <pc:docMk/>
            <pc:sldMk cId="109857222" sldId="256"/>
            <ac:spMk id="75" creationId="{4EFE82FE-7465-AE46-88DF-34D347E83B84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3:55.074" v="29"/>
          <ac:spMkLst>
            <pc:docMk/>
            <pc:sldMk cId="109857222" sldId="256"/>
            <ac:spMk id="84" creationId="{35F60170-91B4-45F0-B88B-9C07AEC4642C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14:23.028" v="33"/>
          <ac:spMkLst>
            <pc:docMk/>
            <pc:sldMk cId="109857222" sldId="256"/>
            <ac:spMk id="91" creationId="{4EFE82FE-7465-AE46-88DF-34D347E83B84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21:42.366" v="60"/>
          <ac:spMkLst>
            <pc:docMk/>
            <pc:sldMk cId="109857222" sldId="256"/>
            <ac:spMk id="99" creationId="{4EFE82FE-7465-AE46-88DF-34D347E83B84}"/>
          </ac:spMkLst>
        </pc:spChg>
        <pc:spChg chg="add">
          <ac:chgData name="RIFAH SANZIDA" userId="S::22-47154-1@student.aiub.edu::765346db-58a0-464d-aa65-d8e2f9bca06b" providerId="AD" clId="Web-{E4703B32-E3C9-49A1-B7D2-3501EE7B14BD}" dt="2022-04-01T14:21:42.366" v="60"/>
          <ac:spMkLst>
            <pc:docMk/>
            <pc:sldMk cId="109857222" sldId="256"/>
            <ac:spMk id="115" creationId="{4EFE82FE-7465-AE46-88DF-34D347E83B84}"/>
          </ac:spMkLst>
        </pc:spChg>
        <pc:grpChg chg="add del">
          <ac:chgData name="RIFAH SANZIDA" userId="S::22-47154-1@student.aiub.edu::765346db-58a0-464d-aa65-d8e2f9bca06b" providerId="AD" clId="Web-{E4703B32-E3C9-49A1-B7D2-3501EE7B14BD}" dt="2022-04-01T14:13:15.917" v="26"/>
          <ac:grpSpMkLst>
            <pc:docMk/>
            <pc:sldMk cId="109857222" sldId="256"/>
            <ac:grpSpMk id="47" creationId="{BAB7652B-A530-4E46-9AEA-3704C6DF81D7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4:12:56.526" v="23"/>
          <ac:grpSpMkLst>
            <pc:docMk/>
            <pc:sldMk cId="109857222" sldId="256"/>
            <ac:grpSpMk id="64" creationId="{665B630C-8A26-BF40-AD00-AAAB3F8DFB58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4:13:55.121" v="30"/>
          <ac:grpSpMkLst>
            <pc:docMk/>
            <pc:sldMk cId="109857222" sldId="256"/>
            <ac:grpSpMk id="76" creationId="{665B630C-8A26-BF40-AD00-AAAB3F8DFB58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4:14:23.028" v="33"/>
          <ac:grpSpMkLst>
            <pc:docMk/>
            <pc:sldMk cId="109857222" sldId="256"/>
            <ac:grpSpMk id="93" creationId="{665B630C-8A26-BF40-AD00-AAAB3F8DFB58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4:21:42.366" v="60"/>
          <ac:grpSpMkLst>
            <pc:docMk/>
            <pc:sldMk cId="109857222" sldId="256"/>
            <ac:grpSpMk id="103" creationId="{7A39A476-3C38-DF49-AF15-DCD544878331}"/>
          </ac:grpSpMkLst>
        </pc:grpChg>
        <pc:grpChg chg="add">
          <ac:chgData name="RIFAH SANZIDA" userId="S::22-47154-1@student.aiub.edu::765346db-58a0-464d-aa65-d8e2f9bca06b" providerId="AD" clId="Web-{E4703B32-E3C9-49A1-B7D2-3501EE7B14BD}" dt="2022-04-01T14:21:42.366" v="60"/>
          <ac:grpSpMkLst>
            <pc:docMk/>
            <pc:sldMk cId="109857222" sldId="256"/>
            <ac:grpSpMk id="117" creationId="{BCFFF971-DAC9-F44B-9F22-4B030B6B61B3}"/>
          </ac:grpSpMkLst>
        </pc:grpChg>
        <pc:picChg chg="add mod ord">
          <ac:chgData name="RIFAH SANZIDA" userId="S::22-47154-1@student.aiub.edu::765346db-58a0-464d-aa65-d8e2f9bca06b" providerId="AD" clId="Web-{E4703B32-E3C9-49A1-B7D2-3501EE7B14BD}" dt="2022-04-01T14:51:06.891" v="269" actId="14100"/>
          <ac:picMkLst>
            <pc:docMk/>
            <pc:sldMk cId="109857222" sldId="256"/>
            <ac:picMk id="4" creationId="{8D613580-5480-1B27-01D3-639D278FAD61}"/>
          </ac:picMkLst>
        </pc:picChg>
        <pc:picChg chg="add mod">
          <ac:chgData name="RIFAH SANZIDA" userId="S::22-47154-1@student.aiub.edu::765346db-58a0-464d-aa65-d8e2f9bca06b" providerId="AD" clId="Web-{E4703B32-E3C9-49A1-B7D2-3501EE7B14BD}" dt="2022-04-01T14:51:12.360" v="270" actId="14100"/>
          <ac:picMkLst>
            <pc:docMk/>
            <pc:sldMk cId="109857222" sldId="256"/>
            <ac:picMk id="8" creationId="{F45EC8D5-0D85-19F9-90EA-84F19D0796CE}"/>
          </ac:picMkLst>
        </pc:picChg>
        <pc:cxnChg chg="add del">
          <ac:chgData name="RIFAH SANZIDA" userId="S::22-47154-1@student.aiub.edu::765346db-58a0-464d-aa65-d8e2f9bca06b" providerId="AD" clId="Web-{E4703B32-E3C9-49A1-B7D2-3501EE7B14BD}" dt="2022-04-01T14:10:38.366" v="12"/>
          <ac:cxnSpMkLst>
            <pc:docMk/>
            <pc:sldMk cId="109857222" sldId="256"/>
            <ac:cxnSpMk id="21" creationId="{56020367-4FD5-4596-8E10-C5F095CD8DBF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11:02.554" v="16"/>
          <ac:cxnSpMkLst>
            <pc:docMk/>
            <pc:sldMk cId="109857222" sldId="256"/>
            <ac:cxnSpMk id="31" creationId="{EFDAA6A4-1F42-460B-A500-921EEB4BC01C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11:46.305" v="20"/>
          <ac:cxnSpMkLst>
            <pc:docMk/>
            <pc:sldMk cId="109857222" sldId="256"/>
            <ac:cxnSpMk id="38" creationId="{E3B95BE3-D5B2-4F38-9A01-17866C9FBA6E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12:56.526" v="23"/>
          <ac:cxnSpMkLst>
            <pc:docMk/>
            <pc:sldMk cId="109857222" sldId="256"/>
            <ac:cxnSpMk id="70" creationId="{EEA70831-9A8D-3B4D-8EA5-EE32F93E94E9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13:55.121" v="30"/>
          <ac:cxnSpMkLst>
            <pc:docMk/>
            <pc:sldMk cId="109857222" sldId="256"/>
            <ac:cxnSpMk id="79" creationId="{EEA70831-9A8D-3B4D-8EA5-EE32F93E94E9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13:55.074" v="29"/>
          <ac:cxnSpMkLst>
            <pc:docMk/>
            <pc:sldMk cId="109857222" sldId="256"/>
            <ac:cxnSpMk id="86" creationId="{A0903A68-F2F9-497C-84E3-828803AD62DC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13:55.074" v="29"/>
          <ac:cxnSpMkLst>
            <pc:docMk/>
            <pc:sldMk cId="109857222" sldId="256"/>
            <ac:cxnSpMk id="88" creationId="{45B4113D-3F0C-4EF3-B283-1A0B699B22F2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14:23.028" v="33"/>
          <ac:cxnSpMkLst>
            <pc:docMk/>
            <pc:sldMk cId="109857222" sldId="256"/>
            <ac:cxnSpMk id="92" creationId="{EEA70831-9A8D-3B4D-8EA5-EE32F93E94E9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21:42.366" v="60"/>
          <ac:cxnSpMkLst>
            <pc:docMk/>
            <pc:sldMk cId="109857222" sldId="256"/>
            <ac:cxnSpMk id="101" creationId="{EEA70831-9A8D-3B4D-8EA5-EE32F93E94E9}"/>
          </ac:cxnSpMkLst>
        </pc:cxnChg>
        <pc:cxnChg chg="add">
          <ac:chgData name="RIFAH SANZIDA" userId="S::22-47154-1@student.aiub.edu::765346db-58a0-464d-aa65-d8e2f9bca06b" providerId="AD" clId="Web-{E4703B32-E3C9-49A1-B7D2-3501EE7B14BD}" dt="2022-04-01T14:21:42.366" v="60"/>
          <ac:cxnSpMkLst>
            <pc:docMk/>
            <pc:sldMk cId="109857222" sldId="256"/>
            <ac:cxnSpMk id="124" creationId="{F1B96028-BC88-E342-92F9-207761463836}"/>
          </ac:cxnSpMkLst>
        </pc:cxnChg>
      </pc:sldChg>
      <pc:sldChg chg="addSp delSp modSp new mod setBg">
        <pc:chgData name="RIFAH SANZIDA" userId="S::22-47154-1@student.aiub.edu::765346db-58a0-464d-aa65-d8e2f9bca06b" providerId="AD" clId="Web-{E4703B32-E3C9-49A1-B7D2-3501EE7B14BD}" dt="2022-04-01T15:38:24.331" v="583" actId="20577"/>
        <pc:sldMkLst>
          <pc:docMk/>
          <pc:sldMk cId="219404353" sldId="257"/>
        </pc:sldMkLst>
        <pc:spChg chg="mod">
          <ac:chgData name="RIFAH SANZIDA" userId="S::22-47154-1@student.aiub.edu::765346db-58a0-464d-aa65-d8e2f9bca06b" providerId="AD" clId="Web-{E4703B32-E3C9-49A1-B7D2-3501EE7B14BD}" dt="2022-04-01T15:38:24.331" v="583" actId="20577"/>
          <ac:spMkLst>
            <pc:docMk/>
            <pc:sldMk cId="219404353" sldId="257"/>
            <ac:spMk id="2" creationId="{7B9F4FC5-FDAB-86B2-DE96-3E6605E48141}"/>
          </ac:spMkLst>
        </pc:spChg>
        <pc:spChg chg="del mod">
          <ac:chgData name="RIFAH SANZIDA" userId="S::22-47154-1@student.aiub.edu::765346db-58a0-464d-aa65-d8e2f9bca06b" providerId="AD" clId="Web-{E4703B32-E3C9-49A1-B7D2-3501EE7B14BD}" dt="2022-04-01T14:57:28.525" v="292"/>
          <ac:spMkLst>
            <pc:docMk/>
            <pc:sldMk cId="219404353" sldId="257"/>
            <ac:spMk id="3" creationId="{C1CE6227-2508-971B-DF79-34D1EA608B2D}"/>
          </ac:spMkLst>
        </pc:spChg>
        <pc:spChg chg="add mod">
          <ac:chgData name="RIFAH SANZIDA" userId="S::22-47154-1@student.aiub.edu::765346db-58a0-464d-aa65-d8e2f9bca06b" providerId="AD" clId="Web-{E4703B32-E3C9-49A1-B7D2-3501EE7B14BD}" dt="2022-04-01T14:58:01.041" v="296"/>
          <ac:spMkLst>
            <pc:docMk/>
            <pc:sldMk cId="219404353" sldId="257"/>
            <ac:spMk id="5" creationId="{E1A991AB-9848-7C27-F5FE-B28AF8B47A80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53:41.176" v="278"/>
          <ac:spMkLst>
            <pc:docMk/>
            <pc:sldMk cId="219404353" sldId="257"/>
            <ac:spMk id="8" creationId="{4EFE82FE-7465-AE46-88DF-34D347E83B84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4:58:01.041" v="296"/>
          <ac:spMkLst>
            <pc:docMk/>
            <pc:sldMk cId="219404353" sldId="257"/>
            <ac:spMk id="21" creationId="{4EFE82FE-7465-AE46-88DF-34D347E83B84}"/>
          </ac:spMkLst>
        </pc:spChg>
        <pc:spChg chg="add">
          <ac:chgData name="RIFAH SANZIDA" userId="S::22-47154-1@student.aiub.edu::765346db-58a0-464d-aa65-d8e2f9bca06b" providerId="AD" clId="Web-{E4703B32-E3C9-49A1-B7D2-3501EE7B14BD}" dt="2022-04-01T14:58:01.041" v="296"/>
          <ac:spMkLst>
            <pc:docMk/>
            <pc:sldMk cId="219404353" sldId="257"/>
            <ac:spMk id="56" creationId="{4EFE82FE-7465-AE46-88DF-34D347E83B84}"/>
          </ac:spMkLst>
        </pc:spChg>
        <pc:grpChg chg="add del">
          <ac:chgData name="RIFAH SANZIDA" userId="S::22-47154-1@student.aiub.edu::765346db-58a0-464d-aa65-d8e2f9bca06b" providerId="AD" clId="Web-{E4703B32-E3C9-49A1-B7D2-3501EE7B14BD}" dt="2022-04-01T14:53:41.176" v="278"/>
          <ac:grpSpMkLst>
            <pc:docMk/>
            <pc:sldMk cId="219404353" sldId="257"/>
            <ac:grpSpMk id="12" creationId="{75BEF7CB-BB00-3345-8542-8F0FAFE1C48B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4:58:01.041" v="296"/>
          <ac:grpSpMkLst>
            <pc:docMk/>
            <pc:sldMk cId="219404353" sldId="257"/>
            <ac:grpSpMk id="22" creationId="{0A30B600-877F-7746-B57D-25C3B476FE7A}"/>
          </ac:grpSpMkLst>
        </pc:grpChg>
        <pc:grpChg chg="add">
          <ac:chgData name="RIFAH SANZIDA" userId="S::22-47154-1@student.aiub.edu::765346db-58a0-464d-aa65-d8e2f9bca06b" providerId="AD" clId="Web-{E4703B32-E3C9-49A1-B7D2-3501EE7B14BD}" dt="2022-04-01T14:58:01.041" v="296"/>
          <ac:grpSpMkLst>
            <pc:docMk/>
            <pc:sldMk cId="219404353" sldId="257"/>
            <ac:grpSpMk id="28" creationId="{EB46B8FB-F6A2-5F47-A6CD-A7E17E69270F}"/>
          </ac:grpSpMkLst>
        </pc:grpChg>
        <pc:grpChg chg="add">
          <ac:chgData name="RIFAH SANZIDA" userId="S::22-47154-1@student.aiub.edu::765346db-58a0-464d-aa65-d8e2f9bca06b" providerId="AD" clId="Web-{E4703B32-E3C9-49A1-B7D2-3501EE7B14BD}" dt="2022-04-01T14:58:01.041" v="296"/>
          <ac:grpSpMkLst>
            <pc:docMk/>
            <pc:sldMk cId="219404353" sldId="257"/>
            <ac:grpSpMk id="58" creationId="{665B630C-8A26-BF40-AD00-AAAB3F8DFB58}"/>
          </ac:grpSpMkLst>
        </pc:grpChg>
        <pc:picChg chg="add mod ord">
          <ac:chgData name="RIFAH SANZIDA" userId="S::22-47154-1@student.aiub.edu::765346db-58a0-464d-aa65-d8e2f9bca06b" providerId="AD" clId="Web-{E4703B32-E3C9-49A1-B7D2-3501EE7B14BD}" dt="2022-04-01T15:00:04.904" v="310" actId="14100"/>
          <ac:picMkLst>
            <pc:docMk/>
            <pc:sldMk cId="219404353" sldId="257"/>
            <ac:picMk id="4" creationId="{A158683E-BBA5-0155-311F-07B465C1E7FF}"/>
          </ac:picMkLst>
        </pc:picChg>
        <pc:cxnChg chg="add del">
          <ac:chgData name="RIFAH SANZIDA" userId="S::22-47154-1@student.aiub.edu::765346db-58a0-464d-aa65-d8e2f9bca06b" providerId="AD" clId="Web-{E4703B32-E3C9-49A1-B7D2-3501EE7B14BD}" dt="2022-04-01T14:53:41.176" v="278"/>
          <ac:cxnSpMkLst>
            <pc:docMk/>
            <pc:sldMk cId="219404353" sldId="257"/>
            <ac:cxnSpMk id="10" creationId="{BA7C2670-8081-9C42-82A1-23BBFAEAAABC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4:58:01.041" v="296"/>
          <ac:cxnSpMkLst>
            <pc:docMk/>
            <pc:sldMk cId="219404353" sldId="257"/>
            <ac:cxnSpMk id="18" creationId="{BE2AC807-9FDE-674F-84BF-EC319D683243}"/>
          </ac:cxnSpMkLst>
        </pc:cxnChg>
        <pc:cxnChg chg="add">
          <ac:chgData name="RIFAH SANZIDA" userId="S::22-47154-1@student.aiub.edu::765346db-58a0-464d-aa65-d8e2f9bca06b" providerId="AD" clId="Web-{E4703B32-E3C9-49A1-B7D2-3501EE7B14BD}" dt="2022-04-01T14:58:01.041" v="296"/>
          <ac:cxnSpMkLst>
            <pc:docMk/>
            <pc:sldMk cId="219404353" sldId="257"/>
            <ac:cxnSpMk id="54" creationId="{D33A3282-0389-C547-8CA6-7F3E7F27B34D}"/>
          </ac:cxnSpMkLst>
        </pc:cxnChg>
        <pc:cxnChg chg="add">
          <ac:chgData name="RIFAH SANZIDA" userId="S::22-47154-1@student.aiub.edu::765346db-58a0-464d-aa65-d8e2f9bca06b" providerId="AD" clId="Web-{E4703B32-E3C9-49A1-B7D2-3501EE7B14BD}" dt="2022-04-01T14:58:01.041" v="296"/>
          <ac:cxnSpMkLst>
            <pc:docMk/>
            <pc:sldMk cId="219404353" sldId="257"/>
            <ac:cxnSpMk id="64" creationId="{EEA70831-9A8D-3B4D-8EA5-EE32F93E94E9}"/>
          </ac:cxnSpMkLst>
        </pc:cxnChg>
      </pc:sldChg>
      <pc:sldChg chg="addSp delSp modSp new mod setBg">
        <pc:chgData name="RIFAH SANZIDA" userId="S::22-47154-1@student.aiub.edu::765346db-58a0-464d-aa65-d8e2f9bca06b" providerId="AD" clId="Web-{E4703B32-E3C9-49A1-B7D2-3501EE7B14BD}" dt="2022-04-01T15:54:31.887" v="727"/>
        <pc:sldMkLst>
          <pc:docMk/>
          <pc:sldMk cId="4105477881" sldId="258"/>
        </pc:sldMkLst>
        <pc:spChg chg="mod">
          <ac:chgData name="RIFAH SANZIDA" userId="S::22-47154-1@student.aiub.edu::765346db-58a0-464d-aa65-d8e2f9bca06b" providerId="AD" clId="Web-{E4703B32-E3C9-49A1-B7D2-3501EE7B14BD}" dt="2022-04-01T15:48:30.582" v="636"/>
          <ac:spMkLst>
            <pc:docMk/>
            <pc:sldMk cId="4105477881" sldId="258"/>
            <ac:spMk id="2" creationId="{2A77F8DD-0FAE-743A-05E5-9D0F19EF3A38}"/>
          </ac:spMkLst>
        </pc:spChg>
        <pc:spChg chg="del mod">
          <ac:chgData name="RIFAH SANZIDA" userId="S::22-47154-1@student.aiub.edu::765346db-58a0-464d-aa65-d8e2f9bca06b" providerId="AD" clId="Web-{E4703B32-E3C9-49A1-B7D2-3501EE7B14BD}" dt="2022-04-01T15:40:33.102" v="586"/>
          <ac:spMkLst>
            <pc:docMk/>
            <pc:sldMk cId="4105477881" sldId="258"/>
            <ac:spMk id="3" creationId="{AAABFD82-3D4E-2787-CBDF-BDE5C336E986}"/>
          </ac:spMkLst>
        </pc:spChg>
        <pc:spChg chg="add del mod">
          <ac:chgData name="RIFAH SANZIDA" userId="S::22-47154-1@student.aiub.edu::765346db-58a0-464d-aa65-d8e2f9bca06b" providerId="AD" clId="Web-{E4703B32-E3C9-49A1-B7D2-3501EE7B14BD}" dt="2022-04-01T15:44:00.700" v="614"/>
          <ac:spMkLst>
            <pc:docMk/>
            <pc:sldMk cId="4105477881" sldId="258"/>
            <ac:spMk id="5" creationId="{3102BF74-EEF0-2C62-8A84-C7EAB2BE2497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5:47:27.236" v="627"/>
          <ac:spMkLst>
            <pc:docMk/>
            <pc:sldMk cId="4105477881" sldId="258"/>
            <ac:spMk id="8" creationId="{4EFE82FE-7465-AE46-88DF-34D347E83B84}"/>
          </ac:spMkLst>
        </pc:spChg>
        <pc:spChg chg="add mod">
          <ac:chgData name="RIFAH SANZIDA" userId="S::22-47154-1@student.aiub.edu::765346db-58a0-464d-aa65-d8e2f9bca06b" providerId="AD" clId="Web-{E4703B32-E3C9-49A1-B7D2-3501EE7B14BD}" dt="2022-04-01T15:54:15.480" v="725" actId="14100"/>
          <ac:spMkLst>
            <pc:docMk/>
            <pc:sldMk cId="4105477881" sldId="258"/>
            <ac:spMk id="9" creationId="{8B24E80A-7803-2C7C-6484-1D2C07B81FA5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5:49:13.817" v="648"/>
          <ac:spMkLst>
            <pc:docMk/>
            <pc:sldMk cId="4105477881" sldId="258"/>
            <ac:spMk id="17" creationId="{7B37B86D-79B6-4E75-B5B9-1672F4606FC7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5:54:31.887" v="727"/>
          <ac:spMkLst>
            <pc:docMk/>
            <pc:sldMk cId="4105477881" sldId="258"/>
            <ac:spMk id="19" creationId="{59BD3764-5B3D-138B-B175-E9543E84E499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5:54:24.949" v="726"/>
          <ac:spMkLst>
            <pc:docMk/>
            <pc:sldMk cId="4105477881" sldId="258"/>
            <ac:spMk id="20" creationId="{C9D350D9-452B-983C-B96B-FAC010FDCAC5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5:48:30.582" v="636"/>
          <ac:spMkLst>
            <pc:docMk/>
            <pc:sldMk cId="4105477881" sldId="258"/>
            <ac:spMk id="51" creationId="{4EFE82FE-7465-AE46-88DF-34D347E83B84}"/>
          </ac:spMkLst>
        </pc:spChg>
        <pc:spChg chg="add">
          <ac:chgData name="RIFAH SANZIDA" userId="S::22-47154-1@student.aiub.edu::765346db-58a0-464d-aa65-d8e2f9bca06b" providerId="AD" clId="Web-{E4703B32-E3C9-49A1-B7D2-3501EE7B14BD}" dt="2022-04-01T15:48:30.582" v="636"/>
          <ac:spMkLst>
            <pc:docMk/>
            <pc:sldMk cId="4105477881" sldId="258"/>
            <ac:spMk id="67" creationId="{C7F2E4D6-EF46-1C43-8F3E-3620C3C83F36}"/>
          </ac:spMkLst>
        </pc:spChg>
        <pc:grpChg chg="add del">
          <ac:chgData name="RIFAH SANZIDA" userId="S::22-47154-1@student.aiub.edu::765346db-58a0-464d-aa65-d8e2f9bca06b" providerId="AD" clId="Web-{E4703B32-E3C9-49A1-B7D2-3501EE7B14BD}" dt="2022-04-01T15:47:27.236" v="627"/>
          <ac:grpSpMkLst>
            <pc:docMk/>
            <pc:sldMk cId="4105477881" sldId="258"/>
            <ac:grpSpMk id="10" creationId="{0A30B600-877F-7746-B57D-25C3B476FE7A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5:48:30.582" v="636"/>
          <ac:grpSpMkLst>
            <pc:docMk/>
            <pc:sldMk cId="4105477881" sldId="258"/>
            <ac:grpSpMk id="23" creationId="{EB46B8FB-F6A2-5F47-A6CD-A7E17E69270F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5:48:30.582" v="636"/>
          <ac:grpSpMkLst>
            <pc:docMk/>
            <pc:sldMk cId="4105477881" sldId="258"/>
            <ac:grpSpMk id="53" creationId="{26C321DA-1EDE-3E4B-8B73-6477B2C6D046}"/>
          </ac:grpSpMkLst>
        </pc:grpChg>
        <pc:grpChg chg="add">
          <ac:chgData name="RIFAH SANZIDA" userId="S::22-47154-1@student.aiub.edu::765346db-58a0-464d-aa65-d8e2f9bca06b" providerId="AD" clId="Web-{E4703B32-E3C9-49A1-B7D2-3501EE7B14BD}" dt="2022-04-01T15:48:30.582" v="636"/>
          <ac:grpSpMkLst>
            <pc:docMk/>
            <pc:sldMk cId="4105477881" sldId="258"/>
            <ac:grpSpMk id="69" creationId="{05ADD15B-C747-D340-BF8A-A1DD2A6A9324}"/>
          </ac:grpSpMkLst>
        </pc:grpChg>
        <pc:picChg chg="add del mod">
          <ac:chgData name="RIFAH SANZIDA" userId="S::22-47154-1@student.aiub.edu::765346db-58a0-464d-aa65-d8e2f9bca06b" providerId="AD" clId="Web-{E4703B32-E3C9-49A1-B7D2-3501EE7B14BD}" dt="2022-04-01T15:44:00.700" v="615"/>
          <ac:picMkLst>
            <pc:docMk/>
            <pc:sldMk cId="4105477881" sldId="258"/>
            <ac:picMk id="4" creationId="{8E189241-BC4E-9A7D-A16C-D16B744694FC}"/>
          </ac:picMkLst>
        </pc:picChg>
        <pc:picChg chg="add mod ord">
          <ac:chgData name="RIFAH SANZIDA" userId="S::22-47154-1@student.aiub.edu::765346db-58a0-464d-aa65-d8e2f9bca06b" providerId="AD" clId="Web-{E4703B32-E3C9-49A1-B7D2-3501EE7B14BD}" dt="2022-04-01T15:48:30.582" v="636"/>
          <ac:picMkLst>
            <pc:docMk/>
            <pc:sldMk cId="4105477881" sldId="258"/>
            <ac:picMk id="7" creationId="{04AAC475-BF62-C3E1-7686-45D24F3917A0}"/>
          </ac:picMkLst>
        </pc:picChg>
        <pc:cxnChg chg="add del">
          <ac:chgData name="RIFAH SANZIDA" userId="S::22-47154-1@student.aiub.edu::765346db-58a0-464d-aa65-d8e2f9bca06b" providerId="AD" clId="Web-{E4703B32-E3C9-49A1-B7D2-3501EE7B14BD}" dt="2022-04-01T15:47:27.236" v="627"/>
          <ac:cxnSpMkLst>
            <pc:docMk/>
            <pc:sldMk cId="4105477881" sldId="258"/>
            <ac:cxnSpMk id="18" creationId="{BE2AC807-9FDE-674F-84BF-EC319D683243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5:48:30.582" v="636"/>
          <ac:cxnSpMkLst>
            <pc:docMk/>
            <pc:sldMk cId="4105477881" sldId="258"/>
            <ac:cxnSpMk id="49" creationId="{D33A3282-0389-C547-8CA6-7F3E7F27B34D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5:48:30.582" v="636"/>
          <ac:cxnSpMkLst>
            <pc:docMk/>
            <pc:sldMk cId="4105477881" sldId="258"/>
            <ac:cxnSpMk id="62" creationId="{EEA70831-9A8D-3B4D-8EA5-EE32F93E94E9}"/>
          </ac:cxnSpMkLst>
        </pc:cxnChg>
        <pc:cxnChg chg="add">
          <ac:chgData name="RIFAH SANZIDA" userId="S::22-47154-1@student.aiub.edu::765346db-58a0-464d-aa65-d8e2f9bca06b" providerId="AD" clId="Web-{E4703B32-E3C9-49A1-B7D2-3501EE7B14BD}" dt="2022-04-01T15:48:30.582" v="636"/>
          <ac:cxnSpMkLst>
            <pc:docMk/>
            <pc:sldMk cId="4105477881" sldId="258"/>
            <ac:cxnSpMk id="75" creationId="{1FE039F1-6D47-C642-B506-452A83B0AB11}"/>
          </ac:cxnSpMkLst>
        </pc:cxnChg>
      </pc:sldChg>
      <pc:sldChg chg="addSp delSp modSp new mod setBg">
        <pc:chgData name="RIFAH SANZIDA" userId="S::22-47154-1@student.aiub.edu::765346db-58a0-464d-aa65-d8e2f9bca06b" providerId="AD" clId="Web-{E4703B32-E3C9-49A1-B7D2-3501EE7B14BD}" dt="2022-04-01T17:29:41.674" v="768" actId="14100"/>
        <pc:sldMkLst>
          <pc:docMk/>
          <pc:sldMk cId="3567726193" sldId="259"/>
        </pc:sldMkLst>
        <pc:spChg chg="del mod">
          <ac:chgData name="RIFAH SANZIDA" userId="S::22-47154-1@student.aiub.edu::765346db-58a0-464d-aa65-d8e2f9bca06b" providerId="AD" clId="Web-{E4703B32-E3C9-49A1-B7D2-3501EE7B14BD}" dt="2022-04-01T17:25:33.120" v="752"/>
          <ac:spMkLst>
            <pc:docMk/>
            <pc:sldMk cId="3567726193" sldId="259"/>
            <ac:spMk id="2" creationId="{FA16AECA-31D5-6BC5-4F92-3DB099E6A66A}"/>
          </ac:spMkLst>
        </pc:spChg>
        <pc:spChg chg="del mod">
          <ac:chgData name="RIFAH SANZIDA" userId="S::22-47154-1@student.aiub.edu::765346db-58a0-464d-aa65-d8e2f9bca06b" providerId="AD" clId="Web-{E4703B32-E3C9-49A1-B7D2-3501EE7B14BD}" dt="2022-04-01T17:10:37.138" v="730"/>
          <ac:spMkLst>
            <pc:docMk/>
            <pc:sldMk cId="3567726193" sldId="259"/>
            <ac:spMk id="3" creationId="{C7BF7573-AE34-B1BE-FC3B-01859DF97A34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7:19:52.406" v="742"/>
          <ac:spMkLst>
            <pc:docMk/>
            <pc:sldMk cId="3567726193" sldId="259"/>
            <ac:spMk id="8" creationId="{4EFE82FE-7465-AE46-88DF-34D347E83B84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7:25:13.073" v="749"/>
          <ac:spMkLst>
            <pc:docMk/>
            <pc:sldMk cId="3567726193" sldId="259"/>
            <ac:spMk id="51" creationId="{4EFE82FE-7465-AE46-88DF-34D347E83B84}"/>
          </ac:spMkLst>
        </pc:spChg>
        <pc:spChg chg="add">
          <ac:chgData name="RIFAH SANZIDA" userId="S::22-47154-1@student.aiub.edu::765346db-58a0-464d-aa65-d8e2f9bca06b" providerId="AD" clId="Web-{E4703B32-E3C9-49A1-B7D2-3501EE7B14BD}" dt="2022-04-01T17:25:13.073" v="749"/>
          <ac:spMkLst>
            <pc:docMk/>
            <pc:sldMk cId="3567726193" sldId="259"/>
            <ac:spMk id="93" creationId="{4EFE82FE-7465-AE46-88DF-34D347E83B84}"/>
          </ac:spMkLst>
        </pc:spChg>
        <pc:grpChg chg="add del">
          <ac:chgData name="RIFAH SANZIDA" userId="S::22-47154-1@student.aiub.edu::765346db-58a0-464d-aa65-d8e2f9bca06b" providerId="AD" clId="Web-{E4703B32-E3C9-49A1-B7D2-3501EE7B14BD}" dt="2022-04-01T17:19:52.406" v="742"/>
          <ac:grpSpMkLst>
            <pc:docMk/>
            <pc:sldMk cId="3567726193" sldId="259"/>
            <ac:grpSpMk id="10" creationId="{0A30B600-877F-7746-B57D-25C3B476FE7A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7:25:13.073" v="749"/>
          <ac:grpSpMkLst>
            <pc:docMk/>
            <pc:sldMk cId="3567726193" sldId="259"/>
            <ac:grpSpMk id="23" creationId="{EB46B8FB-F6A2-5F47-A6CD-A7E17E69270F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7:25:13.073" v="749"/>
          <ac:grpSpMkLst>
            <pc:docMk/>
            <pc:sldMk cId="3567726193" sldId="259"/>
            <ac:grpSpMk id="53" creationId="{BCFFF971-DAC9-F44B-9F22-4B030B6B61B3}"/>
          </ac:grpSpMkLst>
        </pc:grpChg>
        <pc:grpChg chg="add">
          <ac:chgData name="RIFAH SANZIDA" userId="S::22-47154-1@student.aiub.edu::765346db-58a0-464d-aa65-d8e2f9bca06b" providerId="AD" clId="Web-{E4703B32-E3C9-49A1-B7D2-3501EE7B14BD}" dt="2022-04-01T17:25:13.073" v="749"/>
          <ac:grpSpMkLst>
            <pc:docMk/>
            <pc:sldMk cId="3567726193" sldId="259"/>
            <ac:grpSpMk id="65" creationId="{EB46B8FB-F6A2-5F47-A6CD-A7E17E69270F}"/>
          </ac:grpSpMkLst>
        </pc:grpChg>
        <pc:grpChg chg="add">
          <ac:chgData name="RIFAH SANZIDA" userId="S::22-47154-1@student.aiub.edu::765346db-58a0-464d-aa65-d8e2f9bca06b" providerId="AD" clId="Web-{E4703B32-E3C9-49A1-B7D2-3501EE7B14BD}" dt="2022-04-01T17:25:13.073" v="749"/>
          <ac:grpSpMkLst>
            <pc:docMk/>
            <pc:sldMk cId="3567726193" sldId="259"/>
            <ac:grpSpMk id="95" creationId="{665B630C-8A26-BF40-AD00-AAAB3F8DFB58}"/>
          </ac:grpSpMkLst>
        </pc:grpChg>
        <pc:picChg chg="add mod">
          <ac:chgData name="RIFAH SANZIDA" userId="S::22-47154-1@student.aiub.edu::765346db-58a0-464d-aa65-d8e2f9bca06b" providerId="AD" clId="Web-{E4703B32-E3C9-49A1-B7D2-3501EE7B14BD}" dt="2022-04-01T17:29:41.674" v="768" actId="14100"/>
          <ac:picMkLst>
            <pc:docMk/>
            <pc:sldMk cId="3567726193" sldId="259"/>
            <ac:picMk id="4" creationId="{DB409EFC-CEFF-D88E-DC82-E73A7697039B}"/>
          </ac:picMkLst>
        </pc:picChg>
        <pc:picChg chg="add del mod">
          <ac:chgData name="RIFAH SANZIDA" userId="S::22-47154-1@student.aiub.edu::765346db-58a0-464d-aa65-d8e2f9bca06b" providerId="AD" clId="Web-{E4703B32-E3C9-49A1-B7D2-3501EE7B14BD}" dt="2022-04-01T17:24:58.760" v="746"/>
          <ac:picMkLst>
            <pc:docMk/>
            <pc:sldMk cId="3567726193" sldId="259"/>
            <ac:picMk id="5" creationId="{E5D698FA-F865-B036-0DDB-9A2AEC1F6DAF}"/>
          </ac:picMkLst>
        </pc:picChg>
        <pc:cxnChg chg="add del">
          <ac:chgData name="RIFAH SANZIDA" userId="S::22-47154-1@student.aiub.edu::765346db-58a0-464d-aa65-d8e2f9bca06b" providerId="AD" clId="Web-{E4703B32-E3C9-49A1-B7D2-3501EE7B14BD}" dt="2022-04-01T17:19:52.406" v="742"/>
          <ac:cxnSpMkLst>
            <pc:docMk/>
            <pc:sldMk cId="3567726193" sldId="259"/>
            <ac:cxnSpMk id="18" creationId="{BE2AC807-9FDE-674F-84BF-EC319D683243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7:25:13.073" v="749"/>
          <ac:cxnSpMkLst>
            <pc:docMk/>
            <pc:sldMk cId="3567726193" sldId="259"/>
            <ac:cxnSpMk id="49" creationId="{D33A3282-0389-C547-8CA6-7F3E7F27B34D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7:25:13.073" v="749"/>
          <ac:cxnSpMkLst>
            <pc:docMk/>
            <pc:sldMk cId="3567726193" sldId="259"/>
            <ac:cxnSpMk id="60" creationId="{F1B96028-BC88-E342-92F9-207761463836}"/>
          </ac:cxnSpMkLst>
        </pc:cxnChg>
        <pc:cxnChg chg="add">
          <ac:chgData name="RIFAH SANZIDA" userId="S::22-47154-1@student.aiub.edu::765346db-58a0-464d-aa65-d8e2f9bca06b" providerId="AD" clId="Web-{E4703B32-E3C9-49A1-B7D2-3501EE7B14BD}" dt="2022-04-01T17:25:13.073" v="749"/>
          <ac:cxnSpMkLst>
            <pc:docMk/>
            <pc:sldMk cId="3567726193" sldId="259"/>
            <ac:cxnSpMk id="91" creationId="{D33A3282-0389-C547-8CA6-7F3E7F27B34D}"/>
          </ac:cxnSpMkLst>
        </pc:cxnChg>
        <pc:cxnChg chg="add">
          <ac:chgData name="RIFAH SANZIDA" userId="S::22-47154-1@student.aiub.edu::765346db-58a0-464d-aa65-d8e2f9bca06b" providerId="AD" clId="Web-{E4703B32-E3C9-49A1-B7D2-3501EE7B14BD}" dt="2022-04-01T17:25:13.073" v="749"/>
          <ac:cxnSpMkLst>
            <pc:docMk/>
            <pc:sldMk cId="3567726193" sldId="259"/>
            <ac:cxnSpMk id="101" creationId="{EEA70831-9A8D-3B4D-8EA5-EE32F93E94E9}"/>
          </ac:cxnSpMkLst>
        </pc:cxnChg>
      </pc:sldChg>
      <pc:sldChg chg="addSp delSp modSp new mod setBg">
        <pc:chgData name="RIFAH SANZIDA" userId="S::22-47154-1@student.aiub.edu::765346db-58a0-464d-aa65-d8e2f9bca06b" providerId="AD" clId="Web-{E4703B32-E3C9-49A1-B7D2-3501EE7B14BD}" dt="2022-04-01T17:41:54.072" v="788" actId="14100"/>
        <pc:sldMkLst>
          <pc:docMk/>
          <pc:sldMk cId="2599563345" sldId="260"/>
        </pc:sldMkLst>
        <pc:spChg chg="mod">
          <ac:chgData name="RIFAH SANZIDA" userId="S::22-47154-1@student.aiub.edu::765346db-58a0-464d-aa65-d8e2f9bca06b" providerId="AD" clId="Web-{E4703B32-E3C9-49A1-B7D2-3501EE7B14BD}" dt="2022-04-01T17:31:28.102" v="776" actId="14100"/>
          <ac:spMkLst>
            <pc:docMk/>
            <pc:sldMk cId="2599563345" sldId="260"/>
            <ac:spMk id="2" creationId="{3FD14028-41B3-A035-B02A-177BF8B005CF}"/>
          </ac:spMkLst>
        </pc:spChg>
        <pc:spChg chg="del mod">
          <ac:chgData name="RIFAH SANZIDA" userId="S::22-47154-1@student.aiub.edu::765346db-58a0-464d-aa65-d8e2f9bca06b" providerId="AD" clId="Web-{E4703B32-E3C9-49A1-B7D2-3501EE7B14BD}" dt="2022-04-01T17:30:47.085" v="771"/>
          <ac:spMkLst>
            <pc:docMk/>
            <pc:sldMk cId="2599563345" sldId="260"/>
            <ac:spMk id="3" creationId="{7B9C77E1-E532-21A9-9B9F-23F757C3A2B7}"/>
          </ac:spMkLst>
        </pc:spChg>
        <pc:spChg chg="add">
          <ac:chgData name="RIFAH SANZIDA" userId="S::22-47154-1@student.aiub.edu::765346db-58a0-464d-aa65-d8e2f9bca06b" providerId="AD" clId="Web-{E4703B32-E3C9-49A1-B7D2-3501EE7B14BD}" dt="2022-04-01T17:29:59.737" v="770"/>
          <ac:spMkLst>
            <pc:docMk/>
            <pc:sldMk cId="2599563345" sldId="260"/>
            <ac:spMk id="8" creationId="{4EFE82FE-7465-AE46-88DF-34D347E83B84}"/>
          </ac:spMkLst>
        </pc:spChg>
        <pc:grpChg chg="add">
          <ac:chgData name="RIFAH SANZIDA" userId="S::22-47154-1@student.aiub.edu::765346db-58a0-464d-aa65-d8e2f9bca06b" providerId="AD" clId="Web-{E4703B32-E3C9-49A1-B7D2-3501EE7B14BD}" dt="2022-04-01T17:29:59.737" v="770"/>
          <ac:grpSpMkLst>
            <pc:docMk/>
            <pc:sldMk cId="2599563345" sldId="260"/>
            <ac:grpSpMk id="10" creationId="{0A30B600-877F-7746-B57D-25C3B476FE7A}"/>
          </ac:grpSpMkLst>
        </pc:grpChg>
        <pc:picChg chg="add mod">
          <ac:chgData name="RIFAH SANZIDA" userId="S::22-47154-1@student.aiub.edu::765346db-58a0-464d-aa65-d8e2f9bca06b" providerId="AD" clId="Web-{E4703B32-E3C9-49A1-B7D2-3501EE7B14BD}" dt="2022-04-01T17:41:54.072" v="788" actId="14100"/>
          <ac:picMkLst>
            <pc:docMk/>
            <pc:sldMk cId="2599563345" sldId="260"/>
            <ac:picMk id="4" creationId="{12061E92-F9C7-158D-2967-84FF4C8E49E7}"/>
          </ac:picMkLst>
        </pc:picChg>
        <pc:cxnChg chg="add">
          <ac:chgData name="RIFAH SANZIDA" userId="S::22-47154-1@student.aiub.edu::765346db-58a0-464d-aa65-d8e2f9bca06b" providerId="AD" clId="Web-{E4703B32-E3C9-49A1-B7D2-3501EE7B14BD}" dt="2022-04-01T17:29:59.737" v="770"/>
          <ac:cxnSpMkLst>
            <pc:docMk/>
            <pc:sldMk cId="2599563345" sldId="260"/>
            <ac:cxnSpMk id="18" creationId="{BE2AC807-9FDE-674F-84BF-EC319D683243}"/>
          </ac:cxnSpMkLst>
        </pc:cxnChg>
      </pc:sldChg>
      <pc:sldChg chg="addSp delSp modSp new mod setBg">
        <pc:chgData name="RIFAH SANZIDA" userId="S::22-47154-1@student.aiub.edu::765346db-58a0-464d-aa65-d8e2f9bca06b" providerId="AD" clId="Web-{E4703B32-E3C9-49A1-B7D2-3501EE7B14BD}" dt="2022-04-01T17:49:21.979" v="818" actId="14100"/>
        <pc:sldMkLst>
          <pc:docMk/>
          <pc:sldMk cId="1795175571" sldId="261"/>
        </pc:sldMkLst>
        <pc:spChg chg="mod">
          <ac:chgData name="RIFAH SANZIDA" userId="S::22-47154-1@student.aiub.edu::765346db-58a0-464d-aa65-d8e2f9bca06b" providerId="AD" clId="Web-{E4703B32-E3C9-49A1-B7D2-3501EE7B14BD}" dt="2022-04-01T17:44:31.357" v="813" actId="20577"/>
          <ac:spMkLst>
            <pc:docMk/>
            <pc:sldMk cId="1795175571" sldId="261"/>
            <ac:spMk id="2" creationId="{B3E6B992-18B6-7F1A-BB93-B8045D369FED}"/>
          </ac:spMkLst>
        </pc:spChg>
        <pc:spChg chg="del mod">
          <ac:chgData name="RIFAH SANZIDA" userId="S::22-47154-1@student.aiub.edu::765346db-58a0-464d-aa65-d8e2f9bca06b" providerId="AD" clId="Web-{E4703B32-E3C9-49A1-B7D2-3501EE7B14BD}" dt="2022-04-01T17:49:09.416" v="817"/>
          <ac:spMkLst>
            <pc:docMk/>
            <pc:sldMk cId="1795175571" sldId="261"/>
            <ac:spMk id="3" creationId="{6CC8413D-74DB-E7FA-6D17-31793EFF6430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7:44:06.950" v="810"/>
          <ac:spMkLst>
            <pc:docMk/>
            <pc:sldMk cId="1795175571" sldId="261"/>
            <ac:spMk id="8" creationId="{4EFE82FE-7465-AE46-88DF-34D347E83B84}"/>
          </ac:spMkLst>
        </pc:spChg>
        <pc:spChg chg="add del">
          <ac:chgData name="RIFAH SANZIDA" userId="S::22-47154-1@student.aiub.edu::765346db-58a0-464d-aa65-d8e2f9bca06b" providerId="AD" clId="Web-{E4703B32-E3C9-49A1-B7D2-3501EE7B14BD}" dt="2022-04-01T17:44:06.950" v="809"/>
          <ac:spMkLst>
            <pc:docMk/>
            <pc:sldMk cId="1795175571" sldId="261"/>
            <ac:spMk id="23" creationId="{4EFE82FE-7465-AE46-88DF-34D347E83B84}"/>
          </ac:spMkLst>
        </pc:spChg>
        <pc:spChg chg="add">
          <ac:chgData name="RIFAH SANZIDA" userId="S::22-47154-1@student.aiub.edu::765346db-58a0-464d-aa65-d8e2f9bca06b" providerId="AD" clId="Web-{E4703B32-E3C9-49A1-B7D2-3501EE7B14BD}" dt="2022-04-01T17:44:06.950" v="810"/>
          <ac:spMkLst>
            <pc:docMk/>
            <pc:sldMk cId="1795175571" sldId="261"/>
            <ac:spMk id="36" creationId="{4EFE82FE-7465-AE46-88DF-34D347E83B84}"/>
          </ac:spMkLst>
        </pc:spChg>
        <pc:grpChg chg="add del">
          <ac:chgData name="RIFAH SANZIDA" userId="S::22-47154-1@student.aiub.edu::765346db-58a0-464d-aa65-d8e2f9bca06b" providerId="AD" clId="Web-{E4703B32-E3C9-49A1-B7D2-3501EE7B14BD}" dt="2022-04-01T17:44:06.950" v="810"/>
          <ac:grpSpMkLst>
            <pc:docMk/>
            <pc:sldMk cId="1795175571" sldId="261"/>
            <ac:grpSpMk id="10" creationId="{0A30B600-877F-7746-B57D-25C3B476FE7A}"/>
          </ac:grpSpMkLst>
        </pc:grpChg>
        <pc:grpChg chg="add del">
          <ac:chgData name="RIFAH SANZIDA" userId="S::22-47154-1@student.aiub.edu::765346db-58a0-464d-aa65-d8e2f9bca06b" providerId="AD" clId="Web-{E4703B32-E3C9-49A1-B7D2-3501EE7B14BD}" dt="2022-04-01T17:44:06.950" v="809"/>
          <ac:grpSpMkLst>
            <pc:docMk/>
            <pc:sldMk cId="1795175571" sldId="261"/>
            <ac:grpSpMk id="27" creationId="{75BEF7CB-BB00-3345-8542-8F0FAFE1C48B}"/>
          </ac:grpSpMkLst>
        </pc:grpChg>
        <pc:grpChg chg="add">
          <ac:chgData name="RIFAH SANZIDA" userId="S::22-47154-1@student.aiub.edu::765346db-58a0-464d-aa65-d8e2f9bca06b" providerId="AD" clId="Web-{E4703B32-E3C9-49A1-B7D2-3501EE7B14BD}" dt="2022-04-01T17:44:06.950" v="810"/>
          <ac:grpSpMkLst>
            <pc:docMk/>
            <pc:sldMk cId="1795175571" sldId="261"/>
            <ac:grpSpMk id="37" creationId="{0A30B600-877F-7746-B57D-25C3B476FE7A}"/>
          </ac:grpSpMkLst>
        </pc:grpChg>
        <pc:picChg chg="add mod ord">
          <ac:chgData name="RIFAH SANZIDA" userId="S::22-47154-1@student.aiub.edu::765346db-58a0-464d-aa65-d8e2f9bca06b" providerId="AD" clId="Web-{E4703B32-E3C9-49A1-B7D2-3501EE7B14BD}" dt="2022-04-01T17:49:21.979" v="818" actId="14100"/>
          <ac:picMkLst>
            <pc:docMk/>
            <pc:sldMk cId="1795175571" sldId="261"/>
            <ac:picMk id="4" creationId="{4E407840-D0F9-3C19-7077-80A5DB3F9194}"/>
          </ac:picMkLst>
        </pc:picChg>
        <pc:cxnChg chg="add del">
          <ac:chgData name="RIFAH SANZIDA" userId="S::22-47154-1@student.aiub.edu::765346db-58a0-464d-aa65-d8e2f9bca06b" providerId="AD" clId="Web-{E4703B32-E3C9-49A1-B7D2-3501EE7B14BD}" dt="2022-04-01T17:44:06.950" v="810"/>
          <ac:cxnSpMkLst>
            <pc:docMk/>
            <pc:sldMk cId="1795175571" sldId="261"/>
            <ac:cxnSpMk id="18" creationId="{BE2AC807-9FDE-674F-84BF-EC319D683243}"/>
          </ac:cxnSpMkLst>
        </pc:cxnChg>
        <pc:cxnChg chg="add del">
          <ac:chgData name="RIFAH SANZIDA" userId="S::22-47154-1@student.aiub.edu::765346db-58a0-464d-aa65-d8e2f9bca06b" providerId="AD" clId="Web-{E4703B32-E3C9-49A1-B7D2-3501EE7B14BD}" dt="2022-04-01T17:44:06.950" v="809"/>
          <ac:cxnSpMkLst>
            <pc:docMk/>
            <pc:sldMk cId="1795175571" sldId="261"/>
            <ac:cxnSpMk id="25" creationId="{BA7C2670-8081-9C42-82A1-23BBFAEAAABC}"/>
          </ac:cxnSpMkLst>
        </pc:cxnChg>
        <pc:cxnChg chg="add">
          <ac:chgData name="RIFAH SANZIDA" userId="S::22-47154-1@student.aiub.edu::765346db-58a0-464d-aa65-d8e2f9bca06b" providerId="AD" clId="Web-{E4703B32-E3C9-49A1-B7D2-3501EE7B14BD}" dt="2022-04-01T17:44:06.950" v="810"/>
          <ac:cxnSpMkLst>
            <pc:docMk/>
            <pc:sldMk cId="1795175571" sldId="261"/>
            <ac:cxnSpMk id="33" creationId="{BE2AC807-9FDE-674F-84BF-EC319D683243}"/>
          </ac:cxnSpMkLst>
        </pc:cxnChg>
      </pc:sldChg>
      <pc:sldChg chg="addSp modSp new mod setBg">
        <pc:chgData name="RIFAH SANZIDA" userId="S::22-47154-1@student.aiub.edu::765346db-58a0-464d-aa65-d8e2f9bca06b" providerId="AD" clId="Web-{E4703B32-E3C9-49A1-B7D2-3501EE7B14BD}" dt="2022-04-01T17:52:20.912" v="855" actId="14100"/>
        <pc:sldMkLst>
          <pc:docMk/>
          <pc:sldMk cId="963899213" sldId="262"/>
        </pc:sldMkLst>
        <pc:spChg chg="mod">
          <ac:chgData name="RIFAH SANZIDA" userId="S::22-47154-1@student.aiub.edu::765346db-58a0-464d-aa65-d8e2f9bca06b" providerId="AD" clId="Web-{E4703B32-E3C9-49A1-B7D2-3501EE7B14BD}" dt="2022-04-01T17:52:02.880" v="852" actId="14100"/>
          <ac:spMkLst>
            <pc:docMk/>
            <pc:sldMk cId="963899213" sldId="262"/>
            <ac:spMk id="2" creationId="{3E806577-D15A-1A29-B19C-65243A3CED9B}"/>
          </ac:spMkLst>
        </pc:spChg>
        <pc:spChg chg="mod">
          <ac:chgData name="RIFAH SANZIDA" userId="S::22-47154-1@student.aiub.edu::765346db-58a0-464d-aa65-d8e2f9bca06b" providerId="AD" clId="Web-{E4703B32-E3C9-49A1-B7D2-3501EE7B14BD}" dt="2022-04-01T17:52:20.912" v="855" actId="14100"/>
          <ac:spMkLst>
            <pc:docMk/>
            <pc:sldMk cId="963899213" sldId="262"/>
            <ac:spMk id="3" creationId="{C3632C2E-321A-C6B3-9926-4EFB9A07C2ED}"/>
          </ac:spMkLst>
        </pc:spChg>
        <pc:spChg chg="add">
          <ac:chgData name="RIFAH SANZIDA" userId="S::22-47154-1@student.aiub.edu::765346db-58a0-464d-aa65-d8e2f9bca06b" providerId="AD" clId="Web-{E4703B32-E3C9-49A1-B7D2-3501EE7B14BD}" dt="2022-04-01T17:49:59.042" v="820"/>
          <ac:spMkLst>
            <pc:docMk/>
            <pc:sldMk cId="963899213" sldId="262"/>
            <ac:spMk id="8" creationId="{4EFE82FE-7465-AE46-88DF-34D347E83B84}"/>
          </ac:spMkLst>
        </pc:spChg>
        <pc:grpChg chg="add">
          <ac:chgData name="RIFAH SANZIDA" userId="S::22-47154-1@student.aiub.edu::765346db-58a0-464d-aa65-d8e2f9bca06b" providerId="AD" clId="Web-{E4703B32-E3C9-49A1-B7D2-3501EE7B14BD}" dt="2022-04-01T17:49:59.042" v="820"/>
          <ac:grpSpMkLst>
            <pc:docMk/>
            <pc:sldMk cId="963899213" sldId="262"/>
            <ac:grpSpMk id="10" creationId="{0A30B600-877F-7746-B57D-25C3B476FE7A}"/>
          </ac:grpSpMkLst>
        </pc:grpChg>
        <pc:cxnChg chg="add">
          <ac:chgData name="RIFAH SANZIDA" userId="S::22-47154-1@student.aiub.edu::765346db-58a0-464d-aa65-d8e2f9bca06b" providerId="AD" clId="Web-{E4703B32-E3C9-49A1-B7D2-3501EE7B14BD}" dt="2022-04-01T17:49:59.042" v="820"/>
          <ac:cxnSpMkLst>
            <pc:docMk/>
            <pc:sldMk cId="963899213" sldId="262"/>
            <ac:cxnSpMk id="18" creationId="{BE2AC807-9FDE-674F-84BF-EC319D683243}"/>
          </ac:cxnSpMkLst>
        </pc:cxnChg>
      </pc:sldChg>
      <pc:sldMasterChg chg="add del addSldLayout delSldLayout">
        <pc:chgData name="RIFAH SANZIDA" userId="S::22-47154-1@student.aiub.edu::765346db-58a0-464d-aa65-d8e2f9bca06b" providerId="AD" clId="Web-{E4703B32-E3C9-49A1-B7D2-3501EE7B14BD}" dt="2022-04-01T14:10:38.397" v="13"/>
        <pc:sldMasterMkLst>
          <pc:docMk/>
          <pc:sldMasterMk cId="2460954070" sldId="2147483660"/>
        </pc:sldMasterMkLst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97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IFAH SANZIDA" userId="S::22-47154-1@student.aiub.edu::765346db-58a0-464d-aa65-d8e2f9bca06b" providerId="AD" clId="Web-{E4703B32-E3C9-49A1-B7D2-3501EE7B14BD}" dt="2022-04-01T14:11:02.554" v="16"/>
        <pc:sldMasterMkLst>
          <pc:docMk/>
          <pc:sldMasterMk cId="827339331" sldId="2147483685"/>
        </pc:sldMasterMkLst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684897940" sldId="214748367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2436128793" sldId="214748367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4005791506" sldId="214748367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1276866995" sldId="214748367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381678668" sldId="214748367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4223751071" sldId="214748367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2941242815" sldId="214748368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1558904115" sldId="214748368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1834567080" sldId="214748368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3496673808" sldId="214748368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02.554" v="16"/>
          <pc:sldLayoutMkLst>
            <pc:docMk/>
            <pc:sldMasterMk cId="827339331" sldId="2147483685"/>
            <pc:sldLayoutMk cId="391094761" sldId="2147483684"/>
          </pc:sldLayoutMkLst>
        </pc:sldLayoutChg>
      </pc:sldMasterChg>
      <pc:sldMasterChg chg="add del addSldLayout delSldLayout">
        <pc:chgData name="RIFAH SANZIDA" userId="S::22-47154-1@student.aiub.edu::765346db-58a0-464d-aa65-d8e2f9bca06b" providerId="AD" clId="Web-{E4703B32-E3C9-49A1-B7D2-3501EE7B14BD}" dt="2022-04-01T14:11:46.305" v="20"/>
        <pc:sldMasterMkLst>
          <pc:docMk/>
          <pc:sldMasterMk cId="3683484273" sldId="2147483709"/>
        </pc:sldMasterMkLst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3190353630" sldId="214748369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2966967548" sldId="214748369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2190329648" sldId="214748370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3471864332" sldId="214748370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822730100" sldId="214748370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1968799140" sldId="214748370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481031420" sldId="214748370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1470239934" sldId="214748370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3176549890" sldId="214748370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894419863" sldId="214748370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1:46.305" v="20"/>
          <pc:sldLayoutMkLst>
            <pc:docMk/>
            <pc:sldMasterMk cId="3683484273" sldId="2147483709"/>
            <pc:sldLayoutMk cId="2588465956" sldId="2147483708"/>
          </pc:sldLayoutMkLst>
        </pc:sldLayoutChg>
      </pc:sldMasterChg>
      <pc:sldMasterChg chg="add del addSldLayout delSldLayout">
        <pc:chgData name="RIFAH SANZIDA" userId="S::22-47154-1@student.aiub.edu::765346db-58a0-464d-aa65-d8e2f9bca06b" providerId="AD" clId="Web-{E4703B32-E3C9-49A1-B7D2-3501EE7B14BD}" dt="2022-04-01T14:10:38.366" v="12"/>
        <pc:sldMasterMkLst>
          <pc:docMk/>
          <pc:sldMasterMk cId="3955644595" sldId="2147483763"/>
        </pc:sldMasterMkLst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735411675" sldId="214748375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2841688630" sldId="214748375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2780478863" sldId="214748375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1947241272" sldId="214748375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2678371436" sldId="214748375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4050202448" sldId="214748375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3424604662" sldId="214748375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1266165611" sldId="214748375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2902282224" sldId="214748376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1837834839" sldId="214748376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0:38.366" v="12"/>
          <pc:sldLayoutMkLst>
            <pc:docMk/>
            <pc:sldMasterMk cId="3955644595" sldId="2147483763"/>
            <pc:sldLayoutMk cId="2438168208" sldId="2147483762"/>
          </pc:sldLayoutMkLst>
        </pc:sldLayoutChg>
      </pc:sldMasterChg>
      <pc:sldMasterChg chg="add del addSldLayout delSldLayout">
        <pc:chgData name="RIFAH SANZIDA" userId="S::22-47154-1@student.aiub.edu::765346db-58a0-464d-aa65-d8e2f9bca06b" providerId="AD" clId="Web-{E4703B32-E3C9-49A1-B7D2-3501EE7B14BD}" dt="2022-04-01T14:13:15.917" v="26"/>
        <pc:sldMasterMkLst>
          <pc:docMk/>
          <pc:sldMasterMk cId="1489493944" sldId="2147483811"/>
        </pc:sldMasterMkLst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2502945338" sldId="214748380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2618270185" sldId="214748380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2396063260" sldId="214748380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2279530469" sldId="214748380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3590305573" sldId="214748380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1721027729" sldId="214748380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646669864" sldId="214748380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68208757" sldId="214748380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3222778390" sldId="214748380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167347903" sldId="214748380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917" v="26"/>
          <pc:sldLayoutMkLst>
            <pc:docMk/>
            <pc:sldMasterMk cId="1489493944" sldId="2147483811"/>
            <pc:sldLayoutMk cId="3105259509" sldId="2147483810"/>
          </pc:sldLayoutMkLst>
        </pc:sldLayoutChg>
      </pc:sldMasterChg>
      <pc:sldMasterChg chg="add del addSldLayout delSldLayout">
        <pc:chgData name="RIFAH SANZIDA" userId="S::22-47154-1@student.aiub.edu::765346db-58a0-464d-aa65-d8e2f9bca06b" providerId="AD" clId="Web-{E4703B32-E3C9-49A1-B7D2-3501EE7B14BD}" dt="2022-04-01T14:13:55.121" v="30"/>
        <pc:sldMasterMkLst>
          <pc:docMk/>
          <pc:sldMasterMk cId="4261697015" sldId="2147483848"/>
        </pc:sldMasterMkLst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3422592504" sldId="214748383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1964048702" sldId="214748383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3526811084" sldId="214748383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2048172841" sldId="214748384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3654436814" sldId="214748384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876999428" sldId="214748384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893133726" sldId="214748384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3187482698" sldId="214748384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3339707707" sldId="214748384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3100255131" sldId="214748384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121" v="30"/>
          <pc:sldLayoutMkLst>
            <pc:docMk/>
            <pc:sldMasterMk cId="4261697015" sldId="2147483848"/>
            <pc:sldLayoutMk cId="1274941954" sldId="2147483847"/>
          </pc:sldLayoutMkLst>
        </pc:sldLayoutChg>
      </pc:sldMasterChg>
      <pc:sldMasterChg chg="add del addSldLayout delSldLayout">
        <pc:chgData name="RIFAH SANZIDA" userId="S::22-47154-1@student.aiub.edu::765346db-58a0-464d-aa65-d8e2f9bca06b" providerId="AD" clId="Web-{E4703B32-E3C9-49A1-B7D2-3501EE7B14BD}" dt="2022-04-01T14:14:23.028" v="33"/>
        <pc:sldMasterMkLst>
          <pc:docMk/>
          <pc:sldMasterMk cId="4261697015" sldId="2147483872"/>
        </pc:sldMasterMkLst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3422592504" sldId="214748386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1964048702" sldId="214748386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3526811084" sldId="214748386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2048172841" sldId="214748386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3654436814" sldId="214748386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876999428" sldId="214748386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893133726" sldId="214748386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3187482698" sldId="214748386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3339707707" sldId="214748386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3100255131" sldId="214748387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872"/>
            <pc:sldLayoutMk cId="1274941954" sldId="2147483871"/>
          </pc:sldLayoutMkLst>
        </pc:sldLayoutChg>
      </pc:sldMasterChg>
      <pc:sldMasterChg chg="add del addSldLayout delSldLayout">
        <pc:chgData name="RIFAH SANZIDA" userId="S::22-47154-1@student.aiub.edu::765346db-58a0-464d-aa65-d8e2f9bca06b" providerId="AD" clId="Web-{E4703B32-E3C9-49A1-B7D2-3501EE7B14BD}" dt="2022-04-01T14:13:15.854" v="25"/>
        <pc:sldMasterMkLst>
          <pc:docMk/>
          <pc:sldMasterMk cId="2839132988" sldId="2147483887"/>
        </pc:sldMasterMkLst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2129875098" sldId="214748387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3384860683" sldId="214748387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3030777602" sldId="214748387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1684946918" sldId="214748387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2401867982" sldId="214748388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1382634184" sldId="214748388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4279158636" sldId="214748388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876248653" sldId="214748388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1390570738" sldId="214748388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1256412798" sldId="214748388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15.854" v="25"/>
          <pc:sldLayoutMkLst>
            <pc:docMk/>
            <pc:sldMasterMk cId="2839132988" sldId="2147483887"/>
            <pc:sldLayoutMk cId="1038874656" sldId="2147483886"/>
          </pc:sldLayoutMkLst>
        </pc:sldLayoutChg>
      </pc:sldMasterChg>
      <pc:sldMasterChg chg="add addSldLayout">
        <pc:chgData name="RIFAH SANZIDA" userId="S::22-47154-1@student.aiub.edu::765346db-58a0-464d-aa65-d8e2f9bca06b" providerId="AD" clId="Web-{E4703B32-E3C9-49A1-B7D2-3501EE7B14BD}" dt="2022-04-01T14:14:23.028" v="33"/>
        <pc:sldMasterMkLst>
          <pc:docMk/>
          <pc:sldMasterMk cId="4261697015" sldId="2147483922"/>
        </pc:sldMasterMkLst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3422592504" sldId="2147483911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1964048702" sldId="2147483912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3526811084" sldId="2147483913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2048172841" sldId="2147483914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3654436814" sldId="2147483915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876999428" sldId="2147483916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893133726" sldId="2147483917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3187482698" sldId="2147483918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3339707707" sldId="2147483919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3100255131" sldId="2147483920"/>
          </pc:sldLayoutMkLst>
        </pc:sldLayoutChg>
        <pc:sldLayoutChg chg="add">
          <pc:chgData name="RIFAH SANZIDA" userId="S::22-47154-1@student.aiub.edu::765346db-58a0-464d-aa65-d8e2f9bca06b" providerId="AD" clId="Web-{E4703B32-E3C9-49A1-B7D2-3501EE7B14BD}" dt="2022-04-01T14:14:23.028" v="33"/>
          <pc:sldLayoutMkLst>
            <pc:docMk/>
            <pc:sldMasterMk cId="4261697015" sldId="2147483922"/>
            <pc:sldLayoutMk cId="1274941954" sldId="2147483921"/>
          </pc:sldLayoutMkLst>
        </pc:sldLayoutChg>
      </pc:sldMasterChg>
      <pc:sldMasterChg chg="add del addSldLayout delSldLayout">
        <pc:chgData name="RIFAH SANZIDA" userId="S::22-47154-1@student.aiub.edu::765346db-58a0-464d-aa65-d8e2f9bca06b" providerId="AD" clId="Web-{E4703B32-E3C9-49A1-B7D2-3501EE7B14BD}" dt="2022-04-01T14:13:55.074" v="29"/>
        <pc:sldMasterMkLst>
          <pc:docMk/>
          <pc:sldMasterMk cId="2570684828" sldId="2147483924"/>
        </pc:sldMasterMkLst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3350984064" sldId="2147483913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2832270287" sldId="2147483914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937268466" sldId="2147483915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1388877213" sldId="2147483916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3864503534" sldId="2147483917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1556884508" sldId="2147483918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3235401112" sldId="2147483919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2827375467" sldId="2147483920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3996693674" sldId="2147483921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3346627949" sldId="2147483922"/>
          </pc:sldLayoutMkLst>
        </pc:sldLayoutChg>
        <pc:sldLayoutChg chg="add del">
          <pc:chgData name="RIFAH SANZIDA" userId="S::22-47154-1@student.aiub.edu::765346db-58a0-464d-aa65-d8e2f9bca06b" providerId="AD" clId="Web-{E4703B32-E3C9-49A1-B7D2-3501EE7B14BD}" dt="2022-04-01T14:13:55.074" v="29"/>
          <pc:sldLayoutMkLst>
            <pc:docMk/>
            <pc:sldMasterMk cId="2570684828" sldId="2147483924"/>
            <pc:sldLayoutMk cId="2799689998" sldId="21474839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5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4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3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15" r:id="rId6"/>
    <p:sldLayoutId id="2147483911" r:id="rId7"/>
    <p:sldLayoutId id="2147483912" r:id="rId8"/>
    <p:sldLayoutId id="2147483913" r:id="rId9"/>
    <p:sldLayoutId id="2147483914" r:id="rId10"/>
    <p:sldLayoutId id="21474839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kemacmarketing/4440537651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kemacmarketing/30212411048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4" y="2402733"/>
            <a:ext cx="10960220" cy="375180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7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Calibri Light"/>
              </a:rPr>
              <a:t>Course Name:</a:t>
            </a:r>
            <a:br>
              <a:rPr lang="en-US" sz="2700" dirty="0">
                <a:latin typeface="Times New Roman"/>
                <a:cs typeface="Calibri Light"/>
              </a:rPr>
            </a:br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Calibri Light"/>
              </a:rPr>
              <a:t> </a:t>
            </a:r>
            <a: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  <a:t>English Reading Skills And Public Speaking</a:t>
            </a:r>
            <a:b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</a:br>
            <a:r>
              <a:rPr lang="en-US" sz="27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Calibri Light"/>
              </a:rPr>
              <a:t>Title:</a:t>
            </a:r>
            <a:br>
              <a:rPr lang="en-US" sz="2700" dirty="0">
                <a:latin typeface="Times New Roman"/>
                <a:cs typeface="Calibri Light"/>
              </a:rPr>
            </a:br>
            <a: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  <a:t> Artificial Intelligence Presentation</a:t>
            </a:r>
            <a:b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</a:br>
            <a:r>
              <a:rPr lang="en-US" sz="27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Calibri Light"/>
              </a:rPr>
              <a:t>Submitted To:</a:t>
            </a:r>
            <a:br>
              <a:rPr lang="en-US" sz="2700" dirty="0">
                <a:latin typeface="Times New Roman"/>
                <a:cs typeface="Calibri Light"/>
              </a:rPr>
            </a:br>
            <a: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  <a:t> Farhat Tasannum Farah</a:t>
            </a:r>
            <a:b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</a:br>
            <a: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  <a:t> Assistant Professor</a:t>
            </a:r>
            <a:b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</a:br>
            <a:r>
              <a:rPr lang="en-US" sz="27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Calibri Light"/>
              </a:rPr>
              <a:t>Submitted By:</a:t>
            </a:r>
            <a:br>
              <a:rPr lang="en-US" sz="2700" dirty="0">
                <a:latin typeface="Times New Roman"/>
                <a:cs typeface="Calibri Light"/>
              </a:rPr>
            </a:br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Calibri Light"/>
              </a:rPr>
              <a:t>Name: </a:t>
            </a:r>
            <a: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  <a:t>Rifah Sanzida</a:t>
            </a:r>
            <a:br>
              <a:rPr lang="en-US" sz="27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Calibri Light"/>
              </a:rPr>
              <a:t>ID: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Calibri Light"/>
              </a:rPr>
              <a:t>22-47154-1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613580-5480-1B27-01D3-639D278FA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95" r="3" b="12762"/>
          <a:stretch/>
        </p:blipFill>
        <p:spPr>
          <a:xfrm>
            <a:off x="653260" y="5911"/>
            <a:ext cx="5326632" cy="2389156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F45EC8D5-0D85-19F9-90EA-84F19D079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49" r="15528"/>
          <a:stretch/>
        </p:blipFill>
        <p:spPr>
          <a:xfrm>
            <a:off x="5992871" y="5913"/>
            <a:ext cx="5545517" cy="2389149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8704-6568-AE64-5F43-8F8C8E38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851677"/>
            <a:ext cx="5378110" cy="5225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               </a:t>
            </a:r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Conclusion</a:t>
            </a:r>
          </a:p>
          <a:p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Finally, we can say that AI is the intelligence of the machine in the branch of computer science that aims to create it.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John McCarthy who coined the term "Science and Engineering are making Intelligent Machines".</a:t>
            </a:r>
          </a:p>
          <a:p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endParaRPr lang="en-US" b="1" dirty="0">
              <a:solidFill>
                <a:srgbClr val="0053B8"/>
              </a:solidFill>
              <a:latin typeface="Times New Roman"/>
              <a:cs typeface="Times New Roman"/>
            </a:endParaRPr>
          </a:p>
          <a:p>
            <a:endParaRPr lang="en-US" b="1" u="sng">
              <a:latin typeface="Times New Roman"/>
              <a:cs typeface="Times New Roman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C5FFAE-7824-0246-411C-2FADBA97E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8" r="20152"/>
          <a:stretch/>
        </p:blipFill>
        <p:spPr>
          <a:xfrm>
            <a:off x="6230213" y="854598"/>
            <a:ext cx="5318776" cy="5232512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420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35B4A-9768-A613-72CF-5624E39D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48" y="2335465"/>
            <a:ext cx="4263933" cy="2233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      Do   you   have any   questions?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2E55F6-AF9F-DD92-19A1-23A5023F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943" y="681645"/>
            <a:ext cx="548605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6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FBFC1-EAE3-0936-4CDB-1A38B339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074" y="2162938"/>
            <a:ext cx="4262147" cy="21187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        Thank  you</a:t>
            </a:r>
            <a:b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</a:rPr>
            </a:b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       For listening                     to 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indoor, arranged&#10;&#10;Description automatically generated">
            <a:extLst>
              <a:ext uri="{FF2B5EF4-FFF2-40B4-BE49-F238E27FC236}">
                <a16:creationId xmlns:a16="http://schemas.microsoft.com/office/drawing/2014/main" id="{85CBD680-BCD4-E41D-429E-45E41611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563" y="889786"/>
            <a:ext cx="4706946" cy="506977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4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F4FC5-FDAB-86B2-DE96-3E6605E4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06" y="1012749"/>
            <a:ext cx="5054689" cy="5066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               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Contents</a:t>
            </a:r>
            <a:b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</a:br>
            <a:br>
              <a:rPr lang="en-US" sz="2800" u="sng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*Definition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*Early History</a:t>
            </a:r>
            <a:b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*Types of AI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*Goals of AI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*Application of  AI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*Future of AI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*Conclusion</a:t>
            </a:r>
            <a:br>
              <a:rPr lang="en-US" sz="2800" u="sng" dirty="0">
                <a:latin typeface="Times New Roman"/>
                <a:cs typeface="Times New Roman"/>
              </a:rPr>
            </a:br>
            <a:br>
              <a:rPr lang="en-US" sz="2800" u="sng" dirty="0">
                <a:latin typeface="Times New Roman"/>
                <a:cs typeface="Times New Roman"/>
              </a:rPr>
            </a:br>
            <a:endParaRPr lang="en-US" sz="2800" u="sng" dirty="0">
              <a:solidFill>
                <a:schemeClr val="tx2">
                  <a:lumMod val="90000"/>
                  <a:lumOff val="1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A158683E-BBA5-0155-311F-07B465C1E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5704" y="1016408"/>
            <a:ext cx="4892046" cy="5147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991AB-9848-7C27-F5FE-B28AF8B47A80}"/>
              </a:ext>
            </a:extLst>
          </p:cNvPr>
          <p:cNvSpPr txBox="1"/>
          <p:nvPr/>
        </p:nvSpPr>
        <p:spPr>
          <a:xfrm>
            <a:off x="9028089" y="5733528"/>
            <a:ext cx="250902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0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7F8DD-0FAE-743A-05E5-9D0F19EF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4541446" cy="15871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300"/>
            </a:br>
            <a:br>
              <a:rPr lang="en-US" sz="1300"/>
            </a:br>
            <a:br>
              <a:rPr lang="en-US" sz="1300"/>
            </a:br>
            <a:br>
              <a:rPr lang="en-US" sz="1300"/>
            </a:br>
            <a:br>
              <a:rPr lang="en-US" sz="1300"/>
            </a:br>
            <a:br>
              <a:rPr lang="en-US" sz="1300"/>
            </a:br>
            <a:endParaRPr lang="en-US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4E80A-7803-2C7C-6484-1D2C07B81FA5}"/>
              </a:ext>
            </a:extLst>
          </p:cNvPr>
          <p:cNvSpPr txBox="1"/>
          <p:nvPr/>
        </p:nvSpPr>
        <p:spPr>
          <a:xfrm>
            <a:off x="2834535" y="4452357"/>
            <a:ext cx="6444279" cy="1167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ts val="900"/>
              </a:spcBef>
            </a:pP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Artificial Intelligence (AI) is the simulation of human intelligence by machines.</a:t>
            </a:r>
            <a:endParaRPr lang="en-US" sz="2800" b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4AAC475-BF62-C3E1-7686-45D24F39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68" y="683520"/>
            <a:ext cx="5822262" cy="327502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7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96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B409EFC-CEFF-D88E-DC82-E73A7697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40" y="970484"/>
            <a:ext cx="10297932" cy="51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2061E92-F9C7-158D-2967-84FF4C8E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790037"/>
            <a:ext cx="10104406" cy="52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6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6B992-18B6-7F1A-BB93-B8045D36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                                 </a:t>
            </a:r>
            <a:r>
              <a:rPr lang="en-US" sz="36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Goals of AI</a:t>
            </a:r>
            <a:endParaRPr lang="en-US" sz="3600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E407840-D0F9-3C19-7077-80A5DB3F9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013" y="1642432"/>
            <a:ext cx="4478383" cy="4118796"/>
          </a:xfrm>
        </p:spPr>
      </p:pic>
      <p:grpSp>
        <p:nvGrpSpPr>
          <p:cNvPr id="37" name="Group 24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7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06577-D15A-1A29-B19C-65243A3C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799217" cy="778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             </a:t>
            </a:r>
            <a:r>
              <a:rPr lang="en-US" sz="3100" dirty="0">
                <a:solidFill>
                  <a:srgbClr val="000000"/>
                </a:solidFill>
                <a:latin typeface="Neue Haas Grotesk Text Pro"/>
                <a:cs typeface="Times New Roman"/>
              </a:rPr>
              <a:t>      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  </a:t>
            </a:r>
            <a:r>
              <a:rPr lang="en-US" sz="36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Applications of AI in healthcare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B545F-E7B7-BCE1-2855-05648A8723A1}"/>
              </a:ext>
            </a:extLst>
          </p:cNvPr>
          <p:cNvSpPr txBox="1"/>
          <p:nvPr/>
        </p:nvSpPr>
        <p:spPr>
          <a:xfrm>
            <a:off x="4356922" y="4267343"/>
            <a:ext cx="4448488" cy="17526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Improve decision making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Help in treatment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Associated care</a:t>
            </a:r>
          </a:p>
          <a:p>
            <a:pPr marL="571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3B2EBB6-D78D-25CB-C1F4-1DCA2D194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8" r="30964" b="1"/>
          <a:stretch/>
        </p:blipFill>
        <p:spPr>
          <a:xfrm>
            <a:off x="2909761" y="1546161"/>
            <a:ext cx="6034471" cy="250747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9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9DE54-049E-B990-AE5E-D09730B9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98" y="756512"/>
            <a:ext cx="10173354" cy="967061"/>
          </a:xfrm>
        </p:spPr>
        <p:txBody>
          <a:bodyPr>
            <a:normAutofit/>
          </a:bodyPr>
          <a:lstStyle/>
          <a:p>
            <a:r>
              <a:rPr lang="en-US" sz="3600" dirty="0"/>
              <a:t>     </a:t>
            </a:r>
            <a:r>
              <a:rPr lang="en-US" sz="3600" dirty="0">
                <a:solidFill>
                  <a:srgbClr val="000000"/>
                </a:solidFill>
                <a:latin typeface="Neue Haas Grotesk Text Pro"/>
                <a:cs typeface="Times New Roman"/>
              </a:rPr>
              <a:t>         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    </a:t>
            </a:r>
            <a:r>
              <a:rPr lang="en-US" sz="36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Applications of AI in education</a:t>
            </a:r>
            <a:r>
              <a:rPr lang="en-US" sz="3600" dirty="0">
                <a:latin typeface="Times New Roman"/>
                <a:cs typeface="Times New Roman"/>
              </a:rPr>
              <a:t> </a:t>
            </a:r>
            <a:r>
              <a:rPr lang="en-US" sz="3600" dirty="0"/>
              <a:t>       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7B0E-7A40-A585-F03B-FB7F79D4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131" y="1829338"/>
            <a:ext cx="8735620" cy="417630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BE7CF821-C29E-911C-7DA8-F05BBB3C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46" y="1823050"/>
            <a:ext cx="5978105" cy="2679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96BD4-0489-EF90-E1F8-E18CB6F66601}"/>
              </a:ext>
            </a:extLst>
          </p:cNvPr>
          <p:cNvSpPr txBox="1"/>
          <p:nvPr/>
        </p:nvSpPr>
        <p:spPr>
          <a:xfrm>
            <a:off x="4939161" y="4148407"/>
            <a:ext cx="2743201" cy="1953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Admin tasks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Voice assistants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Smart content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511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172C-F95D-EEA8-4806-AC0B691C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923" y="75301"/>
            <a:ext cx="6464000" cy="57003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Connecting students with global classrooms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Improved medical care &amp; treatment 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Open  up doors to future explorations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66C473B0-B179-2BC9-9758-A8862573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99" y="829045"/>
            <a:ext cx="6524444" cy="30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146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PunchcardVTI</vt:lpstr>
      <vt:lpstr>Course Name:  English Reading Skills And Public Speaking Title:  Artificial Intelligence Presentation Submitted To:  Farhat Tasannum Farah  Assistant Professor Submitted By: Name: Rifah Sanzida ID: 22-47154-1</vt:lpstr>
      <vt:lpstr>                  Contents  *Definition *Early History *Types of AI *Goals of AI *Application of  AI *Future of AI *Conclusion  </vt:lpstr>
      <vt:lpstr>      </vt:lpstr>
      <vt:lpstr>PowerPoint Presentation</vt:lpstr>
      <vt:lpstr>PowerPoint Presentation</vt:lpstr>
      <vt:lpstr>                                 Goals of AI</vt:lpstr>
      <vt:lpstr>                     Applications of AI in healthcare</vt:lpstr>
      <vt:lpstr>                   Applications of AI in education           </vt:lpstr>
      <vt:lpstr>PowerPoint Presentation</vt:lpstr>
      <vt:lpstr>PowerPoint Presentation</vt:lpstr>
      <vt:lpstr>      Do   you   have any   questions?</vt:lpstr>
      <vt:lpstr>        Thank  you        For listening                     to 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834</cp:revision>
  <dcterms:created xsi:type="dcterms:W3CDTF">2022-04-01T14:07:33Z</dcterms:created>
  <dcterms:modified xsi:type="dcterms:W3CDTF">2022-04-04T11:26:46Z</dcterms:modified>
</cp:coreProperties>
</file>