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3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ADFD368-43E5-4A81-A51D-ECECADCD2E2B}" type="datetimeFigureOut">
              <a:rPr lang="en-US" smtClean="0"/>
              <a:pPr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818D3B-F19C-44A0-859F-1C2490920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6324600" cy="1905000"/>
          </a:xfrm>
        </p:spPr>
        <p:txBody>
          <a:bodyPr/>
          <a:lstStyle/>
          <a:p>
            <a:r>
              <a:rPr lang="en-US" dirty="0" smtClean="0"/>
              <a:t>ENGLISH READING SKILLS</a:t>
            </a:r>
            <a:br>
              <a:rPr lang="en-US" dirty="0" smtClean="0"/>
            </a:br>
            <a:r>
              <a:rPr lang="en-US" dirty="0" smtClean="0"/>
              <a:t>&amp; PUBLIC SPEAKING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539864"/>
            <a:ext cx="2971800" cy="879736"/>
          </a:xfrm>
        </p:spPr>
        <p:txBody>
          <a:bodyPr/>
          <a:lstStyle/>
          <a:p>
            <a:r>
              <a:rPr lang="en-US" dirty="0" smtClean="0"/>
              <a:t>NAME : RIFAH SANZIDA ID : 22-47154-1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239000" cy="70104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OUTLINE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9416"/>
            <a:ext cx="4648200" cy="4334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u="dotted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</a:t>
            </a:r>
          </a:p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stay healthy during lockdown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Futurelearn Illustrations Header 1 Concept 01 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581400"/>
            <a:ext cx="5442313" cy="25146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85800"/>
            <a:ext cx="2514600" cy="381000"/>
          </a:xfrm>
        </p:spPr>
        <p:txBody>
          <a:bodyPr>
            <a:normAutofit/>
          </a:bodyPr>
          <a:lstStyle/>
          <a:p>
            <a:r>
              <a:rPr lang="en-US" sz="2400" b="0" dirty="0" smtClean="0">
                <a:solidFill>
                  <a:srgbClr val="1903BD"/>
                </a:solidFill>
                <a:latin typeface="Arial Rounded MT Bold" pitchFamily="34" charset="0"/>
              </a:rPr>
              <a:t>Central  idea</a:t>
            </a:r>
            <a:endParaRPr lang="en-US" sz="2400" b="0" dirty="0">
              <a:solidFill>
                <a:srgbClr val="1903BD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During these difficult times , our mental and</a:t>
            </a:r>
          </a:p>
          <a:p>
            <a:pPr algn="just">
              <a:buNone/>
            </a:pPr>
            <a:r>
              <a:rPr lang="en-US" dirty="0" smtClean="0"/>
              <a:t>physical health need a bit of support.</a:t>
            </a:r>
          </a:p>
          <a:p>
            <a:pPr algn="just">
              <a:buNone/>
            </a:pPr>
            <a:r>
              <a:rPr lang="en-US" dirty="0" smtClean="0"/>
              <a:t>                          </a:t>
            </a:r>
          </a:p>
          <a:p>
            <a:pPr algn="just">
              <a:buNone/>
            </a:pPr>
            <a:r>
              <a:rPr lang="en-US" dirty="0" smtClean="0"/>
              <a:t>                            </a:t>
            </a:r>
            <a:r>
              <a:rPr lang="en-US" dirty="0" smtClean="0">
                <a:solidFill>
                  <a:srgbClr val="1903BD"/>
                </a:solidFill>
              </a:rPr>
              <a:t>Main Idea 1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 our own mental health needs.</a:t>
            </a:r>
          </a:p>
          <a:p>
            <a:pPr algn="just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Support Idea 1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Practice mindfulness exercises.</a:t>
            </a:r>
          </a:p>
          <a:p>
            <a:pPr algn="just"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Support Idea 2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Stay in touch with friends and family.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                   Main Idea 2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Stay physically active.</a:t>
            </a:r>
            <a:endParaRPr lang="en-US" sz="24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Support Idea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Maintain a healthy , balanced diet.</a:t>
            </a:r>
          </a:p>
          <a:p>
            <a:pPr>
              <a:buNone/>
            </a:pPr>
            <a:endParaRPr lang="en-US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Support Idea 2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Try yoga , get moving.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</a:t>
            </a:r>
            <a:r>
              <a:rPr lang="en-US" sz="2800" dirty="0" smtClean="0">
                <a:solidFill>
                  <a:srgbClr val="00B050"/>
                </a:solidFill>
              </a:rPr>
              <a:t>Conclusion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It’s vital that we all take care of our physical and mental health.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Hopefully , we can give some inspiration as the lockdown continues.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590800"/>
            <a:ext cx="3429000" cy="182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THANK</a:t>
            </a:r>
          </a:p>
          <a:p>
            <a:pPr>
              <a:buNone/>
            </a:pPr>
            <a:r>
              <a:rPr lang="en-US" sz="6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  YOU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 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131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ENGLISH READING SKILLS &amp; PUBLIC SPEAKING </vt:lpstr>
      <vt:lpstr>                  OUTLINE</vt:lpstr>
      <vt:lpstr>Central  idea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READING SKILLS &amp; PUBLIC SPEAKING</dc:title>
  <dc:creator>Tihana</dc:creator>
  <cp:lastModifiedBy>Tihana</cp:lastModifiedBy>
  <cp:revision>7</cp:revision>
  <dcterms:created xsi:type="dcterms:W3CDTF">2022-02-09T04:59:53Z</dcterms:created>
  <dcterms:modified xsi:type="dcterms:W3CDTF">2022-02-09T06:44:59Z</dcterms:modified>
</cp:coreProperties>
</file>