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258" r:id="rId7"/>
    <p:sldId id="259" r:id="rId8"/>
    <p:sldId id="261" r:id="rId9"/>
    <p:sldId id="277" r:id="rId10"/>
    <p:sldId id="279" r:id="rId11"/>
    <p:sldId id="283" r:id="rId12"/>
    <p:sldId id="280" r:id="rId13"/>
    <p:sldId id="281" r:id="rId14"/>
    <p:sldId id="282" r:id="rId15"/>
    <p:sldId id="284" r:id="rId16"/>
    <p:sldId id="285" r:id="rId17"/>
    <p:sldId id="286" r:id="rId18"/>
    <p:sldId id="289" r:id="rId19"/>
    <p:sldId id="290" r:id="rId20"/>
    <p:sldId id="265" r:id="rId21"/>
    <p:sldId id="266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08" r:id="rId51"/>
    <p:sldId id="267" r:id="rId52"/>
    <p:sldId id="27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DDFC4-75BC-425C-A26F-F6C29B870E5F}" v="152" dt="2022-12-25T21:14:03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AMIN YEASAR" userId="374607e0-ddfc-48b2-ab9b-f3b726cd169b" providerId="ADAL" clId="{82ADDFC4-75BC-425C-A26F-F6C29B870E5F}"/>
    <pc:docChg chg="undo custSel addSld modSld">
      <pc:chgData name="MD SAMIN YEASAR" userId="374607e0-ddfc-48b2-ab9b-f3b726cd169b" providerId="ADAL" clId="{82ADDFC4-75BC-425C-A26F-F6C29B870E5F}" dt="2022-12-25T22:04:24.720" v="1082"/>
      <pc:docMkLst>
        <pc:docMk/>
      </pc:docMkLst>
      <pc:sldChg chg="addSp modSp mod">
        <pc:chgData name="MD SAMIN YEASAR" userId="374607e0-ddfc-48b2-ab9b-f3b726cd169b" providerId="ADAL" clId="{82ADDFC4-75BC-425C-A26F-F6C29B870E5F}" dt="2022-12-25T03:31:01.729" v="173" actId="1440"/>
        <pc:sldMkLst>
          <pc:docMk/>
          <pc:sldMk cId="2259308896" sldId="256"/>
        </pc:sldMkLst>
        <pc:spChg chg="add mod">
          <ac:chgData name="MD SAMIN YEASAR" userId="374607e0-ddfc-48b2-ab9b-f3b726cd169b" providerId="ADAL" clId="{82ADDFC4-75BC-425C-A26F-F6C29B870E5F}" dt="2022-12-25T03:29:30.370" v="165" actId="1076"/>
          <ac:spMkLst>
            <pc:docMk/>
            <pc:sldMk cId="2259308896" sldId="256"/>
            <ac:spMk id="2" creationId="{F537F6C6-1643-9173-034F-E182D4AB0670}"/>
          </ac:spMkLst>
        </pc:spChg>
        <pc:spChg chg="mod">
          <ac:chgData name="MD SAMIN YEASAR" userId="374607e0-ddfc-48b2-ab9b-f3b726cd169b" providerId="ADAL" clId="{82ADDFC4-75BC-425C-A26F-F6C29B870E5F}" dt="2022-12-25T03:29:34.154" v="166" actId="1076"/>
          <ac:spMkLst>
            <pc:docMk/>
            <pc:sldMk cId="2259308896" sldId="256"/>
            <ac:spMk id="4" creationId="{7F005CA1-AF3E-D87A-49F0-C599B8095F75}"/>
          </ac:spMkLst>
        </pc:spChg>
        <pc:spChg chg="mod">
          <ac:chgData name="MD SAMIN YEASAR" userId="374607e0-ddfc-48b2-ab9b-f3b726cd169b" providerId="ADAL" clId="{82ADDFC4-75BC-425C-A26F-F6C29B870E5F}" dt="2022-12-25T03:29:25.292" v="164" actId="404"/>
          <ac:spMkLst>
            <pc:docMk/>
            <pc:sldMk cId="2259308896" sldId="256"/>
            <ac:spMk id="6" creationId="{194C154D-7540-6ACC-9A10-B057A8131778}"/>
          </ac:spMkLst>
        </pc:spChg>
        <pc:spChg chg="mod">
          <ac:chgData name="MD SAMIN YEASAR" userId="374607e0-ddfc-48b2-ab9b-f3b726cd169b" providerId="ADAL" clId="{82ADDFC4-75BC-425C-A26F-F6C29B870E5F}" dt="2022-12-25T03:23:36.215" v="45"/>
          <ac:spMkLst>
            <pc:docMk/>
            <pc:sldMk cId="2259308896" sldId="256"/>
            <ac:spMk id="7" creationId="{8EA7EE4D-CCAB-CA8B-F0E2-686A9DA54204}"/>
          </ac:spMkLst>
        </pc:spChg>
        <pc:picChg chg="mod">
          <ac:chgData name="MD SAMIN YEASAR" userId="374607e0-ddfc-48b2-ab9b-f3b726cd169b" providerId="ADAL" clId="{82ADDFC4-75BC-425C-A26F-F6C29B870E5F}" dt="2022-12-25T03:31:01.729" v="173" actId="1440"/>
          <ac:picMkLst>
            <pc:docMk/>
            <pc:sldMk cId="2259308896" sldId="256"/>
            <ac:picMk id="5" creationId="{1F337981-8499-1762-0C1D-26586BEA95B4}"/>
          </ac:picMkLst>
        </pc:picChg>
      </pc:sldChg>
      <pc:sldChg chg="delSp mod">
        <pc:chgData name="MD SAMIN YEASAR" userId="374607e0-ddfc-48b2-ab9b-f3b726cd169b" providerId="ADAL" clId="{82ADDFC4-75BC-425C-A26F-F6C29B870E5F}" dt="2022-12-25T02:53:15.713" v="9" actId="478"/>
        <pc:sldMkLst>
          <pc:docMk/>
          <pc:sldMk cId="1325608595" sldId="257"/>
        </pc:sldMkLst>
        <pc:spChg chg="del">
          <ac:chgData name="MD SAMIN YEASAR" userId="374607e0-ddfc-48b2-ab9b-f3b726cd169b" providerId="ADAL" clId="{82ADDFC4-75BC-425C-A26F-F6C29B870E5F}" dt="2022-12-25T02:53:15.713" v="9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modSp mod">
        <pc:chgData name="MD SAMIN YEASAR" userId="374607e0-ddfc-48b2-ab9b-f3b726cd169b" providerId="ADAL" clId="{82ADDFC4-75BC-425C-A26F-F6C29B870E5F}" dt="2022-12-25T22:04:18.818" v="1081"/>
        <pc:sldMkLst>
          <pc:docMk/>
          <pc:sldMk cId="1639799154" sldId="258"/>
        </pc:sldMkLst>
        <pc:spChg chg="mod">
          <ac:chgData name="MD SAMIN YEASAR" userId="374607e0-ddfc-48b2-ab9b-f3b726cd169b" providerId="ADAL" clId="{82ADDFC4-75BC-425C-A26F-F6C29B870E5F}" dt="2022-12-25T22:04:18.818" v="1081"/>
          <ac:spMkLst>
            <pc:docMk/>
            <pc:sldMk cId="1639799154" sldId="258"/>
            <ac:spMk id="4" creationId="{DB056174-CBC5-7B48-9681-7DDAC423337E}"/>
          </ac:spMkLst>
        </pc:spChg>
      </pc:sldChg>
      <pc:sldChg chg="modSp mod">
        <pc:chgData name="MD SAMIN YEASAR" userId="374607e0-ddfc-48b2-ab9b-f3b726cd169b" providerId="ADAL" clId="{82ADDFC4-75BC-425C-A26F-F6C29B870E5F}" dt="2022-12-25T22:04:24.720" v="1082"/>
        <pc:sldMkLst>
          <pc:docMk/>
          <pc:sldMk cId="1527386939" sldId="261"/>
        </pc:sldMkLst>
        <pc:spChg chg="mod">
          <ac:chgData name="MD SAMIN YEASAR" userId="374607e0-ddfc-48b2-ab9b-f3b726cd169b" providerId="ADAL" clId="{82ADDFC4-75BC-425C-A26F-F6C29B870E5F}" dt="2022-12-25T22:04:24.720" v="1082"/>
          <ac:spMkLst>
            <pc:docMk/>
            <pc:sldMk cId="1527386939" sldId="261"/>
            <ac:spMk id="3" creationId="{6DB30D50-1377-244D-A1A4-32FB836C1F3A}"/>
          </ac:spMkLst>
        </pc:spChg>
        <pc:spChg chg="mod">
          <ac:chgData name="MD SAMIN YEASAR" userId="374607e0-ddfc-48b2-ab9b-f3b726cd169b" providerId="ADAL" clId="{82ADDFC4-75BC-425C-A26F-F6C29B870E5F}" dt="2022-12-25T17:31:52.202" v="215" actId="1076"/>
          <ac:spMkLst>
            <pc:docMk/>
            <pc:sldMk cId="1527386939" sldId="261"/>
            <ac:spMk id="16" creationId="{A911EB29-A707-F2CD-FA13-260068F45C31}"/>
          </ac:spMkLst>
        </pc:spChg>
      </pc:sldChg>
      <pc:sldChg chg="modSp mod">
        <pc:chgData name="MD SAMIN YEASAR" userId="374607e0-ddfc-48b2-ab9b-f3b726cd169b" providerId="ADAL" clId="{82ADDFC4-75BC-425C-A26F-F6C29B870E5F}" dt="2022-12-25T02:51:12.866" v="6" actId="255"/>
        <pc:sldMkLst>
          <pc:docMk/>
          <pc:sldMk cId="445070695" sldId="267"/>
        </pc:sldMkLst>
        <pc:spChg chg="mod">
          <ac:chgData name="MD SAMIN YEASAR" userId="374607e0-ddfc-48b2-ab9b-f3b726cd169b" providerId="ADAL" clId="{82ADDFC4-75BC-425C-A26F-F6C29B870E5F}" dt="2022-12-25T02:51:12.866" v="6" actId="255"/>
          <ac:spMkLst>
            <pc:docMk/>
            <pc:sldMk cId="445070695" sldId="267"/>
            <ac:spMk id="3" creationId="{7B943E7C-A74D-4CB3-844B-51917C88C95F}"/>
          </ac:spMkLst>
        </pc:spChg>
      </pc:sldChg>
      <pc:sldChg chg="modSp mod">
        <pc:chgData name="MD SAMIN YEASAR" userId="374607e0-ddfc-48b2-ab9b-f3b726cd169b" providerId="ADAL" clId="{82ADDFC4-75BC-425C-A26F-F6C29B870E5F}" dt="2022-12-25T21:16:06.086" v="1076" actId="1076"/>
        <pc:sldMkLst>
          <pc:docMk/>
          <pc:sldMk cId="926184573" sldId="275"/>
        </pc:sldMkLst>
        <pc:spChg chg="mod">
          <ac:chgData name="MD SAMIN YEASAR" userId="374607e0-ddfc-48b2-ab9b-f3b726cd169b" providerId="ADAL" clId="{82ADDFC4-75BC-425C-A26F-F6C29B870E5F}" dt="2022-12-25T21:16:01.646" v="1074" actId="1076"/>
          <ac:spMkLst>
            <pc:docMk/>
            <pc:sldMk cId="926184573" sldId="275"/>
            <ac:spMk id="2" creationId="{69FAE308-3076-43DB-B834-DA0B0AE19AF9}"/>
          </ac:spMkLst>
        </pc:spChg>
        <pc:picChg chg="mod">
          <ac:chgData name="MD SAMIN YEASAR" userId="374607e0-ddfc-48b2-ab9b-f3b726cd169b" providerId="ADAL" clId="{82ADDFC4-75BC-425C-A26F-F6C29B870E5F}" dt="2022-12-25T21:16:06.086" v="1076" actId="1076"/>
          <ac:picMkLst>
            <pc:docMk/>
            <pc:sldMk cId="926184573" sldId="275"/>
            <ac:picMk id="9" creationId="{7A9A1755-811B-A1CE-C86E-BD69C4D8D1F1}"/>
          </ac:picMkLst>
        </pc:picChg>
      </pc:sldChg>
      <pc:sldChg chg="delSp mod">
        <pc:chgData name="MD SAMIN YEASAR" userId="374607e0-ddfc-48b2-ab9b-f3b726cd169b" providerId="ADAL" clId="{82ADDFC4-75BC-425C-A26F-F6C29B870E5F}" dt="2022-12-25T02:53:09.161" v="8" actId="478"/>
        <pc:sldMkLst>
          <pc:docMk/>
          <pc:sldMk cId="1826397397" sldId="279"/>
        </pc:sldMkLst>
        <pc:spChg chg="del">
          <ac:chgData name="MD SAMIN YEASAR" userId="374607e0-ddfc-48b2-ab9b-f3b726cd169b" providerId="ADAL" clId="{82ADDFC4-75BC-425C-A26F-F6C29B870E5F}" dt="2022-12-25T02:53:09.161" v="8" actId="478"/>
          <ac:spMkLst>
            <pc:docMk/>
            <pc:sldMk cId="1826397397" sldId="279"/>
            <ac:spMk id="5" creationId="{6F37A4E0-6A25-94D4-86E1-0B57F6B281AD}"/>
          </ac:spMkLst>
        </pc:spChg>
      </pc:sldChg>
      <pc:sldChg chg="delSp mod">
        <pc:chgData name="MD SAMIN YEASAR" userId="374607e0-ddfc-48b2-ab9b-f3b726cd169b" providerId="ADAL" clId="{82ADDFC4-75BC-425C-A26F-F6C29B870E5F}" dt="2022-12-25T02:53:04.282" v="7" actId="478"/>
        <pc:sldMkLst>
          <pc:docMk/>
          <pc:sldMk cId="1150902402" sldId="280"/>
        </pc:sldMkLst>
        <pc:spChg chg="del">
          <ac:chgData name="MD SAMIN YEASAR" userId="374607e0-ddfc-48b2-ab9b-f3b726cd169b" providerId="ADAL" clId="{82ADDFC4-75BC-425C-A26F-F6C29B870E5F}" dt="2022-12-25T02:53:04.282" v="7" actId="478"/>
          <ac:spMkLst>
            <pc:docMk/>
            <pc:sldMk cId="1150902402" sldId="280"/>
            <ac:spMk id="5" creationId="{B7920C5F-F77D-A5E4-6485-13F7EF09F525}"/>
          </ac:spMkLst>
        </pc:spChg>
      </pc:sldChg>
      <pc:sldChg chg="modSp mod">
        <pc:chgData name="MD SAMIN YEASAR" userId="374607e0-ddfc-48b2-ab9b-f3b726cd169b" providerId="ADAL" clId="{82ADDFC4-75BC-425C-A26F-F6C29B870E5F}" dt="2022-12-25T03:39:03.091" v="184" actId="115"/>
        <pc:sldMkLst>
          <pc:docMk/>
          <pc:sldMk cId="4286100910" sldId="285"/>
        </pc:sldMkLst>
        <pc:spChg chg="mod">
          <ac:chgData name="MD SAMIN YEASAR" userId="374607e0-ddfc-48b2-ab9b-f3b726cd169b" providerId="ADAL" clId="{82ADDFC4-75BC-425C-A26F-F6C29B870E5F}" dt="2022-12-25T03:39:03.091" v="184" actId="115"/>
          <ac:spMkLst>
            <pc:docMk/>
            <pc:sldMk cId="4286100910" sldId="285"/>
            <ac:spMk id="7" creationId="{E8082949-425F-FA6E-97ED-D4CDEB252080}"/>
          </ac:spMkLst>
        </pc:spChg>
      </pc:sldChg>
      <pc:sldChg chg="delSp modSp mod">
        <pc:chgData name="MD SAMIN YEASAR" userId="374607e0-ddfc-48b2-ab9b-f3b726cd169b" providerId="ADAL" clId="{82ADDFC4-75BC-425C-A26F-F6C29B870E5F}" dt="2022-12-25T03:39:31.530" v="195" actId="115"/>
        <pc:sldMkLst>
          <pc:docMk/>
          <pc:sldMk cId="637763468" sldId="286"/>
        </pc:sldMkLst>
        <pc:spChg chg="del">
          <ac:chgData name="MD SAMIN YEASAR" userId="374607e0-ddfc-48b2-ab9b-f3b726cd169b" providerId="ADAL" clId="{82ADDFC4-75BC-425C-A26F-F6C29B870E5F}" dt="2022-12-25T02:53:26.001" v="10" actId="478"/>
          <ac:spMkLst>
            <pc:docMk/>
            <pc:sldMk cId="637763468" sldId="286"/>
            <ac:spMk id="5" creationId="{F4B385E1-399E-6028-0DDC-658015D32021}"/>
          </ac:spMkLst>
        </pc:spChg>
        <pc:spChg chg="mod">
          <ac:chgData name="MD SAMIN YEASAR" userId="374607e0-ddfc-48b2-ab9b-f3b726cd169b" providerId="ADAL" clId="{82ADDFC4-75BC-425C-A26F-F6C29B870E5F}" dt="2022-12-25T03:39:31.530" v="195" actId="115"/>
          <ac:spMkLst>
            <pc:docMk/>
            <pc:sldMk cId="637763468" sldId="286"/>
            <ac:spMk id="7" creationId="{83D0B25F-ED06-0519-6503-5EC255F09F3E}"/>
          </ac:spMkLst>
        </pc:spChg>
      </pc:sldChg>
      <pc:sldChg chg="modSp mod">
        <pc:chgData name="MD SAMIN YEASAR" userId="374607e0-ddfc-48b2-ab9b-f3b726cd169b" providerId="ADAL" clId="{82ADDFC4-75BC-425C-A26F-F6C29B870E5F}" dt="2022-12-25T02:55:58.952" v="14" actId="1076"/>
        <pc:sldMkLst>
          <pc:docMk/>
          <pc:sldMk cId="1720329819" sldId="296"/>
        </pc:sldMkLst>
        <pc:picChg chg="mod">
          <ac:chgData name="MD SAMIN YEASAR" userId="374607e0-ddfc-48b2-ab9b-f3b726cd169b" providerId="ADAL" clId="{82ADDFC4-75BC-425C-A26F-F6C29B870E5F}" dt="2022-12-25T02:55:58.952" v="14" actId="1076"/>
          <ac:picMkLst>
            <pc:docMk/>
            <pc:sldMk cId="1720329819" sldId="296"/>
            <ac:picMk id="7" creationId="{E8AA09D4-0EFA-72B6-325F-03D6257DEB82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54:15.128" v="1077" actId="113"/>
        <pc:sldMkLst>
          <pc:docMk/>
          <pc:sldMk cId="608366111" sldId="309"/>
        </pc:sldMkLst>
        <pc:spChg chg="del">
          <ac:chgData name="MD SAMIN YEASAR" userId="374607e0-ddfc-48b2-ab9b-f3b726cd169b" providerId="ADAL" clId="{82ADDFC4-75BC-425C-A26F-F6C29B870E5F}" dt="2022-12-25T20:22:58.394" v="217" actId="478"/>
          <ac:spMkLst>
            <pc:docMk/>
            <pc:sldMk cId="608366111" sldId="309"/>
            <ac:spMk id="2" creationId="{04863DB5-72D8-3A62-BE2A-EE4381D029AC}"/>
          </ac:spMkLst>
        </pc:spChg>
        <pc:spChg chg="del">
          <ac:chgData name="MD SAMIN YEASAR" userId="374607e0-ddfc-48b2-ab9b-f3b726cd169b" providerId="ADAL" clId="{82ADDFC4-75BC-425C-A26F-F6C29B870E5F}" dt="2022-12-25T20:23:02.216" v="220" actId="478"/>
          <ac:spMkLst>
            <pc:docMk/>
            <pc:sldMk cId="608366111" sldId="309"/>
            <ac:spMk id="3" creationId="{F3FC42B1-3C14-62F1-C73A-3170340AD08A}"/>
          </ac:spMkLst>
        </pc:spChg>
        <pc:spChg chg="del">
          <ac:chgData name="MD SAMIN YEASAR" userId="374607e0-ddfc-48b2-ab9b-f3b726cd169b" providerId="ADAL" clId="{82ADDFC4-75BC-425C-A26F-F6C29B870E5F}" dt="2022-12-25T20:22:59.569" v="218" actId="478"/>
          <ac:spMkLst>
            <pc:docMk/>
            <pc:sldMk cId="608366111" sldId="309"/>
            <ac:spMk id="4" creationId="{C04603D3-FF6D-0A6D-B155-1E7A7601EC49}"/>
          </ac:spMkLst>
        </pc:spChg>
        <pc:spChg chg="del">
          <ac:chgData name="MD SAMIN YEASAR" userId="374607e0-ddfc-48b2-ab9b-f3b726cd169b" providerId="ADAL" clId="{82ADDFC4-75BC-425C-A26F-F6C29B870E5F}" dt="2022-12-25T20:23:01.088" v="219" actId="478"/>
          <ac:spMkLst>
            <pc:docMk/>
            <pc:sldMk cId="608366111" sldId="309"/>
            <ac:spMk id="5" creationId="{6425F112-ED62-7660-FC1A-98E55167C0CE}"/>
          </ac:spMkLst>
        </pc:spChg>
        <pc:spChg chg="del">
          <ac:chgData name="MD SAMIN YEASAR" userId="374607e0-ddfc-48b2-ab9b-f3b726cd169b" providerId="ADAL" clId="{82ADDFC4-75BC-425C-A26F-F6C29B870E5F}" dt="2022-12-25T20:23:03.384" v="221" actId="478"/>
          <ac:spMkLst>
            <pc:docMk/>
            <pc:sldMk cId="608366111" sldId="309"/>
            <ac:spMk id="6" creationId="{B7EA8DBF-7471-A633-B70A-167C73927D8D}"/>
          </ac:spMkLst>
        </pc:spChg>
        <pc:spChg chg="del">
          <ac:chgData name="MD SAMIN YEASAR" userId="374607e0-ddfc-48b2-ab9b-f3b726cd169b" providerId="ADAL" clId="{82ADDFC4-75BC-425C-A26F-F6C29B870E5F}" dt="2022-12-25T20:23:04.160" v="222" actId="478"/>
          <ac:spMkLst>
            <pc:docMk/>
            <pc:sldMk cId="608366111" sldId="309"/>
            <ac:spMk id="7" creationId="{0F5EA945-3E58-7A9F-5391-291D4D49E647}"/>
          </ac:spMkLst>
        </pc:spChg>
        <pc:spChg chg="del">
          <ac:chgData name="MD SAMIN YEASAR" userId="374607e0-ddfc-48b2-ab9b-f3b726cd169b" providerId="ADAL" clId="{82ADDFC4-75BC-425C-A26F-F6C29B870E5F}" dt="2022-12-25T20:23:05.776" v="223" actId="478"/>
          <ac:spMkLst>
            <pc:docMk/>
            <pc:sldMk cId="608366111" sldId="309"/>
            <ac:spMk id="8" creationId="{0E200509-903C-DDE6-7728-1F42FBB97B61}"/>
          </ac:spMkLst>
        </pc:spChg>
        <pc:spChg chg="del">
          <ac:chgData name="MD SAMIN YEASAR" userId="374607e0-ddfc-48b2-ab9b-f3b726cd169b" providerId="ADAL" clId="{82ADDFC4-75BC-425C-A26F-F6C29B870E5F}" dt="2022-12-25T20:23:14.592" v="228" actId="478"/>
          <ac:spMkLst>
            <pc:docMk/>
            <pc:sldMk cId="608366111" sldId="309"/>
            <ac:spMk id="9" creationId="{147399B9-386E-8E1B-B5F9-01EAC8501EF9}"/>
          </ac:spMkLst>
        </pc:spChg>
        <pc:spChg chg="del">
          <ac:chgData name="MD SAMIN YEASAR" userId="374607e0-ddfc-48b2-ab9b-f3b726cd169b" providerId="ADAL" clId="{82ADDFC4-75BC-425C-A26F-F6C29B870E5F}" dt="2022-12-25T20:23:11.864" v="226" actId="478"/>
          <ac:spMkLst>
            <pc:docMk/>
            <pc:sldMk cId="608366111" sldId="309"/>
            <ac:spMk id="10" creationId="{583151AC-8B69-3EDC-7327-70989B89F5ED}"/>
          </ac:spMkLst>
        </pc:spChg>
        <pc:spChg chg="del">
          <ac:chgData name="MD SAMIN YEASAR" userId="374607e0-ddfc-48b2-ab9b-f3b726cd169b" providerId="ADAL" clId="{82ADDFC4-75BC-425C-A26F-F6C29B870E5F}" dt="2022-12-25T20:23:13.351" v="227" actId="478"/>
          <ac:spMkLst>
            <pc:docMk/>
            <pc:sldMk cId="608366111" sldId="309"/>
            <ac:spMk id="11" creationId="{AC0EE5B4-E600-42D0-BE4B-525DCF143E8A}"/>
          </ac:spMkLst>
        </pc:spChg>
        <pc:spChg chg="del">
          <ac:chgData name="MD SAMIN YEASAR" userId="374607e0-ddfc-48b2-ab9b-f3b726cd169b" providerId="ADAL" clId="{82ADDFC4-75BC-425C-A26F-F6C29B870E5F}" dt="2022-12-25T20:23:07.880" v="224" actId="478"/>
          <ac:spMkLst>
            <pc:docMk/>
            <pc:sldMk cId="608366111" sldId="309"/>
            <ac:spMk id="12" creationId="{549B156C-A034-7FCC-F046-E015F463B36B}"/>
          </ac:spMkLst>
        </pc:spChg>
        <pc:spChg chg="del">
          <ac:chgData name="MD SAMIN YEASAR" userId="374607e0-ddfc-48b2-ab9b-f3b726cd169b" providerId="ADAL" clId="{82ADDFC4-75BC-425C-A26F-F6C29B870E5F}" dt="2022-12-25T20:23:09.992" v="225" actId="478"/>
          <ac:spMkLst>
            <pc:docMk/>
            <pc:sldMk cId="608366111" sldId="309"/>
            <ac:spMk id="13" creationId="{C5321238-A9D9-58D9-DAF3-2F2484B5400E}"/>
          </ac:spMkLst>
        </pc:spChg>
        <pc:spChg chg="del">
          <ac:chgData name="MD SAMIN YEASAR" userId="374607e0-ddfc-48b2-ab9b-f3b726cd169b" providerId="ADAL" clId="{82ADDFC4-75BC-425C-A26F-F6C29B870E5F}" dt="2022-12-25T20:23:16.337" v="229" actId="478"/>
          <ac:spMkLst>
            <pc:docMk/>
            <pc:sldMk cId="608366111" sldId="309"/>
            <ac:spMk id="14" creationId="{D699F137-5179-5468-6C82-EAEF587AB887}"/>
          </ac:spMkLst>
        </pc:spChg>
        <pc:spChg chg="mod">
          <ac:chgData name="MD SAMIN YEASAR" userId="374607e0-ddfc-48b2-ab9b-f3b726cd169b" providerId="ADAL" clId="{82ADDFC4-75BC-425C-A26F-F6C29B870E5F}" dt="2022-12-25T20:29:51.873" v="271" actId="1076"/>
          <ac:spMkLst>
            <pc:docMk/>
            <pc:sldMk cId="608366111" sldId="309"/>
            <ac:spMk id="15" creationId="{E7C9C5CD-95FC-B42F-43CC-D7A4B5A46760}"/>
          </ac:spMkLst>
        </pc:spChg>
        <pc:spChg chg="del">
          <ac:chgData name="MD SAMIN YEASAR" userId="374607e0-ddfc-48b2-ab9b-f3b726cd169b" providerId="ADAL" clId="{82ADDFC4-75BC-425C-A26F-F6C29B870E5F}" dt="2022-12-25T20:23:19.560" v="230" actId="478"/>
          <ac:spMkLst>
            <pc:docMk/>
            <pc:sldMk cId="608366111" sldId="309"/>
            <ac:spMk id="16" creationId="{84ED2BBD-0C37-C6B6-170D-8B58B254743F}"/>
          </ac:spMkLst>
        </pc:spChg>
        <pc:spChg chg="add mod">
          <ac:chgData name="MD SAMIN YEASAR" userId="374607e0-ddfc-48b2-ab9b-f3b726cd169b" providerId="ADAL" clId="{82ADDFC4-75BC-425C-A26F-F6C29B870E5F}" dt="2022-12-25T20:26:24.239" v="239" actId="1076"/>
          <ac:spMkLst>
            <pc:docMk/>
            <pc:sldMk cId="608366111" sldId="309"/>
            <ac:spMk id="18" creationId="{1CA978FF-4035-9CB8-62E0-64378635D0AF}"/>
          </ac:spMkLst>
        </pc:spChg>
        <pc:spChg chg="add mod">
          <ac:chgData name="MD SAMIN YEASAR" userId="374607e0-ddfc-48b2-ab9b-f3b726cd169b" providerId="ADAL" clId="{82ADDFC4-75BC-425C-A26F-F6C29B870E5F}" dt="2022-12-25T20:27:14.695" v="246" actId="20577"/>
          <ac:spMkLst>
            <pc:docMk/>
            <pc:sldMk cId="608366111" sldId="309"/>
            <ac:spMk id="19" creationId="{D4CD93D5-A0C9-D46B-00F6-586C633C2857}"/>
          </ac:spMkLst>
        </pc:spChg>
        <pc:spChg chg="add del mod">
          <ac:chgData name="MD SAMIN YEASAR" userId="374607e0-ddfc-48b2-ab9b-f3b726cd169b" providerId="ADAL" clId="{82ADDFC4-75BC-425C-A26F-F6C29B870E5F}" dt="2022-12-25T20:26:47.695" v="243" actId="478"/>
          <ac:spMkLst>
            <pc:docMk/>
            <pc:sldMk cId="608366111" sldId="309"/>
            <ac:spMk id="20" creationId="{8E7DC915-61A4-6381-62E1-2FC117ADF9AE}"/>
          </ac:spMkLst>
        </pc:spChg>
        <pc:spChg chg="add mod">
          <ac:chgData name="MD SAMIN YEASAR" userId="374607e0-ddfc-48b2-ab9b-f3b726cd169b" providerId="ADAL" clId="{82ADDFC4-75BC-425C-A26F-F6C29B870E5F}" dt="2022-12-25T21:54:15.128" v="1077" actId="113"/>
          <ac:spMkLst>
            <pc:docMk/>
            <pc:sldMk cId="608366111" sldId="309"/>
            <ac:spMk id="22" creationId="{C5548958-FBDE-DD18-E61B-0FA522B8C28B}"/>
          </ac:spMkLst>
        </pc:spChg>
        <pc:picChg chg="add mod">
          <ac:chgData name="MD SAMIN YEASAR" userId="374607e0-ddfc-48b2-ab9b-f3b726cd169b" providerId="ADAL" clId="{82ADDFC4-75BC-425C-A26F-F6C29B870E5F}" dt="2022-12-25T20:49:14.675" v="606" actId="1076"/>
          <ac:picMkLst>
            <pc:docMk/>
            <pc:sldMk cId="608366111" sldId="309"/>
            <ac:picMk id="1026" creationId="{9A1B3B0E-AB98-5D87-D162-4167F0480D8E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54:19.736" v="1078" actId="113"/>
        <pc:sldMkLst>
          <pc:docMk/>
          <pc:sldMk cId="2210626775" sldId="310"/>
        </pc:sldMkLst>
        <pc:spChg chg="del">
          <ac:chgData name="MD SAMIN YEASAR" userId="374607e0-ddfc-48b2-ab9b-f3b726cd169b" providerId="ADAL" clId="{82ADDFC4-75BC-425C-A26F-F6C29B870E5F}" dt="2022-12-25T20:30:21.094" v="277" actId="478"/>
          <ac:spMkLst>
            <pc:docMk/>
            <pc:sldMk cId="2210626775" sldId="310"/>
            <ac:spMk id="2" creationId="{99995F3E-2E04-3DE5-8923-E926806CA3D9}"/>
          </ac:spMkLst>
        </pc:spChg>
        <pc:spChg chg="del">
          <ac:chgData name="MD SAMIN YEASAR" userId="374607e0-ddfc-48b2-ab9b-f3b726cd169b" providerId="ADAL" clId="{82ADDFC4-75BC-425C-A26F-F6C29B870E5F}" dt="2022-12-25T20:30:18.711" v="275" actId="478"/>
          <ac:spMkLst>
            <pc:docMk/>
            <pc:sldMk cId="2210626775" sldId="310"/>
            <ac:spMk id="3" creationId="{8CCD14DA-5740-63C2-1CA4-BE456BB94FA8}"/>
          </ac:spMkLst>
        </pc:spChg>
        <pc:spChg chg="del">
          <ac:chgData name="MD SAMIN YEASAR" userId="374607e0-ddfc-48b2-ab9b-f3b726cd169b" providerId="ADAL" clId="{82ADDFC4-75BC-425C-A26F-F6C29B870E5F}" dt="2022-12-25T20:30:17.303" v="274" actId="478"/>
          <ac:spMkLst>
            <pc:docMk/>
            <pc:sldMk cId="2210626775" sldId="310"/>
            <ac:spMk id="4" creationId="{F5EBE620-D572-6450-B958-5C8D9D3030AA}"/>
          </ac:spMkLst>
        </pc:spChg>
        <pc:spChg chg="mod">
          <ac:chgData name="MD SAMIN YEASAR" userId="374607e0-ddfc-48b2-ab9b-f3b726cd169b" providerId="ADAL" clId="{82ADDFC4-75BC-425C-A26F-F6C29B870E5F}" dt="2022-12-25T21:54:19.736" v="1078" actId="113"/>
          <ac:spMkLst>
            <pc:docMk/>
            <pc:sldMk cId="2210626775" sldId="310"/>
            <ac:spMk id="5" creationId="{A86C726F-C192-F295-851A-84AF3B96C96E}"/>
          </ac:spMkLst>
        </pc:spChg>
        <pc:spChg chg="del">
          <ac:chgData name="MD SAMIN YEASAR" userId="374607e0-ddfc-48b2-ab9b-f3b726cd169b" providerId="ADAL" clId="{82ADDFC4-75BC-425C-A26F-F6C29B870E5F}" dt="2022-12-25T20:30:22.223" v="278" actId="478"/>
          <ac:spMkLst>
            <pc:docMk/>
            <pc:sldMk cId="2210626775" sldId="310"/>
            <ac:spMk id="6" creationId="{9068F227-7B14-103B-1905-183138A8D953}"/>
          </ac:spMkLst>
        </pc:spChg>
        <pc:spChg chg="del">
          <ac:chgData name="MD SAMIN YEASAR" userId="374607e0-ddfc-48b2-ab9b-f3b726cd169b" providerId="ADAL" clId="{82ADDFC4-75BC-425C-A26F-F6C29B870E5F}" dt="2022-12-25T20:30:23.263" v="279" actId="478"/>
          <ac:spMkLst>
            <pc:docMk/>
            <pc:sldMk cId="2210626775" sldId="310"/>
            <ac:spMk id="7" creationId="{DEA1995C-C722-AB12-65F6-92B4176B5A2A}"/>
          </ac:spMkLst>
        </pc:spChg>
        <pc:spChg chg="del">
          <ac:chgData name="MD SAMIN YEASAR" userId="374607e0-ddfc-48b2-ab9b-f3b726cd169b" providerId="ADAL" clId="{82ADDFC4-75BC-425C-A26F-F6C29B870E5F}" dt="2022-12-25T20:30:24.287" v="280" actId="478"/>
          <ac:spMkLst>
            <pc:docMk/>
            <pc:sldMk cId="2210626775" sldId="310"/>
            <ac:spMk id="8" creationId="{23AA5531-AAE1-B28F-9C0C-34F018C4EC16}"/>
          </ac:spMkLst>
        </pc:spChg>
        <pc:spChg chg="del">
          <ac:chgData name="MD SAMIN YEASAR" userId="374607e0-ddfc-48b2-ab9b-f3b726cd169b" providerId="ADAL" clId="{82ADDFC4-75BC-425C-A26F-F6C29B870E5F}" dt="2022-12-25T20:30:19.855" v="276" actId="478"/>
          <ac:spMkLst>
            <pc:docMk/>
            <pc:sldMk cId="2210626775" sldId="310"/>
            <ac:spMk id="9" creationId="{0D9BA9E2-AFD8-6742-AAA9-47CDCF8A9741}"/>
          </ac:spMkLst>
        </pc:spChg>
        <pc:spChg chg="del">
          <ac:chgData name="MD SAMIN YEASAR" userId="374607e0-ddfc-48b2-ab9b-f3b726cd169b" providerId="ADAL" clId="{82ADDFC4-75BC-425C-A26F-F6C29B870E5F}" dt="2022-12-25T20:30:14.679" v="272" actId="478"/>
          <ac:spMkLst>
            <pc:docMk/>
            <pc:sldMk cId="2210626775" sldId="310"/>
            <ac:spMk id="10" creationId="{35EDB2BE-1B6E-83B8-46EC-DEC3ABC7A4C6}"/>
          </ac:spMkLst>
        </pc:spChg>
        <pc:spChg chg="del">
          <ac:chgData name="MD SAMIN YEASAR" userId="374607e0-ddfc-48b2-ab9b-f3b726cd169b" providerId="ADAL" clId="{82ADDFC4-75BC-425C-A26F-F6C29B870E5F}" dt="2022-12-25T20:30:15.911" v="273" actId="478"/>
          <ac:spMkLst>
            <pc:docMk/>
            <pc:sldMk cId="2210626775" sldId="310"/>
            <ac:spMk id="11" creationId="{FBDFC6DA-A7C8-8B31-A8F6-D3188CD2CA08}"/>
          </ac:spMkLst>
        </pc:spChg>
        <pc:spChg chg="del">
          <ac:chgData name="MD SAMIN YEASAR" userId="374607e0-ddfc-48b2-ab9b-f3b726cd169b" providerId="ADAL" clId="{82ADDFC4-75BC-425C-A26F-F6C29B870E5F}" dt="2022-12-25T20:30:25.295" v="281" actId="478"/>
          <ac:spMkLst>
            <pc:docMk/>
            <pc:sldMk cId="2210626775" sldId="310"/>
            <ac:spMk id="12" creationId="{E58F61C5-010B-0D4A-9049-0527D2918E1A}"/>
          </ac:spMkLst>
        </pc:spChg>
        <pc:spChg chg="del">
          <ac:chgData name="MD SAMIN YEASAR" userId="374607e0-ddfc-48b2-ab9b-f3b726cd169b" providerId="ADAL" clId="{82ADDFC4-75BC-425C-A26F-F6C29B870E5F}" dt="2022-12-25T20:30:26.783" v="282" actId="478"/>
          <ac:spMkLst>
            <pc:docMk/>
            <pc:sldMk cId="2210626775" sldId="310"/>
            <ac:spMk id="13" creationId="{F50FFF56-111B-4781-BF41-396C96728372}"/>
          </ac:spMkLst>
        </pc:spChg>
        <pc:spChg chg="del">
          <ac:chgData name="MD SAMIN YEASAR" userId="374607e0-ddfc-48b2-ab9b-f3b726cd169b" providerId="ADAL" clId="{82ADDFC4-75BC-425C-A26F-F6C29B870E5F}" dt="2022-12-25T20:30:27.727" v="283" actId="478"/>
          <ac:spMkLst>
            <pc:docMk/>
            <pc:sldMk cId="2210626775" sldId="310"/>
            <ac:spMk id="14" creationId="{F53F4839-D64C-81FC-5AB7-A1AE0BA66AB3}"/>
          </ac:spMkLst>
        </pc:spChg>
        <pc:spChg chg="del">
          <ac:chgData name="MD SAMIN YEASAR" userId="374607e0-ddfc-48b2-ab9b-f3b726cd169b" providerId="ADAL" clId="{82ADDFC4-75BC-425C-A26F-F6C29B870E5F}" dt="2022-12-25T20:32:12.663" v="302" actId="478"/>
          <ac:spMkLst>
            <pc:docMk/>
            <pc:sldMk cId="2210626775" sldId="310"/>
            <ac:spMk id="16" creationId="{6BF17A20-CA83-AB8D-DB84-8D85E821C666}"/>
          </ac:spMkLst>
        </pc:spChg>
        <pc:picChg chg="add mod">
          <ac:chgData name="MD SAMIN YEASAR" userId="374607e0-ddfc-48b2-ab9b-f3b726cd169b" providerId="ADAL" clId="{82ADDFC4-75BC-425C-A26F-F6C29B870E5F}" dt="2022-12-25T20:46:22.674" v="558" actId="1440"/>
          <ac:picMkLst>
            <pc:docMk/>
            <pc:sldMk cId="2210626775" sldId="310"/>
            <ac:picMk id="2050" creationId="{63664B3E-140D-49B1-5120-1012C97B7605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54:25.128" v="1080" actId="113"/>
        <pc:sldMkLst>
          <pc:docMk/>
          <pc:sldMk cId="3052634675" sldId="311"/>
        </pc:sldMkLst>
        <pc:spChg chg="del">
          <ac:chgData name="MD SAMIN YEASAR" userId="374607e0-ddfc-48b2-ab9b-f3b726cd169b" providerId="ADAL" clId="{82ADDFC4-75BC-425C-A26F-F6C29B870E5F}" dt="2022-12-25T20:34:13.902" v="315" actId="478"/>
          <ac:spMkLst>
            <pc:docMk/>
            <pc:sldMk cId="3052634675" sldId="311"/>
            <ac:spMk id="2" creationId="{B2DA516F-4C58-CDC8-D348-9EE536F97E00}"/>
          </ac:spMkLst>
        </pc:spChg>
        <pc:spChg chg="del">
          <ac:chgData name="MD SAMIN YEASAR" userId="374607e0-ddfc-48b2-ab9b-f3b726cd169b" providerId="ADAL" clId="{82ADDFC4-75BC-425C-A26F-F6C29B870E5F}" dt="2022-12-25T20:34:15.407" v="316" actId="478"/>
          <ac:spMkLst>
            <pc:docMk/>
            <pc:sldMk cId="3052634675" sldId="311"/>
            <ac:spMk id="3" creationId="{AFEA6989-930E-B173-A07A-13287B7DDB00}"/>
          </ac:spMkLst>
        </pc:spChg>
        <pc:spChg chg="del">
          <ac:chgData name="MD SAMIN YEASAR" userId="374607e0-ddfc-48b2-ab9b-f3b726cd169b" providerId="ADAL" clId="{82ADDFC4-75BC-425C-A26F-F6C29B870E5F}" dt="2022-12-25T20:34:16.054" v="317" actId="478"/>
          <ac:spMkLst>
            <pc:docMk/>
            <pc:sldMk cId="3052634675" sldId="311"/>
            <ac:spMk id="4" creationId="{25CDBA9C-2CC9-04D2-FF24-AC692EBAA2F9}"/>
          </ac:spMkLst>
        </pc:spChg>
        <pc:spChg chg="del">
          <ac:chgData name="MD SAMIN YEASAR" userId="374607e0-ddfc-48b2-ab9b-f3b726cd169b" providerId="ADAL" clId="{82ADDFC4-75BC-425C-A26F-F6C29B870E5F}" dt="2022-12-25T20:34:16.974" v="318" actId="478"/>
          <ac:spMkLst>
            <pc:docMk/>
            <pc:sldMk cId="3052634675" sldId="311"/>
            <ac:spMk id="5" creationId="{C86347B6-0F16-7277-B8A9-181247F2355D}"/>
          </ac:spMkLst>
        </pc:spChg>
        <pc:spChg chg="del">
          <ac:chgData name="MD SAMIN YEASAR" userId="374607e0-ddfc-48b2-ab9b-f3b726cd169b" providerId="ADAL" clId="{82ADDFC4-75BC-425C-A26F-F6C29B870E5F}" dt="2022-12-25T20:34:20.647" v="321" actId="478"/>
          <ac:spMkLst>
            <pc:docMk/>
            <pc:sldMk cId="3052634675" sldId="311"/>
            <ac:spMk id="6" creationId="{4F3AC3AF-61D9-D073-139B-A34417D7EA34}"/>
          </ac:spMkLst>
        </pc:spChg>
        <pc:spChg chg="del">
          <ac:chgData name="MD SAMIN YEASAR" userId="374607e0-ddfc-48b2-ab9b-f3b726cd169b" providerId="ADAL" clId="{82ADDFC4-75BC-425C-A26F-F6C29B870E5F}" dt="2022-12-25T20:34:21.670" v="322" actId="478"/>
          <ac:spMkLst>
            <pc:docMk/>
            <pc:sldMk cId="3052634675" sldId="311"/>
            <ac:spMk id="7" creationId="{9D4D8ABF-F61A-62AE-6B5E-2C2D0F47A232}"/>
          </ac:spMkLst>
        </pc:spChg>
        <pc:spChg chg="mod">
          <ac:chgData name="MD SAMIN YEASAR" userId="374607e0-ddfc-48b2-ab9b-f3b726cd169b" providerId="ADAL" clId="{82ADDFC4-75BC-425C-A26F-F6C29B870E5F}" dt="2022-12-25T21:54:25.128" v="1080" actId="113"/>
          <ac:spMkLst>
            <pc:docMk/>
            <pc:sldMk cId="3052634675" sldId="311"/>
            <ac:spMk id="8" creationId="{1EF35621-7872-70E1-F491-07228B17AB21}"/>
          </ac:spMkLst>
        </pc:spChg>
        <pc:spChg chg="del">
          <ac:chgData name="MD SAMIN YEASAR" userId="374607e0-ddfc-48b2-ab9b-f3b726cd169b" providerId="ADAL" clId="{82ADDFC4-75BC-425C-A26F-F6C29B870E5F}" dt="2022-12-25T20:34:18.487" v="319" actId="478"/>
          <ac:spMkLst>
            <pc:docMk/>
            <pc:sldMk cId="3052634675" sldId="311"/>
            <ac:spMk id="9" creationId="{11179891-8D74-34FB-C21F-5FA1B32C54C0}"/>
          </ac:spMkLst>
        </pc:spChg>
        <pc:spChg chg="del">
          <ac:chgData name="MD SAMIN YEASAR" userId="374607e0-ddfc-48b2-ab9b-f3b726cd169b" providerId="ADAL" clId="{82ADDFC4-75BC-425C-A26F-F6C29B870E5F}" dt="2022-12-25T20:34:19.566" v="320" actId="478"/>
          <ac:spMkLst>
            <pc:docMk/>
            <pc:sldMk cId="3052634675" sldId="311"/>
            <ac:spMk id="10" creationId="{16599DB5-1527-4983-B85A-C6E62BE935EB}"/>
          </ac:spMkLst>
        </pc:spChg>
        <pc:spChg chg="del">
          <ac:chgData name="MD SAMIN YEASAR" userId="374607e0-ddfc-48b2-ab9b-f3b726cd169b" providerId="ADAL" clId="{82ADDFC4-75BC-425C-A26F-F6C29B870E5F}" dt="2022-12-25T20:34:26.734" v="326" actId="478"/>
          <ac:spMkLst>
            <pc:docMk/>
            <pc:sldMk cId="3052634675" sldId="311"/>
            <ac:spMk id="11" creationId="{BFC8D48D-C074-F909-B2E6-627B1BB0886D}"/>
          </ac:spMkLst>
        </pc:spChg>
        <pc:spChg chg="del">
          <ac:chgData name="MD SAMIN YEASAR" userId="374607e0-ddfc-48b2-ab9b-f3b726cd169b" providerId="ADAL" clId="{82ADDFC4-75BC-425C-A26F-F6C29B870E5F}" dt="2022-12-25T20:34:24.310" v="324" actId="478"/>
          <ac:spMkLst>
            <pc:docMk/>
            <pc:sldMk cId="3052634675" sldId="311"/>
            <ac:spMk id="12" creationId="{309D57E0-8234-4FE2-9C69-DEE3006EE632}"/>
          </ac:spMkLst>
        </pc:spChg>
        <pc:spChg chg="del">
          <ac:chgData name="MD SAMIN YEASAR" userId="374607e0-ddfc-48b2-ab9b-f3b726cd169b" providerId="ADAL" clId="{82ADDFC4-75BC-425C-A26F-F6C29B870E5F}" dt="2022-12-25T20:34:23.470" v="323" actId="478"/>
          <ac:spMkLst>
            <pc:docMk/>
            <pc:sldMk cId="3052634675" sldId="311"/>
            <ac:spMk id="13" creationId="{29A11BFA-E0D7-0C46-282A-A7B6DCFBCACA}"/>
          </ac:spMkLst>
        </pc:spChg>
        <pc:spChg chg="del">
          <ac:chgData name="MD SAMIN YEASAR" userId="374607e0-ddfc-48b2-ab9b-f3b726cd169b" providerId="ADAL" clId="{82ADDFC4-75BC-425C-A26F-F6C29B870E5F}" dt="2022-12-25T20:34:25.670" v="325" actId="478"/>
          <ac:spMkLst>
            <pc:docMk/>
            <pc:sldMk cId="3052634675" sldId="311"/>
            <ac:spMk id="14" creationId="{8916F949-874C-976B-A7F3-B8397745E6C2}"/>
          </ac:spMkLst>
        </pc:spChg>
        <pc:spChg chg="del">
          <ac:chgData name="MD SAMIN YEASAR" userId="374607e0-ddfc-48b2-ab9b-f3b726cd169b" providerId="ADAL" clId="{82ADDFC4-75BC-425C-A26F-F6C29B870E5F}" dt="2022-12-25T20:37:38.005" v="422" actId="478"/>
          <ac:spMkLst>
            <pc:docMk/>
            <pc:sldMk cId="3052634675" sldId="311"/>
            <ac:spMk id="16" creationId="{66DCF058-C19A-5C5C-9F1D-BB767ADABB55}"/>
          </ac:spMkLst>
        </pc:spChg>
        <pc:picChg chg="add mod">
          <ac:chgData name="MD SAMIN YEASAR" userId="374607e0-ddfc-48b2-ab9b-f3b726cd169b" providerId="ADAL" clId="{82ADDFC4-75BC-425C-A26F-F6C29B870E5F}" dt="2022-12-25T20:46:17.402" v="557" actId="1440"/>
          <ac:picMkLst>
            <pc:docMk/>
            <pc:sldMk cId="3052634675" sldId="311"/>
            <ac:picMk id="3074" creationId="{A32B4127-8998-A981-7B5E-1F75BB4CBF7F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0:48:50.130" v="600" actId="14100"/>
        <pc:sldMkLst>
          <pc:docMk/>
          <pc:sldMk cId="3995460547" sldId="312"/>
        </pc:sldMkLst>
        <pc:spChg chg="del">
          <ac:chgData name="MD SAMIN YEASAR" userId="374607e0-ddfc-48b2-ab9b-f3b726cd169b" providerId="ADAL" clId="{82ADDFC4-75BC-425C-A26F-F6C29B870E5F}" dt="2022-12-25T20:39:07.437" v="446" actId="478"/>
          <ac:spMkLst>
            <pc:docMk/>
            <pc:sldMk cId="3995460547" sldId="312"/>
            <ac:spMk id="2" creationId="{E2710BFE-E96F-F93F-7DA2-4652215D42C0}"/>
          </ac:spMkLst>
        </pc:spChg>
        <pc:spChg chg="del">
          <ac:chgData name="MD SAMIN YEASAR" userId="374607e0-ddfc-48b2-ab9b-f3b726cd169b" providerId="ADAL" clId="{82ADDFC4-75BC-425C-A26F-F6C29B870E5F}" dt="2022-12-25T20:39:08.557" v="447" actId="478"/>
          <ac:spMkLst>
            <pc:docMk/>
            <pc:sldMk cId="3995460547" sldId="312"/>
            <ac:spMk id="3" creationId="{2E0F0D0A-0B7D-0C09-7C0A-F3084538D1AC}"/>
          </ac:spMkLst>
        </pc:spChg>
        <pc:spChg chg="del">
          <ac:chgData name="MD SAMIN YEASAR" userId="374607e0-ddfc-48b2-ab9b-f3b726cd169b" providerId="ADAL" clId="{82ADDFC4-75BC-425C-A26F-F6C29B870E5F}" dt="2022-12-25T20:39:09.693" v="448" actId="478"/>
          <ac:spMkLst>
            <pc:docMk/>
            <pc:sldMk cId="3995460547" sldId="312"/>
            <ac:spMk id="4" creationId="{58DEDD06-BA02-17E6-8760-E7E28B890ED5}"/>
          </ac:spMkLst>
        </pc:spChg>
        <pc:spChg chg="mod">
          <ac:chgData name="MD SAMIN YEASAR" userId="374607e0-ddfc-48b2-ab9b-f3b726cd169b" providerId="ADAL" clId="{82ADDFC4-75BC-425C-A26F-F6C29B870E5F}" dt="2022-12-25T20:47:45.739" v="580" actId="1076"/>
          <ac:spMkLst>
            <pc:docMk/>
            <pc:sldMk cId="3995460547" sldId="312"/>
            <ac:spMk id="5" creationId="{FA8A4F39-BF04-1F1C-0D7A-2BEBFA73D1C7}"/>
          </ac:spMkLst>
        </pc:spChg>
        <pc:spChg chg="del">
          <ac:chgData name="MD SAMIN YEASAR" userId="374607e0-ddfc-48b2-ab9b-f3b726cd169b" providerId="ADAL" clId="{82ADDFC4-75BC-425C-A26F-F6C29B870E5F}" dt="2022-12-25T20:39:14.012" v="451" actId="478"/>
          <ac:spMkLst>
            <pc:docMk/>
            <pc:sldMk cId="3995460547" sldId="312"/>
            <ac:spMk id="6" creationId="{9ED620E3-8DF1-BD34-B6D0-059AC2FEF5C0}"/>
          </ac:spMkLst>
        </pc:spChg>
        <pc:spChg chg="del">
          <ac:chgData name="MD SAMIN YEASAR" userId="374607e0-ddfc-48b2-ab9b-f3b726cd169b" providerId="ADAL" clId="{82ADDFC4-75BC-425C-A26F-F6C29B870E5F}" dt="2022-12-25T20:39:18.237" v="454" actId="478"/>
          <ac:spMkLst>
            <pc:docMk/>
            <pc:sldMk cId="3995460547" sldId="312"/>
            <ac:spMk id="7" creationId="{36426730-BD24-0239-7187-C8015CEC8E17}"/>
          </ac:spMkLst>
        </pc:spChg>
        <pc:spChg chg="del">
          <ac:chgData name="MD SAMIN YEASAR" userId="374607e0-ddfc-48b2-ab9b-f3b726cd169b" providerId="ADAL" clId="{82ADDFC4-75BC-425C-A26F-F6C29B870E5F}" dt="2022-12-25T20:39:18.661" v="455" actId="478"/>
          <ac:spMkLst>
            <pc:docMk/>
            <pc:sldMk cId="3995460547" sldId="312"/>
            <ac:spMk id="8" creationId="{2D2B4D3B-93D3-FE5C-54A7-BAA4B46108DA}"/>
          </ac:spMkLst>
        </pc:spChg>
        <pc:spChg chg="del">
          <ac:chgData name="MD SAMIN YEASAR" userId="374607e0-ddfc-48b2-ab9b-f3b726cd169b" providerId="ADAL" clId="{82ADDFC4-75BC-425C-A26F-F6C29B870E5F}" dt="2022-12-25T20:39:12.021" v="450" actId="478"/>
          <ac:spMkLst>
            <pc:docMk/>
            <pc:sldMk cId="3995460547" sldId="312"/>
            <ac:spMk id="9" creationId="{B326A9D7-7D51-983B-6F7A-FDF19533C7AE}"/>
          </ac:spMkLst>
        </pc:spChg>
        <pc:spChg chg="del">
          <ac:chgData name="MD SAMIN YEASAR" userId="374607e0-ddfc-48b2-ab9b-f3b726cd169b" providerId="ADAL" clId="{82ADDFC4-75BC-425C-A26F-F6C29B870E5F}" dt="2022-12-25T20:39:11.349" v="449" actId="478"/>
          <ac:spMkLst>
            <pc:docMk/>
            <pc:sldMk cId="3995460547" sldId="312"/>
            <ac:spMk id="10" creationId="{207E7CB2-4630-8C5D-F5E0-584D54A01EE2}"/>
          </ac:spMkLst>
        </pc:spChg>
        <pc:spChg chg="del">
          <ac:chgData name="MD SAMIN YEASAR" userId="374607e0-ddfc-48b2-ab9b-f3b726cd169b" providerId="ADAL" clId="{82ADDFC4-75BC-425C-A26F-F6C29B870E5F}" dt="2022-12-25T20:39:22.285" v="457" actId="478"/>
          <ac:spMkLst>
            <pc:docMk/>
            <pc:sldMk cId="3995460547" sldId="312"/>
            <ac:spMk id="11" creationId="{44E90DD1-EA46-8B9D-CB8D-F18282B0D1C4}"/>
          </ac:spMkLst>
        </pc:spChg>
        <pc:spChg chg="del">
          <ac:chgData name="MD SAMIN YEASAR" userId="374607e0-ddfc-48b2-ab9b-f3b726cd169b" providerId="ADAL" clId="{82ADDFC4-75BC-425C-A26F-F6C29B870E5F}" dt="2022-12-25T20:39:15.245" v="452" actId="478"/>
          <ac:spMkLst>
            <pc:docMk/>
            <pc:sldMk cId="3995460547" sldId="312"/>
            <ac:spMk id="12" creationId="{D37AE9C9-D3B2-3584-CFA4-2D58204636F9}"/>
          </ac:spMkLst>
        </pc:spChg>
        <pc:spChg chg="del">
          <ac:chgData name="MD SAMIN YEASAR" userId="374607e0-ddfc-48b2-ab9b-f3b726cd169b" providerId="ADAL" clId="{82ADDFC4-75BC-425C-A26F-F6C29B870E5F}" dt="2022-12-25T20:39:16.221" v="453" actId="478"/>
          <ac:spMkLst>
            <pc:docMk/>
            <pc:sldMk cId="3995460547" sldId="312"/>
            <ac:spMk id="13" creationId="{3AFF3D53-7606-E1E5-68DC-EDDFE0E8F9D9}"/>
          </ac:spMkLst>
        </pc:spChg>
        <pc:spChg chg="del">
          <ac:chgData name="MD SAMIN YEASAR" userId="374607e0-ddfc-48b2-ab9b-f3b726cd169b" providerId="ADAL" clId="{82ADDFC4-75BC-425C-A26F-F6C29B870E5F}" dt="2022-12-25T20:39:21.069" v="456" actId="478"/>
          <ac:spMkLst>
            <pc:docMk/>
            <pc:sldMk cId="3995460547" sldId="312"/>
            <ac:spMk id="14" creationId="{C042417D-8E83-4299-77A9-2102456D770E}"/>
          </ac:spMkLst>
        </pc:spChg>
        <pc:spChg chg="del">
          <ac:chgData name="MD SAMIN YEASAR" userId="374607e0-ddfc-48b2-ab9b-f3b726cd169b" providerId="ADAL" clId="{82ADDFC4-75BC-425C-A26F-F6C29B870E5F}" dt="2022-12-25T20:39:24.141" v="458" actId="478"/>
          <ac:spMkLst>
            <pc:docMk/>
            <pc:sldMk cId="3995460547" sldId="312"/>
            <ac:spMk id="16" creationId="{1973A5AC-9CE7-E19E-B1ED-EEDF423F96D6}"/>
          </ac:spMkLst>
        </pc:spChg>
        <pc:picChg chg="add mod">
          <ac:chgData name="MD SAMIN YEASAR" userId="374607e0-ddfc-48b2-ab9b-f3b726cd169b" providerId="ADAL" clId="{82ADDFC4-75BC-425C-A26F-F6C29B870E5F}" dt="2022-12-25T20:48:50.130" v="600" actId="14100"/>
          <ac:picMkLst>
            <pc:docMk/>
            <pc:sldMk cId="3995460547" sldId="312"/>
            <ac:picMk id="4098" creationId="{6B3154E1-A50F-C202-7D69-213D8FBD9D82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0:20.106" v="837" actId="20577"/>
        <pc:sldMkLst>
          <pc:docMk/>
          <pc:sldMk cId="461394824" sldId="313"/>
        </pc:sldMkLst>
        <pc:spChg chg="del">
          <ac:chgData name="MD SAMIN YEASAR" userId="374607e0-ddfc-48b2-ab9b-f3b726cd169b" providerId="ADAL" clId="{82ADDFC4-75BC-425C-A26F-F6C29B870E5F}" dt="2022-12-25T20:42:28.428" v="487" actId="478"/>
          <ac:spMkLst>
            <pc:docMk/>
            <pc:sldMk cId="461394824" sldId="313"/>
            <ac:spMk id="2" creationId="{06D7F5C2-1FBB-EC38-19B4-F68A98A70AFD}"/>
          </ac:spMkLst>
        </pc:spChg>
        <pc:spChg chg="del">
          <ac:chgData name="MD SAMIN YEASAR" userId="374607e0-ddfc-48b2-ab9b-f3b726cd169b" providerId="ADAL" clId="{82ADDFC4-75BC-425C-A26F-F6C29B870E5F}" dt="2022-12-25T20:42:26.413" v="485" actId="478"/>
          <ac:spMkLst>
            <pc:docMk/>
            <pc:sldMk cId="461394824" sldId="313"/>
            <ac:spMk id="3" creationId="{EAF3768C-5CC9-C053-A919-ED29A5DF1C09}"/>
          </ac:spMkLst>
        </pc:spChg>
        <pc:spChg chg="del">
          <ac:chgData name="MD SAMIN YEASAR" userId="374607e0-ddfc-48b2-ab9b-f3b726cd169b" providerId="ADAL" clId="{82ADDFC4-75BC-425C-A26F-F6C29B870E5F}" dt="2022-12-25T20:42:27.453" v="486" actId="478"/>
          <ac:spMkLst>
            <pc:docMk/>
            <pc:sldMk cId="461394824" sldId="313"/>
            <ac:spMk id="4" creationId="{987DFE43-0C02-FF85-36D5-0A903A05A680}"/>
          </ac:spMkLst>
        </pc:spChg>
        <pc:spChg chg="mod">
          <ac:chgData name="MD SAMIN YEASAR" userId="374607e0-ddfc-48b2-ab9b-f3b726cd169b" providerId="ADAL" clId="{82ADDFC4-75BC-425C-A26F-F6C29B870E5F}" dt="2022-12-25T21:00:20.106" v="837" actId="20577"/>
          <ac:spMkLst>
            <pc:docMk/>
            <pc:sldMk cId="461394824" sldId="313"/>
            <ac:spMk id="5" creationId="{5686C192-CAB2-C422-AE2C-AB6662848DD0}"/>
          </ac:spMkLst>
        </pc:spChg>
        <pc:spChg chg="del">
          <ac:chgData name="MD SAMIN YEASAR" userId="374607e0-ddfc-48b2-ab9b-f3b726cd169b" providerId="ADAL" clId="{82ADDFC4-75BC-425C-A26F-F6C29B870E5F}" dt="2022-12-25T20:42:32.117" v="491" actId="478"/>
          <ac:spMkLst>
            <pc:docMk/>
            <pc:sldMk cId="461394824" sldId="313"/>
            <ac:spMk id="6" creationId="{A5D71237-491C-35B8-592C-3CF3918F3711}"/>
          </ac:spMkLst>
        </pc:spChg>
        <pc:spChg chg="del">
          <ac:chgData name="MD SAMIN YEASAR" userId="374607e0-ddfc-48b2-ab9b-f3b726cd169b" providerId="ADAL" clId="{82ADDFC4-75BC-425C-A26F-F6C29B870E5F}" dt="2022-12-25T20:42:33.564" v="492" actId="478"/>
          <ac:spMkLst>
            <pc:docMk/>
            <pc:sldMk cId="461394824" sldId="313"/>
            <ac:spMk id="7" creationId="{037E1F83-01A3-2F31-1ACC-6310B6036877}"/>
          </ac:spMkLst>
        </pc:spChg>
        <pc:spChg chg="del">
          <ac:chgData name="MD SAMIN YEASAR" userId="374607e0-ddfc-48b2-ab9b-f3b726cd169b" providerId="ADAL" clId="{82ADDFC4-75BC-425C-A26F-F6C29B870E5F}" dt="2022-12-25T20:42:34.700" v="493" actId="478"/>
          <ac:spMkLst>
            <pc:docMk/>
            <pc:sldMk cId="461394824" sldId="313"/>
            <ac:spMk id="8" creationId="{9113C0B3-CCA5-96B1-21E2-FA6504CD39AB}"/>
          </ac:spMkLst>
        </pc:spChg>
        <pc:spChg chg="del">
          <ac:chgData name="MD SAMIN YEASAR" userId="374607e0-ddfc-48b2-ab9b-f3b726cd169b" providerId="ADAL" clId="{82ADDFC4-75BC-425C-A26F-F6C29B870E5F}" dt="2022-12-25T20:42:29.244" v="488" actId="478"/>
          <ac:spMkLst>
            <pc:docMk/>
            <pc:sldMk cId="461394824" sldId="313"/>
            <ac:spMk id="9" creationId="{D8EB2EA7-C07D-DF40-AD2A-7A30C8C8BBCA}"/>
          </ac:spMkLst>
        </pc:spChg>
        <pc:spChg chg="del">
          <ac:chgData name="MD SAMIN YEASAR" userId="374607e0-ddfc-48b2-ab9b-f3b726cd169b" providerId="ADAL" clId="{82ADDFC4-75BC-425C-A26F-F6C29B870E5F}" dt="2022-12-25T20:42:30.140" v="489" actId="478"/>
          <ac:spMkLst>
            <pc:docMk/>
            <pc:sldMk cId="461394824" sldId="313"/>
            <ac:spMk id="10" creationId="{DCAC18AF-4B56-0B8B-BEF0-FDE108269218}"/>
          </ac:spMkLst>
        </pc:spChg>
        <pc:spChg chg="del">
          <ac:chgData name="MD SAMIN YEASAR" userId="374607e0-ddfc-48b2-ab9b-f3b726cd169b" providerId="ADAL" clId="{82ADDFC4-75BC-425C-A26F-F6C29B870E5F}" dt="2022-12-25T20:42:30.948" v="490" actId="478"/>
          <ac:spMkLst>
            <pc:docMk/>
            <pc:sldMk cId="461394824" sldId="313"/>
            <ac:spMk id="11" creationId="{B13497BF-4259-C5B6-3D38-86ED1727FD8E}"/>
          </ac:spMkLst>
        </pc:spChg>
        <pc:spChg chg="del">
          <ac:chgData name="MD SAMIN YEASAR" userId="374607e0-ddfc-48b2-ab9b-f3b726cd169b" providerId="ADAL" clId="{82ADDFC4-75BC-425C-A26F-F6C29B870E5F}" dt="2022-12-25T20:42:39.228" v="496" actId="478"/>
          <ac:spMkLst>
            <pc:docMk/>
            <pc:sldMk cId="461394824" sldId="313"/>
            <ac:spMk id="12" creationId="{5213DD9E-DA81-C436-7FB7-6B263CA46752}"/>
          </ac:spMkLst>
        </pc:spChg>
        <pc:spChg chg="del">
          <ac:chgData name="MD SAMIN YEASAR" userId="374607e0-ddfc-48b2-ab9b-f3b726cd169b" providerId="ADAL" clId="{82ADDFC4-75BC-425C-A26F-F6C29B870E5F}" dt="2022-12-25T20:42:36.076" v="494" actId="478"/>
          <ac:spMkLst>
            <pc:docMk/>
            <pc:sldMk cId="461394824" sldId="313"/>
            <ac:spMk id="13" creationId="{5721979F-4DE9-CFAE-16A3-857DA94A15FF}"/>
          </ac:spMkLst>
        </pc:spChg>
        <pc:spChg chg="del">
          <ac:chgData name="MD SAMIN YEASAR" userId="374607e0-ddfc-48b2-ab9b-f3b726cd169b" providerId="ADAL" clId="{82ADDFC4-75BC-425C-A26F-F6C29B870E5F}" dt="2022-12-25T20:42:37.100" v="495" actId="478"/>
          <ac:spMkLst>
            <pc:docMk/>
            <pc:sldMk cId="461394824" sldId="313"/>
            <ac:spMk id="14" creationId="{587E6156-7C78-12CD-6804-7743BBFF537A}"/>
          </ac:spMkLst>
        </pc:spChg>
        <pc:spChg chg="del">
          <ac:chgData name="MD SAMIN YEASAR" userId="374607e0-ddfc-48b2-ab9b-f3b726cd169b" providerId="ADAL" clId="{82ADDFC4-75BC-425C-A26F-F6C29B870E5F}" dt="2022-12-25T20:42:40.860" v="497" actId="478"/>
          <ac:spMkLst>
            <pc:docMk/>
            <pc:sldMk cId="461394824" sldId="313"/>
            <ac:spMk id="16" creationId="{3BDF920A-F361-DE3A-D0B8-432B6DADB858}"/>
          </ac:spMkLst>
        </pc:spChg>
        <pc:picChg chg="add mod">
          <ac:chgData name="MD SAMIN YEASAR" userId="374607e0-ddfc-48b2-ab9b-f3b726cd169b" providerId="ADAL" clId="{82ADDFC4-75BC-425C-A26F-F6C29B870E5F}" dt="2022-12-25T20:46:10.201" v="556" actId="1440"/>
          <ac:picMkLst>
            <pc:docMk/>
            <pc:sldMk cId="461394824" sldId="313"/>
            <ac:picMk id="5122" creationId="{D76FA6A6-5FA3-496A-AA61-373580F448F7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0:59:55.737" v="816" actId="1076"/>
        <pc:sldMkLst>
          <pc:docMk/>
          <pc:sldMk cId="2040071106" sldId="314"/>
        </pc:sldMkLst>
        <pc:spChg chg="del">
          <ac:chgData name="MD SAMIN YEASAR" userId="374607e0-ddfc-48b2-ab9b-f3b726cd169b" providerId="ADAL" clId="{82ADDFC4-75BC-425C-A26F-F6C29B870E5F}" dt="2022-12-25T20:47:15.604" v="573" actId="478"/>
          <ac:spMkLst>
            <pc:docMk/>
            <pc:sldMk cId="2040071106" sldId="314"/>
            <ac:spMk id="2" creationId="{69935CEF-9191-7E69-BEEB-16C819460491}"/>
          </ac:spMkLst>
        </pc:spChg>
        <pc:spChg chg="del">
          <ac:chgData name="MD SAMIN YEASAR" userId="374607e0-ddfc-48b2-ab9b-f3b726cd169b" providerId="ADAL" clId="{82ADDFC4-75BC-425C-A26F-F6C29B870E5F}" dt="2022-12-25T20:47:12.059" v="571" actId="478"/>
          <ac:spMkLst>
            <pc:docMk/>
            <pc:sldMk cId="2040071106" sldId="314"/>
            <ac:spMk id="3" creationId="{1C06067C-79AB-1846-93C0-51BF0D55AA58}"/>
          </ac:spMkLst>
        </pc:spChg>
        <pc:spChg chg="del">
          <ac:chgData name="MD SAMIN YEASAR" userId="374607e0-ddfc-48b2-ab9b-f3b726cd169b" providerId="ADAL" clId="{82ADDFC4-75BC-425C-A26F-F6C29B870E5F}" dt="2022-12-25T20:47:14.188" v="572" actId="478"/>
          <ac:spMkLst>
            <pc:docMk/>
            <pc:sldMk cId="2040071106" sldId="314"/>
            <ac:spMk id="4" creationId="{65CC19C0-56BA-F7F8-213F-A050F19DCFE4}"/>
          </ac:spMkLst>
        </pc:spChg>
        <pc:spChg chg="mod">
          <ac:chgData name="MD SAMIN YEASAR" userId="374607e0-ddfc-48b2-ab9b-f3b726cd169b" providerId="ADAL" clId="{82ADDFC4-75BC-425C-A26F-F6C29B870E5F}" dt="2022-12-25T20:59:55.737" v="816" actId="1076"/>
          <ac:spMkLst>
            <pc:docMk/>
            <pc:sldMk cId="2040071106" sldId="314"/>
            <ac:spMk id="5" creationId="{F7B1ED6F-00A2-9AE5-5A54-7E984B9A2DF0}"/>
          </ac:spMkLst>
        </pc:spChg>
        <pc:spChg chg="del">
          <ac:chgData name="MD SAMIN YEASAR" userId="374607e0-ddfc-48b2-ab9b-f3b726cd169b" providerId="ADAL" clId="{82ADDFC4-75BC-425C-A26F-F6C29B870E5F}" dt="2022-12-25T20:47:00.452" v="562" actId="478"/>
          <ac:spMkLst>
            <pc:docMk/>
            <pc:sldMk cId="2040071106" sldId="314"/>
            <ac:spMk id="6" creationId="{C0CF562D-8779-932C-06C7-B60D29D6A145}"/>
          </ac:spMkLst>
        </pc:spChg>
        <pc:spChg chg="del">
          <ac:chgData name="MD SAMIN YEASAR" userId="374607e0-ddfc-48b2-ab9b-f3b726cd169b" providerId="ADAL" clId="{82ADDFC4-75BC-425C-A26F-F6C29B870E5F}" dt="2022-12-25T20:47:02.147" v="563" actId="478"/>
          <ac:spMkLst>
            <pc:docMk/>
            <pc:sldMk cId="2040071106" sldId="314"/>
            <ac:spMk id="7" creationId="{181E95E6-CF72-8DDE-A8CB-C5190AF59522}"/>
          </ac:spMkLst>
        </pc:spChg>
        <pc:spChg chg="del">
          <ac:chgData name="MD SAMIN YEASAR" userId="374607e0-ddfc-48b2-ab9b-f3b726cd169b" providerId="ADAL" clId="{82ADDFC4-75BC-425C-A26F-F6C29B870E5F}" dt="2022-12-25T20:47:04.515" v="564" actId="478"/>
          <ac:spMkLst>
            <pc:docMk/>
            <pc:sldMk cId="2040071106" sldId="314"/>
            <ac:spMk id="8" creationId="{BC91E163-11F6-866A-5618-64C6C11D22E4}"/>
          </ac:spMkLst>
        </pc:spChg>
        <pc:spChg chg="del">
          <ac:chgData name="MD SAMIN YEASAR" userId="374607e0-ddfc-48b2-ab9b-f3b726cd169b" providerId="ADAL" clId="{82ADDFC4-75BC-425C-A26F-F6C29B870E5F}" dt="2022-12-25T20:47:10.940" v="570" actId="478"/>
          <ac:spMkLst>
            <pc:docMk/>
            <pc:sldMk cId="2040071106" sldId="314"/>
            <ac:spMk id="9" creationId="{0F307B1F-5100-05F3-59D4-751C7D05A880}"/>
          </ac:spMkLst>
        </pc:spChg>
        <pc:spChg chg="del">
          <ac:chgData name="MD SAMIN YEASAR" userId="374607e0-ddfc-48b2-ab9b-f3b726cd169b" providerId="ADAL" clId="{82ADDFC4-75BC-425C-A26F-F6C29B870E5F}" dt="2022-12-25T20:47:09.059" v="568" actId="478"/>
          <ac:spMkLst>
            <pc:docMk/>
            <pc:sldMk cId="2040071106" sldId="314"/>
            <ac:spMk id="10" creationId="{BC55F5C8-431C-1FCC-06D9-C1897233F8F3}"/>
          </ac:spMkLst>
        </pc:spChg>
        <pc:spChg chg="del">
          <ac:chgData name="MD SAMIN YEASAR" userId="374607e0-ddfc-48b2-ab9b-f3b726cd169b" providerId="ADAL" clId="{82ADDFC4-75BC-425C-A26F-F6C29B870E5F}" dt="2022-12-25T20:47:09.868" v="569" actId="478"/>
          <ac:spMkLst>
            <pc:docMk/>
            <pc:sldMk cId="2040071106" sldId="314"/>
            <ac:spMk id="11" creationId="{55071F6E-8A0C-F578-A661-A7142E601166}"/>
          </ac:spMkLst>
        </pc:spChg>
        <pc:spChg chg="del">
          <ac:chgData name="MD SAMIN YEASAR" userId="374607e0-ddfc-48b2-ab9b-f3b726cd169b" providerId="ADAL" clId="{82ADDFC4-75BC-425C-A26F-F6C29B870E5F}" dt="2022-12-25T20:47:06.451" v="566" actId="478"/>
          <ac:spMkLst>
            <pc:docMk/>
            <pc:sldMk cId="2040071106" sldId="314"/>
            <ac:spMk id="12" creationId="{38903D96-C540-A76F-4314-C3F8EC226623}"/>
          </ac:spMkLst>
        </pc:spChg>
        <pc:spChg chg="del">
          <ac:chgData name="MD SAMIN YEASAR" userId="374607e0-ddfc-48b2-ab9b-f3b726cd169b" providerId="ADAL" clId="{82ADDFC4-75BC-425C-A26F-F6C29B870E5F}" dt="2022-12-25T20:47:05.508" v="565" actId="478"/>
          <ac:spMkLst>
            <pc:docMk/>
            <pc:sldMk cId="2040071106" sldId="314"/>
            <ac:spMk id="13" creationId="{D8BA471C-90A0-28D7-4D3B-ED64677E2D7D}"/>
          </ac:spMkLst>
        </pc:spChg>
        <pc:spChg chg="del">
          <ac:chgData name="MD SAMIN YEASAR" userId="374607e0-ddfc-48b2-ab9b-f3b726cd169b" providerId="ADAL" clId="{82ADDFC4-75BC-425C-A26F-F6C29B870E5F}" dt="2022-12-25T20:47:08.092" v="567" actId="478"/>
          <ac:spMkLst>
            <pc:docMk/>
            <pc:sldMk cId="2040071106" sldId="314"/>
            <ac:spMk id="14" creationId="{6D247156-EA22-907B-C371-46847E306A45}"/>
          </ac:spMkLst>
        </pc:spChg>
        <pc:spChg chg="del">
          <ac:chgData name="MD SAMIN YEASAR" userId="374607e0-ddfc-48b2-ab9b-f3b726cd169b" providerId="ADAL" clId="{82ADDFC4-75BC-425C-A26F-F6C29B870E5F}" dt="2022-12-25T20:47:57.779" v="582" actId="478"/>
          <ac:spMkLst>
            <pc:docMk/>
            <pc:sldMk cId="2040071106" sldId="314"/>
            <ac:spMk id="16" creationId="{0E042816-33F2-D331-5DDC-B00C97EADD6E}"/>
          </ac:spMkLst>
        </pc:spChg>
        <pc:picChg chg="add mod">
          <ac:chgData name="MD SAMIN YEASAR" userId="374607e0-ddfc-48b2-ab9b-f3b726cd169b" providerId="ADAL" clId="{82ADDFC4-75BC-425C-A26F-F6C29B870E5F}" dt="2022-12-25T20:48:34.091" v="594" actId="14100"/>
          <ac:picMkLst>
            <pc:docMk/>
            <pc:sldMk cId="2040071106" sldId="314"/>
            <ac:picMk id="6146" creationId="{D331558F-12F4-731A-7C69-1EA17A4878E3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3:02.856" v="936" actId="14100"/>
        <pc:sldMkLst>
          <pc:docMk/>
          <pc:sldMk cId="2074484575" sldId="315"/>
        </pc:sldMkLst>
        <pc:spChg chg="del">
          <ac:chgData name="MD SAMIN YEASAR" userId="374607e0-ddfc-48b2-ab9b-f3b726cd169b" providerId="ADAL" clId="{82ADDFC4-75BC-425C-A26F-F6C29B870E5F}" dt="2022-12-25T20:50:09.987" v="608" actId="478"/>
          <ac:spMkLst>
            <pc:docMk/>
            <pc:sldMk cId="2074484575" sldId="315"/>
            <ac:spMk id="2" creationId="{55F6200B-F7DF-3737-F4A0-79D4F857F0B3}"/>
          </ac:spMkLst>
        </pc:spChg>
        <pc:spChg chg="mod">
          <ac:chgData name="MD SAMIN YEASAR" userId="374607e0-ddfc-48b2-ab9b-f3b726cd169b" providerId="ADAL" clId="{82ADDFC4-75BC-425C-A26F-F6C29B870E5F}" dt="2022-12-25T20:59:11.769" v="798" actId="1076"/>
          <ac:spMkLst>
            <pc:docMk/>
            <pc:sldMk cId="2074484575" sldId="315"/>
            <ac:spMk id="3" creationId="{524E4787-E69A-7175-9D2C-C9FE8C2587FE}"/>
          </ac:spMkLst>
        </pc:spChg>
        <pc:spChg chg="del">
          <ac:chgData name="MD SAMIN YEASAR" userId="374607e0-ddfc-48b2-ab9b-f3b726cd169b" providerId="ADAL" clId="{82ADDFC4-75BC-425C-A26F-F6C29B870E5F}" dt="2022-12-25T20:52:05.427" v="646" actId="478"/>
          <ac:spMkLst>
            <pc:docMk/>
            <pc:sldMk cId="2074484575" sldId="315"/>
            <ac:spMk id="5" creationId="{93163953-11C8-61A8-2956-A3AA241E2066}"/>
          </ac:spMkLst>
        </pc:spChg>
        <pc:picChg chg="add mod">
          <ac:chgData name="MD SAMIN YEASAR" userId="374607e0-ddfc-48b2-ab9b-f3b726cd169b" providerId="ADAL" clId="{82ADDFC4-75BC-425C-A26F-F6C29B870E5F}" dt="2022-12-25T21:03:02.856" v="936" actId="14100"/>
          <ac:picMkLst>
            <pc:docMk/>
            <pc:sldMk cId="2074484575" sldId="315"/>
            <ac:picMk id="7170" creationId="{EB158BC6-508C-503C-6EAB-4A65405FBFF0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3:06.520" v="937" actId="14100"/>
        <pc:sldMkLst>
          <pc:docMk/>
          <pc:sldMk cId="1808023459" sldId="316"/>
        </pc:sldMkLst>
        <pc:spChg chg="del">
          <ac:chgData name="MD SAMIN YEASAR" userId="374607e0-ddfc-48b2-ab9b-f3b726cd169b" providerId="ADAL" clId="{82ADDFC4-75BC-425C-A26F-F6C29B870E5F}" dt="2022-12-25T20:55:28.346" v="746" actId="478"/>
          <ac:spMkLst>
            <pc:docMk/>
            <pc:sldMk cId="1808023459" sldId="316"/>
            <ac:spMk id="2" creationId="{DBD62AEE-F37A-CD52-4B32-F9E248CB9EBB}"/>
          </ac:spMkLst>
        </pc:spChg>
        <pc:spChg chg="mod">
          <ac:chgData name="MD SAMIN YEASAR" userId="374607e0-ddfc-48b2-ab9b-f3b726cd169b" providerId="ADAL" clId="{82ADDFC4-75BC-425C-A26F-F6C29B870E5F}" dt="2022-12-25T20:59:24.489" v="799" actId="1076"/>
          <ac:spMkLst>
            <pc:docMk/>
            <pc:sldMk cId="1808023459" sldId="316"/>
            <ac:spMk id="3" creationId="{A673CF79-E387-1134-5B3D-F65C29078521}"/>
          </ac:spMkLst>
        </pc:spChg>
        <pc:spChg chg="del">
          <ac:chgData name="MD SAMIN YEASAR" userId="374607e0-ddfc-48b2-ab9b-f3b726cd169b" providerId="ADAL" clId="{82ADDFC4-75BC-425C-A26F-F6C29B870E5F}" dt="2022-12-25T20:56:47.754" v="758" actId="478"/>
          <ac:spMkLst>
            <pc:docMk/>
            <pc:sldMk cId="1808023459" sldId="316"/>
            <ac:spMk id="5" creationId="{A298B83A-D25E-2189-8EE0-FEFEA7B82E9D}"/>
          </ac:spMkLst>
        </pc:spChg>
        <pc:picChg chg="add mod">
          <ac:chgData name="MD SAMIN YEASAR" userId="374607e0-ddfc-48b2-ab9b-f3b726cd169b" providerId="ADAL" clId="{82ADDFC4-75BC-425C-A26F-F6C29B870E5F}" dt="2022-12-25T21:03:06.520" v="937" actId="14100"/>
          <ac:picMkLst>
            <pc:docMk/>
            <pc:sldMk cId="1808023459" sldId="316"/>
            <ac:picMk id="8194" creationId="{6EC2F747-5511-E8DD-FB40-F9A9FE83CEA4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3:16.463" v="939" actId="1440"/>
        <pc:sldMkLst>
          <pc:docMk/>
          <pc:sldMk cId="911300225" sldId="317"/>
        </pc:sldMkLst>
        <pc:spChg chg="del">
          <ac:chgData name="MD SAMIN YEASAR" userId="374607e0-ddfc-48b2-ab9b-f3b726cd169b" providerId="ADAL" clId="{82ADDFC4-75BC-425C-A26F-F6C29B870E5F}" dt="2022-12-25T20:58:43.873" v="793" actId="478"/>
          <ac:spMkLst>
            <pc:docMk/>
            <pc:sldMk cId="911300225" sldId="317"/>
            <ac:spMk id="2" creationId="{B1F08F26-89FD-50AC-8B10-4F08A2D1E7BC}"/>
          </ac:spMkLst>
        </pc:spChg>
        <pc:spChg chg="del">
          <ac:chgData name="MD SAMIN YEASAR" userId="374607e0-ddfc-48b2-ab9b-f3b726cd169b" providerId="ADAL" clId="{82ADDFC4-75BC-425C-A26F-F6C29B870E5F}" dt="2022-12-25T20:58:58.426" v="796" actId="478"/>
          <ac:spMkLst>
            <pc:docMk/>
            <pc:sldMk cId="911300225" sldId="317"/>
            <ac:spMk id="3" creationId="{1BCA86AD-4607-C571-5374-AB9877684C7B}"/>
          </ac:spMkLst>
        </pc:spChg>
        <pc:spChg chg="del">
          <ac:chgData name="MD SAMIN YEASAR" userId="374607e0-ddfc-48b2-ab9b-f3b726cd169b" providerId="ADAL" clId="{82ADDFC4-75BC-425C-A26F-F6C29B870E5F}" dt="2022-12-25T20:58:46.146" v="794" actId="478"/>
          <ac:spMkLst>
            <pc:docMk/>
            <pc:sldMk cId="911300225" sldId="317"/>
            <ac:spMk id="5" creationId="{D5532AA7-F09D-8DD4-650C-20206C6F6B5C}"/>
          </ac:spMkLst>
        </pc:spChg>
        <pc:spChg chg="add mod">
          <ac:chgData name="MD SAMIN YEASAR" userId="374607e0-ddfc-48b2-ab9b-f3b726cd169b" providerId="ADAL" clId="{82ADDFC4-75BC-425C-A26F-F6C29B870E5F}" dt="2022-12-25T21:02:22.593" v="930" actId="20577"/>
          <ac:spMkLst>
            <pc:docMk/>
            <pc:sldMk cId="911300225" sldId="317"/>
            <ac:spMk id="8" creationId="{7157D986-2AC4-E248-9BDF-077EFC4FA39C}"/>
          </ac:spMkLst>
        </pc:spChg>
        <pc:picChg chg="add mod">
          <ac:chgData name="MD SAMIN YEASAR" userId="374607e0-ddfc-48b2-ab9b-f3b726cd169b" providerId="ADAL" clId="{82ADDFC4-75BC-425C-A26F-F6C29B870E5F}" dt="2022-12-25T21:03:16.463" v="939" actId="1440"/>
          <ac:picMkLst>
            <pc:docMk/>
            <pc:sldMk cId="911300225" sldId="317"/>
            <ac:picMk id="9218" creationId="{C9CE13D4-DCCB-5CE1-9C4E-A36758B0BAFA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08:45.646" v="996" actId="113"/>
        <pc:sldMkLst>
          <pc:docMk/>
          <pc:sldMk cId="2903535446" sldId="318"/>
        </pc:sldMkLst>
        <pc:spChg chg="del">
          <ac:chgData name="MD SAMIN YEASAR" userId="374607e0-ddfc-48b2-ab9b-f3b726cd169b" providerId="ADAL" clId="{82ADDFC4-75BC-425C-A26F-F6C29B870E5F}" dt="2022-12-25T21:05:10.769" v="941" actId="478"/>
          <ac:spMkLst>
            <pc:docMk/>
            <pc:sldMk cId="2903535446" sldId="318"/>
            <ac:spMk id="2" creationId="{58DD1060-3B3A-99B3-EC8A-6EF3A63CBDCB}"/>
          </ac:spMkLst>
        </pc:spChg>
        <pc:spChg chg="del">
          <ac:chgData name="MD SAMIN YEASAR" userId="374607e0-ddfc-48b2-ab9b-f3b726cd169b" providerId="ADAL" clId="{82ADDFC4-75BC-425C-A26F-F6C29B870E5F}" dt="2022-12-25T21:05:13.184" v="943" actId="478"/>
          <ac:spMkLst>
            <pc:docMk/>
            <pc:sldMk cId="2903535446" sldId="318"/>
            <ac:spMk id="3" creationId="{6AE6BCAF-4FB6-BC85-822D-16CC2146F965}"/>
          </ac:spMkLst>
        </pc:spChg>
        <pc:spChg chg="del">
          <ac:chgData name="MD SAMIN YEASAR" userId="374607e0-ddfc-48b2-ab9b-f3b726cd169b" providerId="ADAL" clId="{82ADDFC4-75BC-425C-A26F-F6C29B870E5F}" dt="2022-12-25T21:05:17.240" v="947" actId="478"/>
          <ac:spMkLst>
            <pc:docMk/>
            <pc:sldMk cId="2903535446" sldId="318"/>
            <ac:spMk id="5" creationId="{2189CBED-6AE4-722D-4EE7-1D0AE37BC6CC}"/>
          </ac:spMkLst>
        </pc:spChg>
        <pc:spChg chg="del">
          <ac:chgData name="MD SAMIN YEASAR" userId="374607e0-ddfc-48b2-ab9b-f3b726cd169b" providerId="ADAL" clId="{82ADDFC4-75BC-425C-A26F-F6C29B870E5F}" dt="2022-12-25T21:05:14.800" v="945" actId="478"/>
          <ac:spMkLst>
            <pc:docMk/>
            <pc:sldMk cId="2903535446" sldId="318"/>
            <ac:spMk id="6" creationId="{7A368CC5-B0F5-E5E9-15BC-43510FB76ABF}"/>
          </ac:spMkLst>
        </pc:spChg>
        <pc:spChg chg="del">
          <ac:chgData name="MD SAMIN YEASAR" userId="374607e0-ddfc-48b2-ab9b-f3b726cd169b" providerId="ADAL" clId="{82ADDFC4-75BC-425C-A26F-F6C29B870E5F}" dt="2022-12-25T21:05:12.296" v="942" actId="478"/>
          <ac:spMkLst>
            <pc:docMk/>
            <pc:sldMk cId="2903535446" sldId="318"/>
            <ac:spMk id="7" creationId="{512B9F03-2DF8-16BC-502D-3C39F306C025}"/>
          </ac:spMkLst>
        </pc:spChg>
        <pc:spChg chg="del">
          <ac:chgData name="MD SAMIN YEASAR" userId="374607e0-ddfc-48b2-ab9b-f3b726cd169b" providerId="ADAL" clId="{82ADDFC4-75BC-425C-A26F-F6C29B870E5F}" dt="2022-12-25T21:05:13.992" v="944" actId="478"/>
          <ac:spMkLst>
            <pc:docMk/>
            <pc:sldMk cId="2903535446" sldId="318"/>
            <ac:spMk id="8" creationId="{B9DCC38A-7A42-0295-9BB0-87A8B86D2D3E}"/>
          </ac:spMkLst>
        </pc:spChg>
        <pc:spChg chg="del">
          <ac:chgData name="MD SAMIN YEASAR" userId="374607e0-ddfc-48b2-ab9b-f3b726cd169b" providerId="ADAL" clId="{82ADDFC4-75BC-425C-A26F-F6C29B870E5F}" dt="2022-12-25T21:05:18.408" v="948" actId="478"/>
          <ac:spMkLst>
            <pc:docMk/>
            <pc:sldMk cId="2903535446" sldId="318"/>
            <ac:spMk id="9" creationId="{230A0B58-FCAD-9C86-F44D-EBD458C6F4A0}"/>
          </ac:spMkLst>
        </pc:spChg>
        <pc:spChg chg="del">
          <ac:chgData name="MD SAMIN YEASAR" userId="374607e0-ddfc-48b2-ab9b-f3b726cd169b" providerId="ADAL" clId="{82ADDFC4-75BC-425C-A26F-F6C29B870E5F}" dt="2022-12-25T21:05:16.072" v="946" actId="478"/>
          <ac:spMkLst>
            <pc:docMk/>
            <pc:sldMk cId="2903535446" sldId="318"/>
            <ac:spMk id="10" creationId="{73496628-A47F-0286-5315-D67AC94C8AAD}"/>
          </ac:spMkLst>
        </pc:spChg>
        <pc:spChg chg="add mod">
          <ac:chgData name="MD SAMIN YEASAR" userId="374607e0-ddfc-48b2-ab9b-f3b726cd169b" providerId="ADAL" clId="{82ADDFC4-75BC-425C-A26F-F6C29B870E5F}" dt="2022-12-25T21:08:45.646" v="996" actId="113"/>
          <ac:spMkLst>
            <pc:docMk/>
            <pc:sldMk cId="2903535446" sldId="318"/>
            <ac:spMk id="13" creationId="{8F9B9B58-A69C-C172-C0D5-DAC92FDE0B9A}"/>
          </ac:spMkLst>
        </pc:spChg>
        <pc:picChg chg="add mod">
          <ac:chgData name="MD SAMIN YEASAR" userId="374607e0-ddfc-48b2-ab9b-f3b726cd169b" providerId="ADAL" clId="{82ADDFC4-75BC-425C-A26F-F6C29B870E5F}" dt="2022-12-25T21:08:24.159" v="994" actId="1076"/>
          <ac:picMkLst>
            <pc:docMk/>
            <pc:sldMk cId="2903535446" sldId="318"/>
            <ac:picMk id="10242" creationId="{FCB4931C-38ED-A07A-0FC8-3DCAB814FDF9}"/>
          </ac:picMkLst>
        </pc:picChg>
      </pc:sldChg>
      <pc:sldChg chg="addSp delSp modSp new mod">
        <pc:chgData name="MD SAMIN YEASAR" userId="374607e0-ddfc-48b2-ab9b-f3b726cd169b" providerId="ADAL" clId="{82ADDFC4-75BC-425C-A26F-F6C29B870E5F}" dt="2022-12-25T21:14:03.516" v="1073" actId="1440"/>
        <pc:sldMkLst>
          <pc:docMk/>
          <pc:sldMk cId="3311471323" sldId="319"/>
        </pc:sldMkLst>
        <pc:spChg chg="del">
          <ac:chgData name="MD SAMIN YEASAR" userId="374607e0-ddfc-48b2-ab9b-f3b726cd169b" providerId="ADAL" clId="{82ADDFC4-75BC-425C-A26F-F6C29B870E5F}" dt="2022-12-25T21:09:16.696" v="1000" actId="478"/>
          <ac:spMkLst>
            <pc:docMk/>
            <pc:sldMk cId="3311471323" sldId="319"/>
            <ac:spMk id="2" creationId="{18071CBA-DA3D-291B-10AF-F12962BB1636}"/>
          </ac:spMkLst>
        </pc:spChg>
        <pc:spChg chg="del">
          <ac:chgData name="MD SAMIN YEASAR" userId="374607e0-ddfc-48b2-ab9b-f3b726cd169b" providerId="ADAL" clId="{82ADDFC4-75BC-425C-A26F-F6C29B870E5F}" dt="2022-12-25T21:09:13.399" v="999" actId="478"/>
          <ac:spMkLst>
            <pc:docMk/>
            <pc:sldMk cId="3311471323" sldId="319"/>
            <ac:spMk id="3" creationId="{20F4552A-D5DA-58B5-963E-F9ECC4E85F1B}"/>
          </ac:spMkLst>
        </pc:spChg>
        <pc:spChg chg="del">
          <ac:chgData name="MD SAMIN YEASAR" userId="374607e0-ddfc-48b2-ab9b-f3b726cd169b" providerId="ADAL" clId="{82ADDFC4-75BC-425C-A26F-F6C29B870E5F}" dt="2022-12-25T21:09:10.200" v="998" actId="478"/>
          <ac:spMkLst>
            <pc:docMk/>
            <pc:sldMk cId="3311471323" sldId="319"/>
            <ac:spMk id="5" creationId="{54AA031B-BEE2-45C3-C9BB-BDFBCF478689}"/>
          </ac:spMkLst>
        </pc:spChg>
        <pc:spChg chg="add mod">
          <ac:chgData name="MD SAMIN YEASAR" userId="374607e0-ddfc-48b2-ab9b-f3b726cd169b" providerId="ADAL" clId="{82ADDFC4-75BC-425C-A26F-F6C29B870E5F}" dt="2022-12-25T21:12:12.506" v="1059" actId="20577"/>
          <ac:spMkLst>
            <pc:docMk/>
            <pc:sldMk cId="3311471323" sldId="319"/>
            <ac:spMk id="8" creationId="{A83CD916-F40D-B5C2-7E8D-21EFDC20A96A}"/>
          </ac:spMkLst>
        </pc:spChg>
        <pc:picChg chg="add mod">
          <ac:chgData name="MD SAMIN YEASAR" userId="374607e0-ddfc-48b2-ab9b-f3b726cd169b" providerId="ADAL" clId="{82ADDFC4-75BC-425C-A26F-F6C29B870E5F}" dt="2022-12-25T21:14:03.516" v="1073" actId="1440"/>
          <ac:picMkLst>
            <pc:docMk/>
            <pc:sldMk cId="3311471323" sldId="319"/>
            <ac:picMk id="11266" creationId="{10077C98-65E6-353E-DAE1-14FDC99E05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05CA1-AF3E-D87A-49F0-C599B8095F75}"/>
              </a:ext>
            </a:extLst>
          </p:cNvPr>
          <p:cNvSpPr txBox="1"/>
          <p:nvPr/>
        </p:nvSpPr>
        <p:spPr>
          <a:xfrm>
            <a:off x="1724999" y="1544512"/>
            <a:ext cx="7274999" cy="1015434"/>
          </a:xfrm>
          <a:prstGeom prst="rect">
            <a:avLst/>
          </a:prstGeom>
          <a:noFill/>
        </p:spPr>
        <p:txBody>
          <a:bodyPr wrap="square" lIns="91214" tIns="45607" rIns="91214" bIns="45607" rtlCol="0" anchor="t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Calibri"/>
              </a:rPr>
              <a:t>AMERICAN INTERNATIONAL UNIVERSITY- BANGLADESH</a:t>
            </a:r>
          </a:p>
          <a:p>
            <a:pPr algn="ctr"/>
            <a:r>
              <a:rPr lang="en-US" sz="2000" b="1" dirty="0">
                <a:latin typeface="+mj-lt"/>
                <a:cs typeface="Calibri"/>
              </a:rPr>
              <a:t>DEPARTMENT OF COMPUTER SCIENCE</a:t>
            </a:r>
          </a:p>
          <a:p>
            <a:pPr algn="ctr"/>
            <a:r>
              <a:rPr lang="en-US" sz="2000" b="1" dirty="0">
                <a:latin typeface="+mj-lt"/>
                <a:cs typeface="Calibri"/>
              </a:rPr>
              <a:t>FALL 2022-23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F337981-8499-1762-0C1D-26586BEA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47" y="218115"/>
            <a:ext cx="1536553" cy="1276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4C154D-7540-6ACC-9A10-B057A8131778}"/>
              </a:ext>
            </a:extLst>
          </p:cNvPr>
          <p:cNvSpPr txBox="1">
            <a:spLocks/>
          </p:cNvSpPr>
          <p:nvPr/>
        </p:nvSpPr>
        <p:spPr>
          <a:xfrm>
            <a:off x="865792" y="3234461"/>
            <a:ext cx="9290177" cy="88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PRESENTED BY:</a:t>
            </a:r>
            <a:br>
              <a:rPr lang="en-US" sz="2000" dirty="0"/>
            </a:br>
            <a:r>
              <a:rPr lang="en-US" sz="2000" b="0" dirty="0"/>
              <a:t>RIFAH SANZIDA, MD SAMIN YEASAR &amp; TAHMIDA ALAMGIR</a:t>
            </a:r>
            <a:endParaRPr lang="en-GB" sz="2000" b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A7EE4D-CCAB-CA8B-F0E2-686A9DA54204}"/>
              </a:ext>
            </a:extLst>
          </p:cNvPr>
          <p:cNvSpPr txBox="1">
            <a:spLocks/>
          </p:cNvSpPr>
          <p:nvPr/>
        </p:nvSpPr>
        <p:spPr>
          <a:xfrm>
            <a:off x="2621208" y="4788666"/>
            <a:ext cx="6378790" cy="1748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COURSE NAME: INTRODUCTION TO DATABASE</a:t>
            </a:r>
          </a:p>
          <a:p>
            <a:r>
              <a:rPr lang="en-US" sz="2300" b="1" dirty="0"/>
              <a:t>SECTION: C</a:t>
            </a:r>
          </a:p>
          <a:p>
            <a:r>
              <a:rPr lang="en-US" sz="2300" b="1"/>
              <a:t>GROUP NO: 06</a:t>
            </a:r>
            <a:endParaRPr lang="en-US" sz="2300" b="1" dirty="0"/>
          </a:p>
          <a:p>
            <a:r>
              <a:rPr lang="en-US" sz="2300" b="1" dirty="0"/>
              <a:t>COURSE FACULTY</a:t>
            </a:r>
            <a:r>
              <a:rPr lang="en-US" sz="2300" dirty="0"/>
              <a:t>: </a:t>
            </a:r>
            <a:r>
              <a:rPr lang="en-US" sz="2300" b="1" dirty="0">
                <a:latin typeface="Algerian" panose="04020705040A02060702" pitchFamily="82" charset="0"/>
              </a:rPr>
              <a:t>MST. TASNIM PARVEEN</a:t>
            </a:r>
          </a:p>
          <a:p>
            <a:br>
              <a:rPr lang="en-US" sz="2300" dirty="0"/>
            </a:br>
            <a:endParaRPr lang="en-US" sz="2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7F6C6-1643-9173-034F-E182D4AB0670}"/>
              </a:ext>
            </a:extLst>
          </p:cNvPr>
          <p:cNvSpPr txBox="1">
            <a:spLocks/>
          </p:cNvSpPr>
          <p:nvPr/>
        </p:nvSpPr>
        <p:spPr>
          <a:xfrm>
            <a:off x="865792" y="2457359"/>
            <a:ext cx="9290177" cy="88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PROJECT TOPIC:</a:t>
            </a:r>
            <a:br>
              <a:rPr lang="en-US" sz="2000" dirty="0"/>
            </a:br>
            <a:r>
              <a:rPr lang="en-US" sz="2000" b="0" dirty="0"/>
              <a:t>VEHICLE CONTROL AND MANAGEMENT SYSTEM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1F5B-BFA2-FA00-495F-D033670DEC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5F94-8956-E5B4-B5C2-9EA38D4B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9954-100F-6165-F306-3B22A776C649}"/>
              </a:ext>
            </a:extLst>
          </p:cNvPr>
          <p:cNvSpPr txBox="1"/>
          <p:nvPr/>
        </p:nvSpPr>
        <p:spPr>
          <a:xfrm>
            <a:off x="3642565" y="176824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</a:p>
          <a:p>
            <a:r>
              <a:rPr lang="en-US" dirty="0"/>
              <a:t> </a:t>
            </a:r>
            <a:r>
              <a:rPr lang="en-US" sz="2400" dirty="0"/>
              <a:t>OWNER </a:t>
            </a:r>
            <a:r>
              <a:rPr lang="en-US" sz="2400" dirty="0">
                <a:solidFill>
                  <a:srgbClr val="FF0000"/>
                </a:solidFill>
              </a:rPr>
              <a:t>OWNS</a:t>
            </a:r>
            <a:r>
              <a:rPr lang="en-US" sz="2400" dirty="0"/>
              <a:t> VEHICLE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3090848-F4CB-78A4-E5F8-43682663EEB7}"/>
              </a:ext>
            </a:extLst>
          </p:cNvPr>
          <p:cNvSpPr txBox="1"/>
          <p:nvPr/>
        </p:nvSpPr>
        <p:spPr>
          <a:xfrm>
            <a:off x="1556657" y="370759"/>
            <a:ext cx="6627798" cy="634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600" b="1" spc="-1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UNF:</a:t>
            </a:r>
            <a:endParaRPr dirty="0">
              <a:latin typeface="+mj-lt"/>
              <a:cs typeface="Times New Roman"/>
            </a:endParaRPr>
          </a:p>
          <a:p>
            <a:pPr marL="12700" marR="568325" indent="43815">
              <a:lnSpc>
                <a:spcPct val="103400"/>
              </a:lnSpc>
              <a:spcBef>
                <a:spcPts val="770"/>
              </a:spcBef>
            </a:pP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S(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ODEL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,DRIV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E_NU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dirty="0">
                <a:latin typeface="+mj-lt"/>
                <a:cs typeface="Times New Roman"/>
              </a:rPr>
              <a:t>N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ADD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S</a:t>
            </a:r>
            <a:r>
              <a:rPr sz="1600" dirty="0">
                <a:latin typeface="+mj-lt"/>
                <a:cs typeface="Times New Roman"/>
              </a:rPr>
              <a:t>S, </a:t>
            </a: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)</a:t>
            </a:r>
          </a:p>
          <a:p>
            <a:pPr marL="56515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1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NO</a:t>
            </a:r>
            <a:r>
              <a:rPr sz="1600" spc="-10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ULT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A</a:t>
            </a:r>
            <a:r>
              <a:rPr sz="1600" spc="-10" dirty="0">
                <a:latin typeface="+mj-lt"/>
                <a:cs typeface="Times New Roman"/>
              </a:rPr>
              <a:t>LU</a:t>
            </a:r>
            <a:r>
              <a:rPr sz="1600" dirty="0">
                <a:latin typeface="+mj-lt"/>
                <a:cs typeface="Times New Roman"/>
              </a:rPr>
              <a:t>ED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ATT</a:t>
            </a:r>
            <a:r>
              <a:rPr sz="1600" dirty="0">
                <a:latin typeface="+mj-lt"/>
                <a:cs typeface="Times New Roman"/>
              </a:rPr>
              <a:t>RIB</a:t>
            </a:r>
            <a:r>
              <a:rPr sz="1600" spc="-10" dirty="0">
                <a:latin typeface="+mj-lt"/>
                <a:cs typeface="Times New Roman"/>
              </a:rPr>
              <a:t>U</a:t>
            </a:r>
            <a:r>
              <a:rPr sz="1600" dirty="0">
                <a:latin typeface="+mj-lt"/>
                <a:cs typeface="Times New Roman"/>
              </a:rPr>
              <a:t>T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2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77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PE </a:t>
            </a: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O</a:t>
            </a:r>
            <a:r>
              <a:rPr sz="1600" u="heavy" spc="-20" dirty="0">
                <a:latin typeface="+mj-lt"/>
                <a:cs typeface="Times New Roman"/>
              </a:rPr>
              <a:t>W</a:t>
            </a:r>
            <a:r>
              <a:rPr sz="1600" u="heavy" spc="-10" dirty="0">
                <a:latin typeface="+mj-lt"/>
                <a:cs typeface="Times New Roman"/>
              </a:rPr>
              <a:t>NE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N</a:t>
            </a:r>
            <a:r>
              <a:rPr sz="1600" u="heavy" dirty="0">
                <a:latin typeface="+mj-lt"/>
                <a:cs typeface="Times New Roman"/>
              </a:rPr>
              <a:t>I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,O</a:t>
            </a:r>
            <a:r>
              <a:rPr sz="1600" spc="-15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ER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,OW</a:t>
            </a:r>
            <a:r>
              <a:rPr sz="1600" spc="-10" dirty="0">
                <a:latin typeface="+mj-lt"/>
                <a:cs typeface="Times New Roman"/>
              </a:rPr>
              <a:t>NE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ADD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SS, </a:t>
            </a:r>
            <a:r>
              <a:rPr sz="1600" spc="-10" dirty="0">
                <a:latin typeface="+mj-lt"/>
                <a:cs typeface="Times New Roman"/>
              </a:rPr>
              <a:t>OWNE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5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3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00" spc="-10" dirty="0">
                <a:latin typeface="+mj-lt"/>
                <a:cs typeface="Times New Roman"/>
              </a:rPr>
              <a:t>THE</a:t>
            </a:r>
            <a:r>
              <a:rPr sz="1600" dirty="0">
                <a:latin typeface="+mj-lt"/>
                <a:cs typeface="Times New Roman"/>
              </a:rPr>
              <a:t>RE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RA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SI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DE</a:t>
            </a:r>
            <a:r>
              <a:rPr sz="1600" spc="5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END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Y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 marR="743585">
              <a:lnSpc>
                <a:spcPct val="103600"/>
              </a:lnSpc>
              <a:spcBef>
                <a:spcPts val="80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PE</a:t>
            </a:r>
            <a:endParaRPr lang="en-US" sz="1600" dirty="0">
              <a:latin typeface="+mj-lt"/>
              <a:cs typeface="Times New Roman"/>
            </a:endParaRPr>
          </a:p>
          <a:p>
            <a:pPr marL="12700" marR="743585">
              <a:lnSpc>
                <a:spcPct val="103600"/>
              </a:lnSpc>
              <a:spcBef>
                <a:spcPts val="800"/>
              </a:spcBef>
            </a:pPr>
            <a:r>
              <a:rPr lang="en-US" sz="1600" spc="5" dirty="0">
                <a:latin typeface="+mj-lt"/>
                <a:cs typeface="Times New Roman"/>
              </a:rPr>
              <a:t>2.OWNER_NID,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dirty="0">
                <a:latin typeface="+mj-lt"/>
                <a:cs typeface="Times New Roman"/>
              </a:rPr>
              <a:t>N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O,O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NE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ADD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S</a:t>
            </a:r>
            <a:r>
              <a:rPr lang="en-US" sz="1600" dirty="0">
                <a:latin typeface="+mj-lt"/>
                <a:cs typeface="Times New Roman"/>
              </a:rPr>
              <a:t>S, 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5" dirty="0">
                <a:latin typeface="+mj-lt"/>
                <a:cs typeface="Times New Roman"/>
              </a:rPr>
              <a:t>L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V</a:t>
            </a:r>
            <a:r>
              <a:rPr lang="en-US" sz="1600" spc="-10" dirty="0">
                <a:latin typeface="+mj-lt"/>
                <a:cs typeface="Times New Roman"/>
              </a:rPr>
              <a:t>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</a:p>
          <a:p>
            <a:pPr marL="12700" marR="743585">
              <a:lnSpc>
                <a:spcPct val="103600"/>
              </a:lnSpc>
              <a:spcBef>
                <a:spcPts val="8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1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D574-9C39-5287-71C4-F680839CED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E6C9-DF99-7047-966A-518DE1543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17B90FE-4367-EA28-E889-DDE0303591D0}"/>
              </a:ext>
            </a:extLst>
          </p:cNvPr>
          <p:cNvSpPr txBox="1"/>
          <p:nvPr/>
        </p:nvSpPr>
        <p:spPr>
          <a:xfrm>
            <a:off x="1539550" y="1130807"/>
            <a:ext cx="8210939" cy="4719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UNF:</a:t>
            </a:r>
            <a:endParaRPr dirty="0">
              <a:latin typeface="+mj-lt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70"/>
              </a:spcBef>
            </a:pPr>
            <a:r>
              <a:rPr sz="1600" spc="-10" dirty="0">
                <a:latin typeface="+mj-lt"/>
                <a:cs typeface="Times New Roman"/>
              </a:rPr>
              <a:t>G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(P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LIC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CI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WO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NG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ZONE</a:t>
            </a:r>
            <a:r>
              <a:rPr sz="1600" dirty="0">
                <a:latin typeface="+mj-lt"/>
                <a:cs typeface="Times New Roman"/>
              </a:rPr>
              <a:t>,CAS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5" dirty="0">
                <a:latin typeface="+mj-lt"/>
                <a:cs typeface="Times New Roman"/>
              </a:rPr>
              <a:t>N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F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_FI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)</a:t>
            </a:r>
          </a:p>
          <a:p>
            <a:pPr marL="56515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1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ULT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L</a:t>
            </a:r>
            <a:r>
              <a:rPr sz="1600" spc="-10" dirty="0">
                <a:latin typeface="+mj-lt"/>
                <a:cs typeface="Times New Roman"/>
              </a:rPr>
              <a:t>UE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T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RIB</a:t>
            </a:r>
            <a:r>
              <a:rPr sz="1600" spc="-10" dirty="0">
                <a:latin typeface="+mj-lt"/>
                <a:cs typeface="Times New Roman"/>
              </a:rPr>
              <a:t>UTE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2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1411605">
              <a:lnSpc>
                <a:spcPct val="103699"/>
              </a:lnSpc>
              <a:spcBef>
                <a:spcPts val="765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dirty="0">
                <a:latin typeface="+mj-lt"/>
                <a:cs typeface="Times New Roman"/>
              </a:rPr>
              <a:t>P</a:t>
            </a:r>
            <a:r>
              <a:rPr sz="1600" u="heavy" spc="-10" dirty="0">
                <a:latin typeface="+mj-lt"/>
                <a:cs typeface="Times New Roman"/>
              </a:rPr>
              <a:t>OL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_I</a:t>
            </a:r>
            <a:r>
              <a:rPr sz="1600" u="heavy" spc="-5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CI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WO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NG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ZON</a:t>
            </a:r>
            <a:r>
              <a:rPr sz="1600" dirty="0">
                <a:latin typeface="+mj-lt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dirty="0">
                <a:latin typeface="+mj-lt"/>
                <a:cs typeface="Times New Roman"/>
              </a:rPr>
              <a:t>C</a:t>
            </a:r>
            <a:r>
              <a:rPr sz="1600" u="heavy" spc="-10" dirty="0">
                <a:latin typeface="+mj-lt"/>
                <a:cs typeface="Times New Roman"/>
              </a:rPr>
              <a:t>A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5" dirty="0">
                <a:latin typeface="+mj-lt"/>
                <a:cs typeface="Times New Roman"/>
              </a:rPr>
              <a:t>N</a:t>
            </a:r>
            <a:r>
              <a:rPr sz="1600" u="heavy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DAT</a:t>
            </a:r>
            <a:r>
              <a:rPr sz="1600" dirty="0">
                <a:latin typeface="+mj-lt"/>
                <a:cs typeface="Times New Roman"/>
              </a:rPr>
              <a:t>E,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F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 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_FI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ID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3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+mj-lt"/>
                <a:cs typeface="Times New Roman"/>
              </a:rPr>
              <a:t>THE</a:t>
            </a:r>
            <a:r>
              <a:rPr sz="1600" dirty="0">
                <a:latin typeface="+mj-lt"/>
                <a:cs typeface="Times New Roman"/>
              </a:rPr>
              <a:t>RE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RA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SI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DE</a:t>
            </a:r>
            <a:r>
              <a:rPr sz="1600" spc="5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END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Y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 marR="1411605">
              <a:lnSpc>
                <a:spcPct val="103600"/>
              </a:lnSpc>
              <a:spcBef>
                <a:spcPts val="79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dirty="0">
                <a:latin typeface="+mj-lt"/>
                <a:cs typeface="Times New Roman"/>
              </a:rPr>
              <a:t>P</a:t>
            </a:r>
            <a:r>
              <a:rPr sz="1600" u="heavy" spc="-10" dirty="0">
                <a:latin typeface="+mj-lt"/>
                <a:cs typeface="Times New Roman"/>
              </a:rPr>
              <a:t>OL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_I</a:t>
            </a:r>
            <a:r>
              <a:rPr sz="1600" u="heavy" spc="-5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20" dirty="0">
                <a:latin typeface="+mj-lt"/>
                <a:cs typeface="Times New Roman"/>
              </a:rPr>
              <a:t>W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CI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,P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WO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K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NG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ZON</a:t>
            </a:r>
            <a:r>
              <a:rPr sz="1600" dirty="0">
                <a:latin typeface="+mj-lt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dirty="0">
                <a:latin typeface="+mj-lt"/>
                <a:cs typeface="Times New Roman"/>
              </a:rPr>
              <a:t>C</a:t>
            </a:r>
            <a:r>
              <a:rPr sz="1600" u="heavy" spc="-10" dirty="0">
                <a:latin typeface="+mj-lt"/>
                <a:cs typeface="Times New Roman"/>
              </a:rPr>
              <a:t>A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DAT</a:t>
            </a:r>
            <a:r>
              <a:rPr sz="1600" dirty="0">
                <a:latin typeface="+mj-lt"/>
                <a:cs typeface="Times New Roman"/>
              </a:rPr>
              <a:t>E,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F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, C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_FI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OL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ID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F677E68-F65C-B50E-C532-9239DB6122DC}"/>
              </a:ext>
            </a:extLst>
          </p:cNvPr>
          <p:cNvSpPr txBox="1"/>
          <p:nvPr/>
        </p:nvSpPr>
        <p:spPr>
          <a:xfrm>
            <a:off x="3773780" y="501650"/>
            <a:ext cx="25990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j-lt"/>
                <a:cs typeface="Times New Roman"/>
              </a:rPr>
              <a:t>P</a:t>
            </a:r>
            <a:r>
              <a:rPr sz="2400" spc="-25" dirty="0">
                <a:latin typeface="+mj-lt"/>
                <a:cs typeface="Times New Roman"/>
              </a:rPr>
              <a:t>O</a:t>
            </a:r>
            <a:r>
              <a:rPr sz="2400" spc="-10" dirty="0">
                <a:latin typeface="+mj-lt"/>
                <a:cs typeface="Times New Roman"/>
              </a:rPr>
              <a:t>LICE</a:t>
            </a:r>
            <a:r>
              <a:rPr sz="2400" spc="10" dirty="0">
                <a:latin typeface="+mj-lt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+mj-lt"/>
                <a:cs typeface="Times New Roman"/>
              </a:rPr>
              <a:t>G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+mj-lt"/>
                <a:cs typeface="Times New Roman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ES</a:t>
            </a:r>
            <a:r>
              <a:rPr sz="2400" spc="-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2400" spc="-20" dirty="0">
                <a:latin typeface="+mj-lt"/>
                <a:cs typeface="Times New Roman"/>
              </a:rPr>
              <a:t>CASE</a:t>
            </a:r>
            <a:endParaRPr sz="24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43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FA61-2B62-9729-D42B-A4651A823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E64-8C78-E552-9AC2-AE9D4272C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F1D451E-446B-3431-65FF-D135BE91FEC6}"/>
              </a:ext>
            </a:extLst>
          </p:cNvPr>
          <p:cNvSpPr txBox="1"/>
          <p:nvPr/>
        </p:nvSpPr>
        <p:spPr>
          <a:xfrm>
            <a:off x="1559805" y="136525"/>
            <a:ext cx="8593471" cy="6312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377950">
              <a:lnSpc>
                <a:spcPct val="100000"/>
              </a:lnSpc>
            </a:pPr>
            <a:endParaRPr lang="en-US" sz="2400" spc="-5" dirty="0">
              <a:latin typeface="+mj-lt"/>
              <a:cs typeface="Times New Roman"/>
            </a:endParaRPr>
          </a:p>
          <a:p>
            <a:pPr marL="12700" indent="1377950">
              <a:lnSpc>
                <a:spcPct val="100000"/>
              </a:lnSpc>
            </a:pPr>
            <a:r>
              <a:rPr lang="en-US" sz="2400" spc="-5" dirty="0">
                <a:latin typeface="+mj-lt"/>
                <a:cs typeface="Times New Roman"/>
              </a:rPr>
              <a:t>        </a:t>
            </a:r>
            <a:r>
              <a:rPr sz="2400" spc="-5" dirty="0">
                <a:latin typeface="+mj-lt"/>
                <a:cs typeface="Times New Roman"/>
              </a:rPr>
              <a:t>P</a:t>
            </a:r>
            <a:r>
              <a:rPr sz="2400" spc="-25" dirty="0">
                <a:latin typeface="+mj-lt"/>
                <a:cs typeface="Times New Roman"/>
              </a:rPr>
              <a:t>O</a:t>
            </a:r>
            <a:r>
              <a:rPr sz="2400" spc="-10" dirty="0">
                <a:latin typeface="+mj-lt"/>
                <a:cs typeface="Times New Roman"/>
              </a:rPr>
              <a:t>LICE</a:t>
            </a:r>
            <a:r>
              <a:rPr sz="2400" spc="10" dirty="0">
                <a:latin typeface="+mj-lt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BSE</a:t>
            </a:r>
            <a:r>
              <a:rPr sz="2400" spc="-15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+mj-lt"/>
                <a:cs typeface="Times New Roman"/>
              </a:rPr>
              <a:t>VES</a:t>
            </a:r>
            <a:r>
              <a:rPr sz="2400" spc="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2400" spc="-15" dirty="0">
                <a:latin typeface="+mj-lt"/>
                <a:cs typeface="Times New Roman"/>
              </a:rPr>
              <a:t>VEH</a:t>
            </a:r>
            <a:r>
              <a:rPr sz="2400" dirty="0">
                <a:latin typeface="+mj-lt"/>
                <a:cs typeface="Times New Roman"/>
              </a:rPr>
              <a:t>I</a:t>
            </a:r>
            <a:r>
              <a:rPr sz="2400" spc="-15" dirty="0">
                <a:latin typeface="+mj-lt"/>
                <a:cs typeface="Times New Roman"/>
              </a:rPr>
              <a:t>CLE</a:t>
            </a:r>
            <a:endParaRPr sz="2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UNF:</a:t>
            </a:r>
            <a:endParaRPr dirty="0">
              <a:latin typeface="+mj-lt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60"/>
              </a:spcBef>
            </a:pPr>
            <a:r>
              <a:rPr sz="1600" spc="-15" dirty="0">
                <a:latin typeface="+mj-lt"/>
                <a:cs typeface="Times New Roman"/>
              </a:rPr>
              <a:t>OBSER</a:t>
            </a:r>
            <a:r>
              <a:rPr sz="1600" spc="-5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ES</a:t>
            </a:r>
            <a:r>
              <a:rPr sz="1600" spc="-15" dirty="0">
                <a:latin typeface="+mj-lt"/>
                <a:cs typeface="Times New Roman"/>
              </a:rPr>
              <a:t>(</a:t>
            </a:r>
            <a:r>
              <a:rPr sz="1400" u="heavy" dirty="0">
                <a:latin typeface="+mj-lt"/>
                <a:cs typeface="Times New Roman"/>
              </a:rPr>
              <a:t>V</a:t>
            </a:r>
            <a:r>
              <a:rPr sz="1400" u="heavy" spc="-10" dirty="0">
                <a:latin typeface="+mj-lt"/>
                <a:cs typeface="Times New Roman"/>
              </a:rPr>
              <a:t>EH</a:t>
            </a:r>
            <a:r>
              <a:rPr sz="1400" u="heavy" spc="10" dirty="0">
                <a:latin typeface="+mj-lt"/>
                <a:cs typeface="Times New Roman"/>
              </a:rPr>
              <a:t>I</a:t>
            </a:r>
            <a:r>
              <a:rPr sz="1400" u="heavy" dirty="0">
                <a:latin typeface="+mj-lt"/>
                <a:cs typeface="Times New Roman"/>
              </a:rPr>
              <a:t>C</a:t>
            </a:r>
            <a:r>
              <a:rPr sz="1400" u="heavy" spc="-10" dirty="0">
                <a:latin typeface="+mj-lt"/>
                <a:cs typeface="Times New Roman"/>
              </a:rPr>
              <a:t>LE</a:t>
            </a:r>
            <a:r>
              <a:rPr sz="1400" u="heavy" dirty="0">
                <a:latin typeface="+mj-lt"/>
                <a:cs typeface="Times New Roman"/>
              </a:rPr>
              <a:t>_M</a:t>
            </a:r>
            <a:r>
              <a:rPr sz="1400" u="heavy" spc="-10" dirty="0">
                <a:latin typeface="+mj-lt"/>
                <a:cs typeface="Times New Roman"/>
              </a:rPr>
              <a:t>ODE</a:t>
            </a:r>
            <a:r>
              <a:rPr sz="1400" u="heavy" dirty="0">
                <a:latin typeface="+mj-lt"/>
                <a:cs typeface="Times New Roman"/>
              </a:rPr>
              <a:t>L</a:t>
            </a:r>
            <a:r>
              <a:rPr sz="1400" spc="-5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spc="10" dirty="0">
                <a:latin typeface="+mj-lt"/>
                <a:cs typeface="Times New Roman"/>
              </a:rPr>
              <a:t>I</a:t>
            </a:r>
            <a:r>
              <a:rPr sz="1400" dirty="0">
                <a:latin typeface="+mj-lt"/>
                <a:cs typeface="Times New Roman"/>
              </a:rPr>
              <a:t>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_R</a:t>
            </a:r>
            <a:r>
              <a:rPr sz="1400" spc="-10" dirty="0">
                <a:latin typeface="+mj-lt"/>
                <a:cs typeface="Times New Roman"/>
              </a:rPr>
              <a:t>EG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DATE</a:t>
            </a:r>
            <a:r>
              <a:rPr sz="1400" dirty="0">
                <a:latin typeface="+mj-lt"/>
                <a:cs typeface="Times New Roman"/>
              </a:rPr>
              <a:t>,VE</a:t>
            </a:r>
            <a:r>
              <a:rPr sz="1400" spc="-10" dirty="0">
                <a:latin typeface="+mj-lt"/>
                <a:cs typeface="Times New Roman"/>
              </a:rPr>
              <a:t>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u="heavy" spc="5" dirty="0">
                <a:latin typeface="+mj-lt"/>
                <a:cs typeface="Times New Roman"/>
              </a:rPr>
              <a:t>P</a:t>
            </a:r>
            <a:r>
              <a:rPr sz="1400" u="heavy" spc="-10" dirty="0">
                <a:latin typeface="+mj-lt"/>
                <a:cs typeface="Times New Roman"/>
              </a:rPr>
              <a:t>OL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_I</a:t>
            </a:r>
            <a:r>
              <a:rPr sz="1400" u="heavy" spc="-10" dirty="0">
                <a:latin typeface="+mj-lt"/>
                <a:cs typeface="Times New Roman"/>
              </a:rPr>
              <a:t>D</a:t>
            </a:r>
            <a:r>
              <a:rPr sz="1400" u="heavy" dirty="0">
                <a:latin typeface="+mj-lt"/>
                <a:cs typeface="Times New Roman"/>
              </a:rPr>
              <a:t>,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NA</a:t>
            </a:r>
            <a:r>
              <a:rPr sz="1400" dirty="0">
                <a:latin typeface="+mj-lt"/>
                <a:cs typeface="Times New Roman"/>
              </a:rPr>
              <a:t>M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PH</a:t>
            </a:r>
            <a:r>
              <a:rPr sz="1400" spc="-10" dirty="0">
                <a:latin typeface="+mj-lt"/>
                <a:cs typeface="Times New Roman"/>
              </a:rPr>
              <a:t>ON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NO</a:t>
            </a:r>
            <a:r>
              <a:rPr sz="1400" dirty="0">
                <a:latin typeface="+mj-lt"/>
                <a:cs typeface="Times New Roman"/>
              </a:rPr>
              <a:t>, 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20" dirty="0">
                <a:latin typeface="+mj-lt"/>
                <a:cs typeface="Times New Roman"/>
              </a:rPr>
              <a:t>W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5" dirty="0">
                <a:latin typeface="+mj-lt"/>
                <a:cs typeface="Times New Roman"/>
              </a:rPr>
              <a:t>N</a:t>
            </a:r>
            <a:r>
              <a:rPr sz="1400" spc="-5" dirty="0">
                <a:latin typeface="+mj-lt"/>
                <a:cs typeface="Times New Roman"/>
              </a:rPr>
              <a:t>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CI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WO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NG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ZON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1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HON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O</a:t>
            </a:r>
            <a:r>
              <a:rPr sz="1400" spc="-10" dirty="0">
                <a:latin typeface="+mj-lt"/>
                <a:cs typeface="Times New Roman"/>
              </a:rPr>
              <a:t> </a:t>
            </a:r>
            <a:r>
              <a:rPr sz="1400" dirty="0">
                <a:latin typeface="+mj-lt"/>
                <a:cs typeface="Times New Roman"/>
              </a:rPr>
              <a:t>IS M</a:t>
            </a:r>
            <a:r>
              <a:rPr sz="1400" spc="-10" dirty="0">
                <a:latin typeface="+mj-lt"/>
                <a:cs typeface="Times New Roman"/>
              </a:rPr>
              <a:t>ULT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V</a:t>
            </a:r>
            <a:r>
              <a:rPr sz="1400" dirty="0">
                <a:latin typeface="+mj-lt"/>
                <a:cs typeface="Times New Roman"/>
              </a:rPr>
              <a:t>A</a:t>
            </a:r>
            <a:r>
              <a:rPr sz="1400" spc="-10" dirty="0">
                <a:latin typeface="+mj-lt"/>
                <a:cs typeface="Times New Roman"/>
              </a:rPr>
              <a:t>LU</a:t>
            </a:r>
            <a:r>
              <a:rPr sz="1400" dirty="0">
                <a:latin typeface="+mj-lt"/>
                <a:cs typeface="Times New Roman"/>
              </a:rPr>
              <a:t>ED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ATT</a:t>
            </a:r>
            <a:r>
              <a:rPr sz="1400" dirty="0">
                <a:latin typeface="+mj-lt"/>
                <a:cs typeface="Times New Roman"/>
              </a:rPr>
              <a:t>RIB</a:t>
            </a:r>
            <a:r>
              <a:rPr sz="1400" spc="-10" dirty="0">
                <a:latin typeface="+mj-lt"/>
                <a:cs typeface="Times New Roman"/>
              </a:rPr>
              <a:t>U</a:t>
            </a:r>
            <a:r>
              <a:rPr sz="1400" dirty="0">
                <a:latin typeface="+mj-lt"/>
                <a:cs typeface="Times New Roman"/>
              </a:rPr>
              <a:t>TE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>
                <a:latin typeface="+mj-lt"/>
                <a:cs typeface="Times New Roman"/>
              </a:rPr>
              <a:t>2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661035">
              <a:lnSpc>
                <a:spcPct val="103699"/>
              </a:lnSpc>
              <a:spcBef>
                <a:spcPts val="765"/>
              </a:spcBef>
            </a:pPr>
            <a:r>
              <a:rPr sz="1400" b="1" spc="5" dirty="0">
                <a:latin typeface="+mj-lt"/>
                <a:cs typeface="Times New Roman"/>
              </a:rPr>
              <a:t>1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VEH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LE</a:t>
            </a:r>
            <a:r>
              <a:rPr sz="1400" u="heavy" dirty="0">
                <a:latin typeface="+mj-lt"/>
                <a:cs typeface="Times New Roman"/>
              </a:rPr>
              <a:t>_</a:t>
            </a:r>
            <a:r>
              <a:rPr sz="1400" u="heavy" spc="-10" dirty="0">
                <a:latin typeface="+mj-lt"/>
                <a:cs typeface="Times New Roman"/>
              </a:rPr>
              <a:t>NU</a:t>
            </a:r>
            <a:r>
              <a:rPr sz="1400" u="heavy" dirty="0">
                <a:latin typeface="+mj-lt"/>
                <a:cs typeface="Times New Roman"/>
              </a:rPr>
              <a:t>MB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R</a:t>
            </a:r>
            <a:r>
              <a:rPr sz="1400" spc="-5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_M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D</a:t>
            </a:r>
            <a:r>
              <a:rPr sz="1400" spc="-10" dirty="0">
                <a:latin typeface="+mj-lt"/>
                <a:cs typeface="Times New Roman"/>
              </a:rPr>
              <a:t>EL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ICL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_R</a:t>
            </a:r>
            <a:r>
              <a:rPr sz="1400" spc="-10" dirty="0">
                <a:latin typeface="+mj-lt"/>
                <a:cs typeface="Times New Roman"/>
              </a:rPr>
              <a:t>EG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DATE</a:t>
            </a:r>
            <a:r>
              <a:rPr sz="1400" dirty="0">
                <a:latin typeface="+mj-lt"/>
                <a:cs typeface="Times New Roman"/>
              </a:rPr>
              <a:t>,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PE</a:t>
            </a:r>
          </a:p>
          <a:p>
            <a:pPr marL="12700" marR="1536065">
              <a:lnSpc>
                <a:spcPct val="103600"/>
              </a:lnSpc>
              <a:spcBef>
                <a:spcPts val="790"/>
              </a:spcBef>
            </a:pPr>
            <a:r>
              <a:rPr sz="1400" b="1" spc="5" dirty="0">
                <a:latin typeface="+mj-lt"/>
                <a:cs typeface="Times New Roman"/>
              </a:rPr>
              <a:t>2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dirty="0">
                <a:latin typeface="+mj-lt"/>
                <a:cs typeface="Times New Roman"/>
              </a:rPr>
              <a:t>P</a:t>
            </a:r>
            <a:r>
              <a:rPr sz="1400" u="heavy" spc="-10" dirty="0">
                <a:latin typeface="+mj-lt"/>
                <a:cs typeface="Times New Roman"/>
              </a:rPr>
              <a:t>OL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NA</a:t>
            </a:r>
            <a:r>
              <a:rPr sz="1400" dirty="0">
                <a:latin typeface="+mj-lt"/>
                <a:cs typeface="Times New Roman"/>
              </a:rPr>
              <a:t>M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HONE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NO</a:t>
            </a:r>
            <a:r>
              <a:rPr sz="1400" dirty="0">
                <a:latin typeface="+mj-lt"/>
                <a:cs typeface="Times New Roman"/>
              </a:rPr>
              <a:t>, 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20" dirty="0">
                <a:latin typeface="+mj-lt"/>
                <a:cs typeface="Times New Roman"/>
              </a:rPr>
              <a:t>W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5" dirty="0">
                <a:latin typeface="+mj-lt"/>
                <a:cs typeface="Times New Roman"/>
              </a:rPr>
              <a:t>N</a:t>
            </a:r>
            <a:r>
              <a:rPr sz="1400" spc="-5" dirty="0">
                <a:latin typeface="+mj-lt"/>
                <a:cs typeface="Times New Roman"/>
              </a:rPr>
              <a:t>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CI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WO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NG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ZONE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5" dirty="0">
                <a:latin typeface="+mj-lt"/>
                <a:cs typeface="Times New Roman"/>
              </a:rPr>
              <a:t>3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</a:t>
            </a:r>
            <a:r>
              <a:rPr sz="1400" u="heavy" dirty="0">
                <a:latin typeface="+mj-lt"/>
                <a:cs typeface="Times New Roman"/>
              </a:rPr>
              <a:t>P_I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_M</a:t>
            </a:r>
            <a:r>
              <a:rPr sz="1400" spc="-10" dirty="0">
                <a:latin typeface="+mj-lt"/>
                <a:cs typeface="Times New Roman"/>
              </a:rPr>
              <a:t>ODEL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_ID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b="1" dirty="0">
                <a:latin typeface="+mj-lt"/>
                <a:cs typeface="Times New Roman"/>
              </a:rPr>
              <a:t>3</a:t>
            </a:r>
            <a:r>
              <a:rPr b="1" spc="-10" dirty="0">
                <a:latin typeface="+mj-lt"/>
                <a:cs typeface="Times New Roman"/>
              </a:rPr>
              <a:t>NF</a:t>
            </a:r>
            <a:r>
              <a:rPr b="1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0" dirty="0">
                <a:latin typeface="+mj-lt"/>
                <a:cs typeface="Times New Roman"/>
              </a:rPr>
              <a:t>THE</a:t>
            </a:r>
            <a:r>
              <a:rPr sz="1400" dirty="0">
                <a:latin typeface="+mj-lt"/>
                <a:cs typeface="Times New Roman"/>
              </a:rPr>
              <a:t>RE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dirty="0">
                <a:latin typeface="+mj-lt"/>
                <a:cs typeface="Times New Roman"/>
              </a:rPr>
              <a:t>IS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O</a:t>
            </a:r>
            <a:r>
              <a:rPr sz="1400" spc="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T</a:t>
            </a:r>
            <a:r>
              <a:rPr sz="1400" dirty="0">
                <a:latin typeface="+mj-lt"/>
                <a:cs typeface="Times New Roman"/>
              </a:rPr>
              <a:t>RA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SI</a:t>
            </a:r>
            <a:r>
              <a:rPr sz="1400" spc="-10" dirty="0">
                <a:latin typeface="+mj-lt"/>
                <a:cs typeface="Times New Roman"/>
              </a:rPr>
              <a:t>T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V</a:t>
            </a:r>
            <a:r>
              <a:rPr sz="1400" dirty="0">
                <a:latin typeface="+mj-lt"/>
                <a:cs typeface="Times New Roman"/>
              </a:rPr>
              <a:t>E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DE</a:t>
            </a:r>
            <a:r>
              <a:rPr sz="1400" spc="5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END</a:t>
            </a:r>
            <a:r>
              <a:rPr sz="1400" dirty="0">
                <a:latin typeface="+mj-lt"/>
                <a:cs typeface="Times New Roman"/>
              </a:rPr>
              <a:t>E</a:t>
            </a:r>
            <a:r>
              <a:rPr sz="1400" spc="-10" dirty="0">
                <a:latin typeface="+mj-lt"/>
                <a:cs typeface="Times New Roman"/>
              </a:rPr>
              <a:t>N</a:t>
            </a:r>
            <a:r>
              <a:rPr sz="1400" dirty="0">
                <a:latin typeface="+mj-lt"/>
                <a:cs typeface="Times New Roman"/>
              </a:rPr>
              <a:t>C</a:t>
            </a:r>
            <a:r>
              <a:rPr sz="1400" spc="-10" dirty="0">
                <a:latin typeface="+mj-lt"/>
                <a:cs typeface="Times New Roman"/>
              </a:rPr>
              <a:t>Y</a:t>
            </a:r>
            <a:r>
              <a:rPr sz="14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5" dirty="0">
                <a:latin typeface="+mj-lt"/>
                <a:cs typeface="Times New Roman"/>
              </a:rPr>
              <a:t>1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VEH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LE</a:t>
            </a:r>
            <a:r>
              <a:rPr sz="1400" u="heavy" dirty="0">
                <a:latin typeface="+mj-lt"/>
                <a:cs typeface="Times New Roman"/>
              </a:rPr>
              <a:t>_M</a:t>
            </a:r>
            <a:r>
              <a:rPr sz="1400" u="heavy" spc="-10" dirty="0">
                <a:latin typeface="+mj-lt"/>
                <a:cs typeface="Times New Roman"/>
              </a:rPr>
              <a:t>ODE</a:t>
            </a:r>
            <a:r>
              <a:rPr sz="1400" u="heavy" spc="-5" dirty="0">
                <a:latin typeface="+mj-lt"/>
                <a:cs typeface="Times New Roman"/>
              </a:rPr>
              <a:t>L</a:t>
            </a:r>
            <a:r>
              <a:rPr sz="1400" spc="-5" dirty="0">
                <a:latin typeface="+mj-lt"/>
                <a:cs typeface="Times New Roman"/>
              </a:rPr>
              <a:t>,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_R</a:t>
            </a:r>
            <a:r>
              <a:rPr sz="1400" spc="-10" dirty="0">
                <a:latin typeface="+mj-lt"/>
                <a:cs typeface="Times New Roman"/>
              </a:rPr>
              <a:t>EG</a:t>
            </a:r>
            <a:r>
              <a:rPr sz="1400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DATE</a:t>
            </a:r>
            <a:r>
              <a:rPr sz="1400" dirty="0">
                <a:latin typeface="+mj-lt"/>
                <a:cs typeface="Times New Roman"/>
              </a:rPr>
              <a:t>,V</a:t>
            </a:r>
            <a:r>
              <a:rPr sz="1400" spc="-10" dirty="0">
                <a:latin typeface="+mj-lt"/>
                <a:cs typeface="Times New Roman"/>
              </a:rPr>
              <a:t>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_T</a:t>
            </a:r>
            <a:r>
              <a:rPr sz="1400" spc="-10" dirty="0">
                <a:latin typeface="+mj-lt"/>
                <a:cs typeface="Times New Roman"/>
              </a:rPr>
              <a:t>Y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</a:t>
            </a:r>
          </a:p>
          <a:p>
            <a:pPr marL="12700" marR="1536065">
              <a:lnSpc>
                <a:spcPct val="103600"/>
              </a:lnSpc>
              <a:spcBef>
                <a:spcPts val="795"/>
              </a:spcBef>
            </a:pPr>
            <a:r>
              <a:rPr sz="1400" b="1" spc="5" dirty="0">
                <a:latin typeface="+mj-lt"/>
                <a:cs typeface="Times New Roman"/>
              </a:rPr>
              <a:t>2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dirty="0">
                <a:latin typeface="+mj-lt"/>
                <a:cs typeface="Times New Roman"/>
              </a:rPr>
              <a:t>P</a:t>
            </a:r>
            <a:r>
              <a:rPr sz="1400" u="heavy" spc="-10" dirty="0">
                <a:latin typeface="+mj-lt"/>
                <a:cs typeface="Times New Roman"/>
              </a:rPr>
              <a:t>OL</a:t>
            </a:r>
            <a:r>
              <a:rPr sz="1400" u="heavy" dirty="0">
                <a:latin typeface="+mj-lt"/>
                <a:cs typeface="Times New Roman"/>
              </a:rPr>
              <a:t>IC</a:t>
            </a:r>
            <a:r>
              <a:rPr sz="1400" u="heavy" spc="-10" dirty="0">
                <a:latin typeface="+mj-lt"/>
                <a:cs typeface="Times New Roman"/>
              </a:rPr>
              <a:t>E</a:t>
            </a:r>
            <a:r>
              <a:rPr sz="1400" u="heavy" dirty="0">
                <a:latin typeface="+mj-lt"/>
                <a:cs typeface="Times New Roman"/>
              </a:rPr>
              <a:t>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NA</a:t>
            </a:r>
            <a:r>
              <a:rPr sz="1400" dirty="0">
                <a:latin typeface="+mj-lt"/>
                <a:cs typeface="Times New Roman"/>
              </a:rPr>
              <a:t>M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HONE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NO</a:t>
            </a:r>
            <a:r>
              <a:rPr sz="1400" dirty="0">
                <a:latin typeface="+mj-lt"/>
                <a:cs typeface="Times New Roman"/>
              </a:rPr>
              <a:t>, 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20" dirty="0">
                <a:latin typeface="+mj-lt"/>
                <a:cs typeface="Times New Roman"/>
              </a:rPr>
              <a:t>W</a:t>
            </a:r>
            <a:r>
              <a:rPr sz="1400" spc="-10" dirty="0">
                <a:latin typeface="+mj-lt"/>
                <a:cs typeface="Times New Roman"/>
              </a:rPr>
              <a:t>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5" dirty="0">
                <a:latin typeface="+mj-lt"/>
                <a:cs typeface="Times New Roman"/>
              </a:rPr>
              <a:t>N</a:t>
            </a:r>
            <a:r>
              <a:rPr sz="1400" spc="-5" dirty="0">
                <a:latin typeface="+mj-lt"/>
                <a:cs typeface="Times New Roman"/>
              </a:rPr>
              <a:t>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dirty="0">
                <a:latin typeface="+mj-lt"/>
                <a:cs typeface="Times New Roman"/>
              </a:rPr>
              <a:t>CI</a:t>
            </a:r>
            <a:r>
              <a:rPr sz="1400" spc="-10" dirty="0">
                <a:latin typeface="+mj-lt"/>
                <a:cs typeface="Times New Roman"/>
              </a:rPr>
              <a:t>TY</a:t>
            </a:r>
            <a:r>
              <a:rPr sz="1400" dirty="0">
                <a:latin typeface="+mj-lt"/>
                <a:cs typeface="Times New Roman"/>
              </a:rPr>
              <a:t>,P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5" dirty="0">
                <a:latin typeface="+mj-lt"/>
                <a:cs typeface="Times New Roman"/>
              </a:rPr>
              <a:t>E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WO</a:t>
            </a:r>
            <a:r>
              <a:rPr sz="1400" dirty="0">
                <a:latin typeface="+mj-lt"/>
                <a:cs typeface="Times New Roman"/>
              </a:rPr>
              <a:t>R</a:t>
            </a:r>
            <a:r>
              <a:rPr sz="1400" spc="-10" dirty="0">
                <a:latin typeface="+mj-lt"/>
                <a:cs typeface="Times New Roman"/>
              </a:rPr>
              <a:t>K</a:t>
            </a:r>
            <a:r>
              <a:rPr sz="1400" dirty="0">
                <a:latin typeface="+mj-lt"/>
                <a:cs typeface="Times New Roman"/>
              </a:rPr>
              <a:t>I</a:t>
            </a:r>
            <a:r>
              <a:rPr sz="1400" spc="-10" dirty="0">
                <a:latin typeface="+mj-lt"/>
                <a:cs typeface="Times New Roman"/>
              </a:rPr>
              <a:t>NG</a:t>
            </a:r>
            <a:r>
              <a:rPr sz="1400" spc="5" dirty="0">
                <a:latin typeface="+mj-lt"/>
                <a:cs typeface="Times New Roman"/>
              </a:rPr>
              <a:t>_</a:t>
            </a:r>
            <a:r>
              <a:rPr sz="1400" spc="-10" dirty="0">
                <a:latin typeface="+mj-lt"/>
                <a:cs typeface="Times New Roman"/>
              </a:rPr>
              <a:t>ZONE</a:t>
            </a:r>
            <a:endParaRPr sz="14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spc="5" dirty="0">
                <a:latin typeface="+mj-lt"/>
                <a:cs typeface="Times New Roman"/>
              </a:rPr>
              <a:t>3</a:t>
            </a:r>
            <a:r>
              <a:rPr sz="1400" b="1" spc="-5" dirty="0">
                <a:latin typeface="+mj-lt"/>
                <a:cs typeface="Times New Roman"/>
              </a:rPr>
              <a:t>.</a:t>
            </a:r>
            <a:r>
              <a:rPr sz="1400" u="heavy" spc="-10" dirty="0">
                <a:latin typeface="+mj-lt"/>
                <a:cs typeface="Times New Roman"/>
              </a:rPr>
              <a:t>V</a:t>
            </a:r>
            <a:r>
              <a:rPr sz="1400" u="heavy" dirty="0">
                <a:latin typeface="+mj-lt"/>
                <a:cs typeface="Times New Roman"/>
              </a:rPr>
              <a:t>P_I</a:t>
            </a:r>
            <a:r>
              <a:rPr sz="1400" u="heavy" spc="-5" dirty="0">
                <a:latin typeface="+mj-lt"/>
                <a:cs typeface="Times New Roman"/>
              </a:rPr>
              <a:t>D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spc="-10" dirty="0">
                <a:latin typeface="+mj-lt"/>
                <a:cs typeface="Times New Roman"/>
              </a:rPr>
              <a:t>VEH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LE</a:t>
            </a:r>
            <a:r>
              <a:rPr sz="1400" dirty="0">
                <a:latin typeface="+mj-lt"/>
                <a:cs typeface="Times New Roman"/>
              </a:rPr>
              <a:t>_M</a:t>
            </a:r>
            <a:r>
              <a:rPr sz="1400" spc="-10" dirty="0">
                <a:latin typeface="+mj-lt"/>
                <a:cs typeface="Times New Roman"/>
              </a:rPr>
              <a:t>ODEL</a:t>
            </a:r>
            <a:r>
              <a:rPr sz="1400" dirty="0">
                <a:latin typeface="+mj-lt"/>
                <a:cs typeface="Times New Roman"/>
              </a:rPr>
              <a:t>,</a:t>
            </a:r>
            <a:r>
              <a:rPr sz="1400" spc="-5" dirty="0">
                <a:latin typeface="+mj-lt"/>
                <a:cs typeface="Times New Roman"/>
              </a:rPr>
              <a:t> </a:t>
            </a:r>
            <a:r>
              <a:rPr sz="1400" dirty="0">
                <a:latin typeface="+mj-lt"/>
                <a:cs typeface="Times New Roman"/>
              </a:rPr>
              <a:t>P</a:t>
            </a:r>
            <a:r>
              <a:rPr sz="1400" spc="-10" dirty="0">
                <a:latin typeface="+mj-lt"/>
                <a:cs typeface="Times New Roman"/>
              </a:rPr>
              <a:t>OL</a:t>
            </a:r>
            <a:r>
              <a:rPr sz="1400" dirty="0">
                <a:latin typeface="+mj-lt"/>
                <a:cs typeface="Times New Roman"/>
              </a:rPr>
              <a:t>IC</a:t>
            </a:r>
            <a:r>
              <a:rPr sz="1400" spc="-10" dirty="0">
                <a:latin typeface="+mj-lt"/>
                <a:cs typeface="Times New Roman"/>
              </a:rPr>
              <a:t>E</a:t>
            </a:r>
            <a:r>
              <a:rPr sz="1400" dirty="0">
                <a:latin typeface="+mj-lt"/>
                <a:cs typeface="Times New Roman"/>
              </a:rPr>
              <a:t>_ID</a:t>
            </a:r>
          </a:p>
        </p:txBody>
      </p:sp>
    </p:spTree>
    <p:extLst>
      <p:ext uri="{BB962C8B-B14F-4D97-AF65-F5344CB8AC3E}">
        <p14:creationId xmlns:p14="http://schemas.microsoft.com/office/powerpoint/2010/main" val="134242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A9D4-CF42-7F16-7BD1-A1E3683DFC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4A0-ED8C-1CDA-ABD5-736336A6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8082949-425F-FA6E-97ED-D4CDEB252080}"/>
              </a:ext>
            </a:extLst>
          </p:cNvPr>
          <p:cNvSpPr txBox="1"/>
          <p:nvPr/>
        </p:nvSpPr>
        <p:spPr>
          <a:xfrm>
            <a:off x="1522445" y="1108920"/>
            <a:ext cx="8340012" cy="5074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5" dirty="0">
                <a:latin typeface="+mj-lt"/>
                <a:cs typeface="Times New Roman"/>
              </a:rPr>
              <a:t>TOTAL</a:t>
            </a:r>
            <a:r>
              <a:rPr b="1" spc="-5" dirty="0">
                <a:latin typeface="+mj-lt"/>
                <a:cs typeface="Times New Roman"/>
              </a:rPr>
              <a:t> </a:t>
            </a:r>
            <a:r>
              <a:rPr b="1" spc="-15" dirty="0">
                <a:latin typeface="+mj-lt"/>
                <a:cs typeface="Times New Roman"/>
              </a:rPr>
              <a:t>TABL</a:t>
            </a:r>
            <a:r>
              <a:rPr b="1" spc="-5" dirty="0">
                <a:latin typeface="+mj-lt"/>
                <a:cs typeface="Times New Roman"/>
              </a:rPr>
              <a:t>E</a:t>
            </a:r>
            <a:r>
              <a:rPr b="1" spc="-10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 marL="12700" marR="528955">
              <a:lnSpc>
                <a:spcPct val="103600"/>
              </a:lnSpc>
              <a:spcBef>
                <a:spcPts val="775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DRI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E_NU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 marR="5080">
              <a:lnSpc>
                <a:spcPct val="103000"/>
              </a:lnSpc>
              <a:spcBef>
                <a:spcPts val="810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IST</a:t>
            </a:r>
          </a:p>
          <a:p>
            <a:pPr marL="12700" marR="528955">
              <a:lnSpc>
                <a:spcPct val="103600"/>
              </a:lnSpc>
              <a:spcBef>
                <a:spcPts val="800"/>
              </a:spcBef>
            </a:pPr>
            <a:r>
              <a:rPr sz="1600" spc="5" dirty="0">
                <a:solidFill>
                  <a:srgbClr val="FF0000"/>
                </a:solidFill>
                <a:latin typeface="+mj-lt"/>
                <a:cs typeface="Times New Roman"/>
              </a:rPr>
              <a:t>3</a:t>
            </a:r>
            <a:r>
              <a:rPr sz="1600" spc="-5" dirty="0">
                <a:solidFill>
                  <a:srgbClr val="FF0000"/>
                </a:solidFill>
                <a:latin typeface="+mj-lt"/>
                <a:cs typeface="Times New Roman"/>
              </a:rPr>
              <a:t>.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NU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MB</a:t>
            </a:r>
            <a:r>
              <a:rPr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sz="1600" u="heavy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_M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EL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ICL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_R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EG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DATE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, 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sz="1600" dirty="0">
                <a:solidFill>
                  <a:srgbClr val="FF0000"/>
                </a:solidFill>
                <a:latin typeface="+mj-lt"/>
                <a:cs typeface="Times New Roman"/>
              </a:rPr>
              <a:t>PE</a:t>
            </a:r>
            <a:endParaRPr lang="en-US" sz="1600" dirty="0">
              <a:solidFill>
                <a:srgbClr val="FF0000"/>
              </a:solidFill>
              <a:latin typeface="+mj-lt"/>
              <a:cs typeface="Times New Roman"/>
            </a:endParaRPr>
          </a:p>
          <a:p>
            <a:pPr marL="12700" marR="5080">
              <a:lnSpc>
                <a:spcPct val="103600"/>
              </a:lnSpc>
            </a:pPr>
            <a:r>
              <a:rPr lang="en-US" sz="1600" spc="5" dirty="0">
                <a:latin typeface="+mj-lt"/>
                <a:cs typeface="Times New Roman"/>
              </a:rPr>
              <a:t>4</a:t>
            </a:r>
            <a:r>
              <a:rPr lang="en-US" sz="1600" dirty="0">
                <a:latin typeface="+mj-lt"/>
                <a:cs typeface="Times New Roman"/>
              </a:rPr>
              <a:t>. </a:t>
            </a:r>
            <a:r>
              <a:rPr lang="en-US" sz="1600" u="sng" dirty="0">
                <a:latin typeface="+mj-lt"/>
                <a:cs typeface="Times New Roman"/>
              </a:rPr>
              <a:t>OWNER_NID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dirty="0">
                <a:latin typeface="+mj-lt"/>
                <a:cs typeface="Times New Roman"/>
              </a:rPr>
              <a:t>N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O,O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NE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ADD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S</a:t>
            </a:r>
            <a:r>
              <a:rPr lang="en-US" sz="1600" dirty="0">
                <a:latin typeface="+mj-lt"/>
                <a:cs typeface="Times New Roman"/>
              </a:rPr>
              <a:t>S, 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5" dirty="0">
                <a:latin typeface="+mj-lt"/>
                <a:cs typeface="Times New Roman"/>
              </a:rPr>
              <a:t>L</a:t>
            </a:r>
            <a:r>
              <a:rPr lang="en-US" sz="1600" dirty="0">
                <a:latin typeface="+mj-lt"/>
                <a:cs typeface="Times New Roman"/>
              </a:rPr>
              <a:t>,</a:t>
            </a:r>
          </a:p>
          <a:p>
            <a:pPr marL="12700" marR="5080">
              <a:lnSpc>
                <a:spcPct val="103600"/>
              </a:lnSpc>
            </a:pP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V</a:t>
            </a:r>
            <a:r>
              <a:rPr lang="en-US" sz="1600" spc="-10" dirty="0">
                <a:latin typeface="+mj-lt"/>
                <a:cs typeface="Times New Roman"/>
              </a:rPr>
              <a:t>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</a:p>
          <a:p>
            <a:pPr marL="12700" marR="382270">
              <a:lnSpc>
                <a:spcPct val="103600"/>
              </a:lnSpc>
              <a:spcBef>
                <a:spcPts val="790"/>
              </a:spcBef>
            </a:pPr>
            <a:r>
              <a:rPr lang="en-US" sz="1600" spc="5" dirty="0">
                <a:latin typeface="+mj-lt"/>
                <a:cs typeface="Times New Roman"/>
              </a:rPr>
              <a:t>5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dirty="0">
                <a:latin typeface="+mj-lt"/>
                <a:cs typeface="Times New Roman"/>
              </a:rPr>
              <a:t>P</a:t>
            </a:r>
            <a:r>
              <a:rPr lang="en-US" sz="1600" u="heavy" spc="-10" dirty="0">
                <a:latin typeface="+mj-lt"/>
                <a:cs typeface="Times New Roman"/>
              </a:rPr>
              <a:t>OL</a:t>
            </a:r>
            <a:r>
              <a:rPr lang="en-US" sz="1600" u="heavy" dirty="0"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NO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20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K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5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G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CI</a:t>
            </a:r>
            <a:r>
              <a:rPr lang="en-US" sz="1600" spc="-10" dirty="0">
                <a:latin typeface="+mj-lt"/>
                <a:cs typeface="Times New Roman"/>
              </a:rPr>
              <a:t>TY</a:t>
            </a:r>
            <a:r>
              <a:rPr lang="en-US" sz="1600" dirty="0">
                <a:latin typeface="+mj-lt"/>
                <a:cs typeface="Times New Roman"/>
              </a:rPr>
              <a:t>,</a:t>
            </a:r>
          </a:p>
          <a:p>
            <a:pPr marL="12700" marR="382270">
              <a:lnSpc>
                <a:spcPct val="1036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WO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K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10" dirty="0">
                <a:latin typeface="+mj-lt"/>
                <a:cs typeface="Times New Roman"/>
              </a:rPr>
              <a:t>NG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ZON</a:t>
            </a:r>
            <a:r>
              <a:rPr lang="en-US" sz="1600" dirty="0">
                <a:latin typeface="+mj-lt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1600" spc="5" dirty="0">
                <a:latin typeface="+mj-lt"/>
                <a:cs typeface="Times New Roman"/>
              </a:rPr>
              <a:t>6</a:t>
            </a:r>
            <a:r>
              <a:rPr lang="en-US" sz="1600" dirty="0">
                <a:latin typeface="+mj-lt"/>
                <a:cs typeface="Times New Roman"/>
              </a:rPr>
              <a:t>.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u="heavy" dirty="0">
                <a:latin typeface="+mj-lt"/>
                <a:cs typeface="Times New Roman"/>
              </a:rPr>
              <a:t>C</a:t>
            </a:r>
            <a:r>
              <a:rPr lang="en-US" sz="1600" u="heavy" spc="-10" dirty="0">
                <a:latin typeface="+mj-lt"/>
                <a:cs typeface="Times New Roman"/>
              </a:rPr>
              <a:t>A</a:t>
            </a:r>
            <a:r>
              <a:rPr lang="en-US" sz="1600" u="heavy" dirty="0">
                <a:latin typeface="+mj-lt"/>
                <a:cs typeface="Times New Roman"/>
              </a:rPr>
              <a:t>S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</a:t>
            </a:r>
            <a:r>
              <a:rPr lang="en-US" sz="1600" u="heavy" spc="-5" dirty="0">
                <a:latin typeface="+mj-lt"/>
                <a:cs typeface="Times New Roman"/>
              </a:rPr>
              <a:t>N</a:t>
            </a:r>
            <a:r>
              <a:rPr lang="en-US" sz="1600" u="heavy" spc="5" dirty="0">
                <a:latin typeface="+mj-lt"/>
                <a:cs typeface="Times New Roman"/>
              </a:rPr>
              <a:t>0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DATE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F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SE_FI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ID</a:t>
            </a:r>
          </a:p>
          <a:p>
            <a:pPr marL="12700" marR="5080">
              <a:lnSpc>
                <a:spcPct val="103600"/>
              </a:lnSpc>
            </a:pPr>
            <a:r>
              <a:rPr lang="en-US" sz="1600" spc="5" dirty="0">
                <a:latin typeface="+mj-lt"/>
                <a:cs typeface="Times New Roman"/>
              </a:rPr>
              <a:t>7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NU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MB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_M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ICL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EG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DATE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 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VEH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LE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PE</a:t>
            </a:r>
            <a:endParaRPr lang="en-US" sz="1600" dirty="0">
              <a:latin typeface="+mj-lt"/>
              <a:cs typeface="Times New Roman"/>
            </a:endParaRPr>
          </a:p>
          <a:p>
            <a:pPr marL="12700" marR="835025">
              <a:lnSpc>
                <a:spcPct val="103600"/>
              </a:lnSpc>
              <a:spcBef>
                <a:spcPts val="790"/>
              </a:spcBef>
            </a:pPr>
            <a:r>
              <a:rPr lang="en-US" sz="1600" spc="5" dirty="0">
                <a:latin typeface="+mj-lt"/>
                <a:cs typeface="Times New Roman"/>
              </a:rPr>
              <a:t>8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u="heavy" dirty="0">
                <a:solidFill>
                  <a:srgbClr val="FF0000"/>
                </a:solidFill>
                <a:latin typeface="+mj-lt"/>
                <a:cs typeface="Times New Roman"/>
              </a:rPr>
              <a:t>_I</a:t>
            </a:r>
            <a:r>
              <a:rPr lang="en-US" sz="1600" u="heavy" spc="-5" dirty="0">
                <a:solidFill>
                  <a:srgbClr val="FF0000"/>
                </a:solidFill>
                <a:latin typeface="+mj-lt"/>
                <a:cs typeface="Times New Roman"/>
              </a:rPr>
              <a:t>D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NA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M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HONE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 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20" dirty="0">
                <a:solidFill>
                  <a:srgbClr val="FF0000"/>
                </a:solidFill>
                <a:latin typeface="+mj-lt"/>
                <a:cs typeface="Times New Roman"/>
              </a:rPr>
              <a:t>W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lang="en-US" sz="1600" spc="5" dirty="0">
                <a:solidFill>
                  <a:srgbClr val="FF0000"/>
                </a:solidFill>
                <a:latin typeface="+mj-lt"/>
                <a:cs typeface="Times New Roman"/>
              </a:rPr>
              <a:t>N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G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_CI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TY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,</a:t>
            </a:r>
            <a:r>
              <a:rPr lang="en-US" sz="1600" spc="-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P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OL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IC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20" dirty="0">
                <a:solidFill>
                  <a:srgbClr val="FF0000"/>
                </a:solidFill>
                <a:latin typeface="+mj-lt"/>
                <a:cs typeface="Times New Roman"/>
              </a:rPr>
              <a:t>W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O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R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K</a:t>
            </a:r>
            <a:r>
              <a:rPr lang="en-US" sz="1600" spc="10" dirty="0">
                <a:solidFill>
                  <a:srgbClr val="FF0000"/>
                </a:solidFill>
                <a:latin typeface="+mj-lt"/>
                <a:cs typeface="Times New Roman"/>
              </a:rPr>
              <a:t>I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NG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_</a:t>
            </a:r>
            <a:r>
              <a:rPr lang="en-US" sz="1600" spc="-10" dirty="0">
                <a:solidFill>
                  <a:srgbClr val="FF0000"/>
                </a:solidFill>
                <a:latin typeface="+mj-lt"/>
                <a:cs typeface="Times New Roman"/>
              </a:rPr>
              <a:t>ZON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/>
              </a:rPr>
              <a:t>E</a:t>
            </a:r>
            <a:endParaRPr lang="en-US"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600" spc="5" dirty="0">
                <a:latin typeface="+mj-lt"/>
                <a:cs typeface="Times New Roman"/>
              </a:rPr>
              <a:t>9</a:t>
            </a:r>
            <a:r>
              <a:rPr lang="en-US" sz="1600" spc="-5" dirty="0">
                <a:latin typeface="+mj-lt"/>
                <a:cs typeface="Times New Roman"/>
              </a:rPr>
              <a:t>. </a:t>
            </a:r>
            <a:r>
              <a:rPr lang="en-US" sz="1600" u="heavy" spc="-10" dirty="0">
                <a:latin typeface="+mj-lt"/>
                <a:cs typeface="Times New Roman"/>
              </a:rPr>
              <a:t>V</a:t>
            </a:r>
            <a:r>
              <a:rPr lang="en-US" sz="1600" u="heavy" dirty="0">
                <a:latin typeface="+mj-lt"/>
                <a:cs typeface="Times New Roman"/>
              </a:rPr>
              <a:t>P_I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VEH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_ID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28955">
              <a:lnSpc>
                <a:spcPct val="103600"/>
              </a:lnSpc>
              <a:spcBef>
                <a:spcPts val="8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10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969B-D9CD-0553-91FB-4BC952469A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1CD-01A6-FB8E-E684-97862F47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3D0B25F-ED06-0519-6503-5EC255F09F3E}"/>
              </a:ext>
            </a:extLst>
          </p:cNvPr>
          <p:cNvSpPr txBox="1"/>
          <p:nvPr/>
        </p:nvSpPr>
        <p:spPr>
          <a:xfrm>
            <a:off x="1482012" y="1195992"/>
            <a:ext cx="6766249" cy="4034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+mj-lt"/>
                <a:cs typeface="Times New Roman"/>
              </a:rPr>
              <a:t>FINAL</a:t>
            </a:r>
            <a:r>
              <a:rPr b="1" spc="-5" dirty="0">
                <a:latin typeface="+mj-lt"/>
                <a:cs typeface="Times New Roman"/>
              </a:rPr>
              <a:t> </a:t>
            </a:r>
            <a:r>
              <a:rPr b="1" spc="-15" dirty="0">
                <a:latin typeface="+mj-lt"/>
                <a:cs typeface="Times New Roman"/>
              </a:rPr>
              <a:t>TABL</a:t>
            </a:r>
            <a:r>
              <a:rPr b="1" dirty="0">
                <a:latin typeface="+mj-lt"/>
                <a:cs typeface="Times New Roman"/>
              </a:rPr>
              <a:t>E</a:t>
            </a:r>
            <a:r>
              <a:rPr b="1" spc="-10" dirty="0">
                <a:latin typeface="+mj-lt"/>
                <a:cs typeface="Times New Roman"/>
              </a:rPr>
              <a:t>:</a:t>
            </a:r>
            <a:endParaRPr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</a:t>
            </a:r>
            <a:endParaRPr lang="en-US"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+mj-lt"/>
                <a:cs typeface="Times New Roman"/>
              </a:rPr>
              <a:t>VE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E_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 marR="241300">
              <a:lnSpc>
                <a:spcPct val="103600"/>
              </a:lnSpc>
              <a:spcBef>
                <a:spcPts val="805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IST</a:t>
            </a:r>
            <a:endParaRPr lang="en-US" sz="1600" dirty="0">
              <a:latin typeface="+mj-lt"/>
              <a:cs typeface="Times New Roman"/>
            </a:endParaRPr>
          </a:p>
          <a:p>
            <a:pPr marL="12700" marR="5080">
              <a:lnSpc>
                <a:spcPct val="103600"/>
              </a:lnSpc>
            </a:pPr>
            <a:r>
              <a:rPr lang="en-US" sz="1600" spc="5" dirty="0">
                <a:latin typeface="+mj-lt"/>
                <a:cs typeface="Times New Roman"/>
              </a:rPr>
              <a:t>3</a:t>
            </a:r>
            <a:r>
              <a:rPr lang="en-US" sz="1600" dirty="0">
                <a:latin typeface="+mj-lt"/>
                <a:cs typeface="Times New Roman"/>
              </a:rPr>
              <a:t>. </a:t>
            </a:r>
            <a:r>
              <a:rPr lang="en-US" sz="1600" u="sng" dirty="0">
                <a:latin typeface="+mj-lt"/>
                <a:cs typeface="Times New Roman"/>
              </a:rPr>
              <a:t>OWNER_NID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dirty="0">
                <a:latin typeface="+mj-lt"/>
                <a:cs typeface="Times New Roman"/>
              </a:rPr>
              <a:t>N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O,O</a:t>
            </a:r>
            <a:r>
              <a:rPr lang="en-US" sz="1600" spc="-15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NE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ADD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S</a:t>
            </a:r>
            <a:r>
              <a:rPr lang="en-US" sz="1600" dirty="0">
                <a:latin typeface="+mj-lt"/>
                <a:cs typeface="Times New Roman"/>
              </a:rPr>
              <a:t>S, </a:t>
            </a:r>
            <a:r>
              <a:rPr lang="en-US" sz="1600" spc="-10" dirty="0">
                <a:latin typeface="+mj-lt"/>
                <a:cs typeface="Times New Roman"/>
              </a:rPr>
              <a:t>OWNE</a:t>
            </a:r>
            <a:r>
              <a:rPr lang="en-US" sz="1600" spc="-5" dirty="0">
                <a:latin typeface="+mj-lt"/>
                <a:cs typeface="Times New Roman"/>
              </a:rPr>
              <a:t>R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5" dirty="0">
                <a:latin typeface="+mj-lt"/>
                <a:cs typeface="Times New Roman"/>
              </a:rPr>
              <a:t>L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V</a:t>
            </a:r>
            <a:r>
              <a:rPr lang="en-US" sz="1600" spc="-10" dirty="0">
                <a:latin typeface="+mj-lt"/>
                <a:cs typeface="Times New Roman"/>
              </a:rPr>
              <a:t>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</a:t>
            </a:r>
          </a:p>
          <a:p>
            <a:pPr marL="12700" marR="382270">
              <a:lnSpc>
                <a:spcPct val="103600"/>
              </a:lnSpc>
              <a:spcBef>
                <a:spcPts val="790"/>
              </a:spcBef>
            </a:pPr>
            <a:r>
              <a:rPr lang="en-US" sz="1600" spc="5" dirty="0">
                <a:latin typeface="+mj-lt"/>
                <a:cs typeface="Times New Roman"/>
              </a:rPr>
              <a:t>4</a:t>
            </a:r>
            <a:r>
              <a:rPr lang="en-US" sz="1600" spc="-5" dirty="0">
                <a:latin typeface="+mj-lt"/>
                <a:cs typeface="Times New Roman"/>
              </a:rPr>
              <a:t>.</a:t>
            </a:r>
            <a:r>
              <a:rPr lang="en-US" sz="1600" u="heavy" dirty="0">
                <a:latin typeface="+mj-lt"/>
                <a:cs typeface="Times New Roman"/>
              </a:rPr>
              <a:t>P</a:t>
            </a:r>
            <a:r>
              <a:rPr lang="en-US" sz="1600" u="heavy" spc="-10" dirty="0">
                <a:latin typeface="+mj-lt"/>
                <a:cs typeface="Times New Roman"/>
              </a:rPr>
              <a:t>OL</a:t>
            </a:r>
            <a:r>
              <a:rPr lang="en-US" sz="1600" u="heavy" dirty="0">
                <a:latin typeface="+mj-lt"/>
                <a:cs typeface="Times New Roman"/>
              </a:rPr>
              <a:t>IC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NA</a:t>
            </a:r>
            <a:r>
              <a:rPr lang="en-US" sz="1600" dirty="0">
                <a:latin typeface="+mj-lt"/>
                <a:cs typeface="Times New Roman"/>
              </a:rPr>
              <a:t>M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HONE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NO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20" dirty="0">
                <a:latin typeface="+mj-lt"/>
                <a:cs typeface="Times New Roman"/>
              </a:rPr>
              <a:t>W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K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5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G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CI</a:t>
            </a:r>
            <a:r>
              <a:rPr lang="en-US" sz="1600" spc="-10" dirty="0">
                <a:latin typeface="+mj-lt"/>
                <a:cs typeface="Times New Roman"/>
              </a:rPr>
              <a:t>TY</a:t>
            </a:r>
            <a:r>
              <a:rPr lang="en-US" sz="1600" dirty="0">
                <a:latin typeface="+mj-lt"/>
                <a:cs typeface="Times New Roman"/>
              </a:rPr>
              <a:t>,P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WO</a:t>
            </a:r>
            <a:r>
              <a:rPr lang="en-US" sz="1600" dirty="0">
                <a:latin typeface="+mj-lt"/>
                <a:cs typeface="Times New Roman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K</a:t>
            </a:r>
            <a:r>
              <a:rPr lang="en-US" sz="1600" dirty="0">
                <a:latin typeface="+mj-lt"/>
                <a:cs typeface="Times New Roman"/>
              </a:rPr>
              <a:t>I</a:t>
            </a:r>
            <a:r>
              <a:rPr lang="en-US" sz="1600" spc="-10" dirty="0">
                <a:latin typeface="+mj-lt"/>
                <a:cs typeface="Times New Roman"/>
              </a:rPr>
              <a:t>NG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ZON</a:t>
            </a:r>
            <a:r>
              <a:rPr lang="en-US" sz="1600" dirty="0">
                <a:latin typeface="+mj-lt"/>
                <a:cs typeface="Times New Roman"/>
              </a:rPr>
              <a:t>E</a:t>
            </a:r>
          </a:p>
          <a:p>
            <a:pPr marL="12700" marR="67945">
              <a:lnSpc>
                <a:spcPts val="2550"/>
              </a:lnSpc>
              <a:spcBef>
                <a:spcPts val="210"/>
              </a:spcBef>
            </a:pPr>
            <a:r>
              <a:rPr lang="en-US" sz="1600" spc="5" dirty="0">
                <a:latin typeface="+mj-lt"/>
                <a:cs typeface="Times New Roman"/>
              </a:rPr>
              <a:t>5</a:t>
            </a:r>
            <a:r>
              <a:rPr lang="en-US" sz="1600" dirty="0">
                <a:latin typeface="+mj-lt"/>
                <a:cs typeface="Times New Roman"/>
              </a:rPr>
              <a:t>.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u="heavy" dirty="0">
                <a:latin typeface="+mj-lt"/>
                <a:cs typeface="Times New Roman"/>
              </a:rPr>
              <a:t>C</a:t>
            </a:r>
            <a:r>
              <a:rPr lang="en-US" sz="1600" u="heavy" spc="-10" dirty="0">
                <a:latin typeface="+mj-lt"/>
                <a:cs typeface="Times New Roman"/>
              </a:rPr>
              <a:t>A</a:t>
            </a:r>
            <a:r>
              <a:rPr lang="en-US" sz="1600" u="heavy" dirty="0">
                <a:latin typeface="+mj-lt"/>
                <a:cs typeface="Times New Roman"/>
              </a:rPr>
              <a:t>S</a:t>
            </a:r>
            <a:r>
              <a:rPr lang="en-US" sz="1600" u="heavy" spc="-10" dirty="0">
                <a:latin typeface="+mj-lt"/>
                <a:cs typeface="Times New Roman"/>
              </a:rPr>
              <a:t>E</a:t>
            </a:r>
            <a:r>
              <a:rPr lang="en-US" sz="1600" u="heavy" dirty="0">
                <a:latin typeface="+mj-lt"/>
                <a:cs typeface="Times New Roman"/>
              </a:rPr>
              <a:t>_</a:t>
            </a:r>
            <a:r>
              <a:rPr lang="en-US" sz="1600" u="heavy" spc="-5" dirty="0">
                <a:latin typeface="+mj-lt"/>
                <a:cs typeface="Times New Roman"/>
              </a:rPr>
              <a:t>N</a:t>
            </a:r>
            <a:r>
              <a:rPr lang="en-US" sz="1600" u="heavy" spc="5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DATE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dirty="0">
                <a:latin typeface="+mj-lt"/>
                <a:cs typeface="Times New Roman"/>
              </a:rPr>
              <a:t>F</a:t>
            </a:r>
            <a:r>
              <a:rPr lang="en-US" sz="1600" spc="-10" dirty="0">
                <a:latin typeface="+mj-lt"/>
                <a:cs typeface="Times New Roman"/>
              </a:rPr>
              <a:t>O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C</a:t>
            </a:r>
            <a:r>
              <a:rPr lang="en-US" sz="1600" spc="-10" dirty="0">
                <a:latin typeface="+mj-lt"/>
                <a:cs typeface="Times New Roman"/>
              </a:rPr>
              <a:t>A</a:t>
            </a:r>
            <a:r>
              <a:rPr lang="en-US" sz="1600" dirty="0">
                <a:latin typeface="+mj-lt"/>
                <a:cs typeface="Times New Roman"/>
              </a:rPr>
              <a:t>SE_FI</a:t>
            </a:r>
            <a:r>
              <a:rPr lang="en-US" sz="1600" spc="-10" dirty="0">
                <a:latin typeface="+mj-lt"/>
                <a:cs typeface="Times New Roman"/>
              </a:rPr>
              <a:t>N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5" dirty="0">
                <a:latin typeface="+mj-lt"/>
                <a:cs typeface="Times New Roman"/>
              </a:rPr>
              <a:t>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dirty="0">
                <a:latin typeface="+mj-lt"/>
                <a:cs typeface="Times New Roman"/>
              </a:rPr>
              <a:t>ID </a:t>
            </a:r>
          </a:p>
          <a:p>
            <a:pPr marL="12700" marR="67945">
              <a:lnSpc>
                <a:spcPts val="2550"/>
              </a:lnSpc>
              <a:spcBef>
                <a:spcPts val="210"/>
              </a:spcBef>
            </a:pPr>
            <a:r>
              <a:rPr lang="en-US" sz="1600" spc="5" dirty="0">
                <a:latin typeface="+mj-lt"/>
                <a:cs typeface="Times New Roman"/>
              </a:rPr>
              <a:t>6</a:t>
            </a:r>
            <a:r>
              <a:rPr lang="en-US" sz="1600" spc="-5" dirty="0">
                <a:latin typeface="+mj-lt"/>
                <a:cs typeface="Times New Roman"/>
              </a:rPr>
              <a:t>.</a:t>
            </a:r>
            <a:r>
              <a:rPr lang="en-US" sz="1600" u="heavy" spc="-10" dirty="0">
                <a:latin typeface="+mj-lt"/>
                <a:cs typeface="Times New Roman"/>
              </a:rPr>
              <a:t>V</a:t>
            </a:r>
            <a:r>
              <a:rPr lang="en-US" sz="1600" u="heavy" dirty="0">
                <a:latin typeface="+mj-lt"/>
                <a:cs typeface="Times New Roman"/>
              </a:rPr>
              <a:t>P_I</a:t>
            </a:r>
            <a:r>
              <a:rPr lang="en-US" sz="1600" u="heavy" spc="-5" dirty="0">
                <a:latin typeface="+mj-lt"/>
                <a:cs typeface="Times New Roman"/>
              </a:rPr>
              <a:t>D</a:t>
            </a:r>
            <a:r>
              <a:rPr lang="en-US" sz="1600" dirty="0">
                <a:latin typeface="+mj-lt"/>
                <a:cs typeface="Times New Roman"/>
              </a:rPr>
              <a:t>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spc="-10" dirty="0">
                <a:latin typeface="+mj-lt"/>
                <a:cs typeface="Times New Roman"/>
              </a:rPr>
              <a:t>VEH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LE</a:t>
            </a:r>
            <a:r>
              <a:rPr lang="en-US" sz="1600" spc="5" dirty="0">
                <a:latin typeface="+mj-lt"/>
                <a:cs typeface="Times New Roman"/>
              </a:rPr>
              <a:t>_</a:t>
            </a:r>
            <a:r>
              <a:rPr lang="en-US" sz="1600" spc="-10" dirty="0">
                <a:latin typeface="+mj-lt"/>
                <a:cs typeface="Times New Roman"/>
              </a:rPr>
              <a:t>NU</a:t>
            </a:r>
            <a:r>
              <a:rPr lang="en-US" sz="1600" dirty="0">
                <a:latin typeface="+mj-lt"/>
                <a:cs typeface="Times New Roman"/>
              </a:rPr>
              <a:t>MB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R,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Times New Roman"/>
              </a:rPr>
              <a:t>P</a:t>
            </a:r>
            <a:r>
              <a:rPr lang="en-US" sz="1600" spc="-10" dirty="0">
                <a:latin typeface="+mj-lt"/>
                <a:cs typeface="Times New Roman"/>
              </a:rPr>
              <a:t>OL</a:t>
            </a:r>
            <a:r>
              <a:rPr lang="en-US" sz="1600" dirty="0">
                <a:latin typeface="+mj-lt"/>
                <a:cs typeface="Times New Roman"/>
              </a:rPr>
              <a:t>IC</a:t>
            </a:r>
            <a:r>
              <a:rPr lang="en-US" sz="1600" spc="-10" dirty="0">
                <a:latin typeface="+mj-lt"/>
                <a:cs typeface="Times New Roman"/>
              </a:rPr>
              <a:t>E</a:t>
            </a:r>
            <a:r>
              <a:rPr lang="en-US" sz="1600" dirty="0">
                <a:latin typeface="+mj-lt"/>
                <a:cs typeface="Times New Roman"/>
              </a:rPr>
              <a:t>_ID</a:t>
            </a:r>
          </a:p>
          <a:p>
            <a:pPr marL="12700" marR="241300">
              <a:lnSpc>
                <a:spcPct val="103600"/>
              </a:lnSpc>
              <a:spcBef>
                <a:spcPts val="80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76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951D6-491A-3F90-59FC-B52BA7C4E587}"/>
              </a:ext>
            </a:extLst>
          </p:cNvPr>
          <p:cNvSpPr txBox="1"/>
          <p:nvPr/>
        </p:nvSpPr>
        <p:spPr>
          <a:xfrm>
            <a:off x="537815" y="2805036"/>
            <a:ext cx="6916315" cy="987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Times New Roman"/>
              </a:rPr>
              <a:t>TABLE CREATION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5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1F86-BBA5-1854-D5FC-128B1CEA4E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2B868B-EFA5-7EFB-3F43-2023F9DA4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011A3-B6C1-F19A-12C3-4E10219485E5}"/>
              </a:ext>
            </a:extLst>
          </p:cNvPr>
          <p:cNvSpPr txBox="1"/>
          <p:nvPr/>
        </p:nvSpPr>
        <p:spPr>
          <a:xfrm>
            <a:off x="1990611" y="43089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875"/>
              </a:spcBef>
            </a:pPr>
            <a:r>
              <a:rPr lang="en-US" sz="2000" b="1" spc="-15" dirty="0">
                <a:latin typeface="+mj-lt"/>
                <a:cs typeface="Times New Roman"/>
              </a:rPr>
              <a:t>VEHICLE</a:t>
            </a:r>
            <a:r>
              <a:rPr lang="en-US" sz="2000" b="1" spc="5" dirty="0">
                <a:latin typeface="+mj-lt"/>
                <a:cs typeface="Times New Roman"/>
              </a:rPr>
              <a:t> </a:t>
            </a:r>
            <a:r>
              <a:rPr lang="en-US" sz="2000" b="1" spc="-5" dirty="0">
                <a:latin typeface="+mj-lt"/>
                <a:cs typeface="Times New Roman"/>
              </a:rPr>
              <a:t>T</a:t>
            </a:r>
            <a:r>
              <a:rPr lang="en-US" sz="2000" b="1" spc="-10" dirty="0">
                <a:latin typeface="+mj-lt"/>
                <a:cs typeface="Times New Roman"/>
              </a:rPr>
              <a:t>ABLE</a:t>
            </a:r>
            <a:endParaRPr lang="en-US" sz="2000" dirty="0">
              <a:latin typeface="+mj-lt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8790A-37AF-9B8A-ACB1-5A0E5787CDC4}"/>
              </a:ext>
            </a:extLst>
          </p:cNvPr>
          <p:cNvSpPr txBox="1"/>
          <p:nvPr/>
        </p:nvSpPr>
        <p:spPr>
          <a:xfrm>
            <a:off x="996217" y="1536775"/>
            <a:ext cx="4403359" cy="4378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69">
              <a:lnSpc>
                <a:spcPts val="1410"/>
              </a:lnSpc>
            </a:pPr>
            <a:r>
              <a:rPr lang="en-US" sz="1800" dirty="0">
                <a:latin typeface="+mj-lt"/>
                <a:cs typeface="Times New Roman"/>
              </a:rPr>
              <a:t>CRE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TE </a:t>
            </a:r>
            <a:r>
              <a:rPr lang="en-US" sz="1800" spc="-5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AB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 </a:t>
            </a:r>
            <a:r>
              <a:rPr lang="en-US" sz="1800" spc="-5" dirty="0">
                <a:latin typeface="+mj-lt"/>
                <a:cs typeface="Times New Roman"/>
              </a:rPr>
              <a:t>V</a:t>
            </a:r>
            <a:r>
              <a:rPr lang="en-US" sz="1800" spc="5" dirty="0">
                <a:latin typeface="+mj-lt"/>
                <a:cs typeface="Times New Roman"/>
              </a:rPr>
              <a:t>EH</a:t>
            </a:r>
            <a:r>
              <a:rPr lang="en-US" sz="180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30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E(</a:t>
            </a:r>
          </a:p>
          <a:p>
            <a:pPr marL="64769">
              <a:lnSpc>
                <a:spcPts val="1410"/>
              </a:lnSpc>
            </a:pPr>
            <a:endParaRPr lang="en-US" sz="1800" dirty="0">
              <a:latin typeface="+mj-lt"/>
              <a:cs typeface="Times New Roman"/>
            </a:endParaRPr>
          </a:p>
          <a:p>
            <a:pPr marL="64769" marR="62865">
              <a:lnSpc>
                <a:spcPts val="1380"/>
              </a:lnSpc>
              <a:spcBef>
                <a:spcPts val="65"/>
              </a:spcBef>
            </a:pP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</a:t>
            </a:r>
            <a:r>
              <a:rPr lang="en-US" sz="1800" spc="5" dirty="0">
                <a:latin typeface="+mj-lt"/>
                <a:cs typeface="Times New Roman"/>
              </a:rPr>
              <a:t>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</a:t>
            </a:r>
            <a:r>
              <a:rPr lang="en-US" sz="1800" spc="95" dirty="0">
                <a:latin typeface="+mj-lt"/>
                <a:cs typeface="Times New Roman"/>
              </a:rPr>
              <a:t> 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ER(10)</a:t>
            </a:r>
            <a:r>
              <a:rPr lang="en-US" sz="1800" spc="10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CO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STRA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T</a:t>
            </a:r>
            <a:r>
              <a:rPr lang="en-US" sz="1800" spc="9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5" dirty="0">
                <a:latin typeface="+mj-lt"/>
                <a:cs typeface="Times New Roman"/>
              </a:rPr>
              <a:t>EH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</a:t>
            </a:r>
            <a:r>
              <a:rPr lang="en-US" sz="1800" spc="5" dirty="0">
                <a:latin typeface="+mj-lt"/>
                <a:cs typeface="Times New Roman"/>
              </a:rPr>
              <a:t>M</a:t>
            </a:r>
            <a:r>
              <a:rPr lang="en-US" sz="1800" dirty="0">
                <a:latin typeface="+mj-lt"/>
                <a:cs typeface="Times New Roman"/>
              </a:rPr>
              <a:t>BER_</a:t>
            </a:r>
            <a:r>
              <a:rPr lang="en-US" sz="1800" spc="5" dirty="0">
                <a:latin typeface="+mj-lt"/>
                <a:cs typeface="Times New Roman"/>
              </a:rPr>
              <a:t>P</a:t>
            </a:r>
            <a:r>
              <a:rPr lang="en-US" sz="1800" dirty="0">
                <a:latin typeface="+mj-lt"/>
                <a:cs typeface="Times New Roman"/>
              </a:rPr>
              <a:t>K</a:t>
            </a:r>
            <a:r>
              <a:rPr lang="en-US" sz="1800" spc="9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P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MARY K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Y,</a:t>
            </a:r>
          </a:p>
          <a:p>
            <a:pPr marL="64769" marR="2802255">
              <a:lnSpc>
                <a:spcPts val="1380"/>
              </a:lnSpc>
            </a:pP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E_REG_</a:t>
            </a:r>
            <a:r>
              <a:rPr lang="en-US" sz="1800" spc="-5" dirty="0">
                <a:latin typeface="+mj-lt"/>
                <a:cs typeface="Times New Roman"/>
              </a:rPr>
              <a:t>D</a:t>
            </a:r>
            <a:r>
              <a:rPr lang="en-US" sz="1800" dirty="0">
                <a:latin typeface="+mj-lt"/>
                <a:cs typeface="Times New Roman"/>
              </a:rPr>
              <a:t>A</a:t>
            </a:r>
            <a:r>
              <a:rPr lang="en-US" sz="1800" spc="-5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RCH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R(20</a:t>
            </a:r>
            <a:r>
              <a:rPr lang="en-US" sz="1800" spc="-10" dirty="0">
                <a:latin typeface="+mj-lt"/>
                <a:cs typeface="Times New Roman"/>
              </a:rPr>
              <a:t>)</a:t>
            </a:r>
            <a:r>
              <a:rPr lang="en-US" sz="1800" dirty="0">
                <a:latin typeface="+mj-lt"/>
                <a:cs typeface="Times New Roman"/>
              </a:rPr>
              <a:t>, 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E_T</a:t>
            </a:r>
            <a:r>
              <a:rPr lang="en-US" sz="1800" spc="-5" dirty="0">
                <a:latin typeface="+mj-lt"/>
                <a:cs typeface="Times New Roman"/>
              </a:rPr>
              <a:t>Y</a:t>
            </a:r>
            <a:r>
              <a:rPr lang="en-US" sz="1800" dirty="0">
                <a:latin typeface="+mj-lt"/>
                <a:cs typeface="Times New Roman"/>
              </a:rPr>
              <a:t>PE </a:t>
            </a:r>
            <a:r>
              <a:rPr lang="en-US" sz="1800" spc="-5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A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dirty="0">
                <a:latin typeface="+mj-lt"/>
                <a:cs typeface="Times New Roman"/>
              </a:rPr>
              <a:t>CH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R2(20)</a:t>
            </a:r>
            <a:r>
              <a:rPr lang="en-US" sz="1800" spc="-1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N</a:t>
            </a:r>
            <a:r>
              <a:rPr lang="en-US" sz="1800" spc="-5" dirty="0">
                <a:latin typeface="+mj-lt"/>
                <a:cs typeface="Times New Roman"/>
              </a:rPr>
              <a:t>O</a:t>
            </a:r>
            <a:r>
              <a:rPr lang="en-US" sz="1800" dirty="0">
                <a:latin typeface="+mj-lt"/>
                <a:cs typeface="Times New Roman"/>
              </a:rPr>
              <a:t>T 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spc="20" dirty="0">
                <a:latin typeface="+mj-lt"/>
                <a:cs typeface="Times New Roman"/>
              </a:rPr>
              <a:t>U</a:t>
            </a:r>
            <a:r>
              <a:rPr lang="en-US" sz="1800" dirty="0">
                <a:latin typeface="+mj-lt"/>
                <a:cs typeface="Times New Roman"/>
              </a:rPr>
              <a:t>LL, 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H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10" dirty="0">
                <a:latin typeface="+mj-lt"/>
                <a:cs typeface="Times New Roman"/>
              </a:rPr>
              <a:t>C</a:t>
            </a:r>
            <a:r>
              <a:rPr lang="en-US" sz="1800" spc="-15" dirty="0">
                <a:latin typeface="+mj-lt"/>
                <a:cs typeface="Times New Roman"/>
              </a:rPr>
              <a:t>L</a:t>
            </a:r>
            <a:r>
              <a:rPr lang="en-US" sz="1800" dirty="0">
                <a:latin typeface="+mj-lt"/>
                <a:cs typeface="Times New Roman"/>
              </a:rPr>
              <a:t>E_MO</a:t>
            </a:r>
            <a:r>
              <a:rPr lang="en-US" sz="1800" spc="-5" dirty="0">
                <a:latin typeface="+mj-lt"/>
                <a:cs typeface="Times New Roman"/>
              </a:rPr>
              <a:t>D</a:t>
            </a:r>
            <a:r>
              <a:rPr lang="en-US" sz="1800" spc="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L</a:t>
            </a:r>
            <a:r>
              <a:rPr lang="en-US" sz="1800" spc="-15" dirty="0">
                <a:latin typeface="+mj-lt"/>
                <a:cs typeface="Times New Roman"/>
              </a:rPr>
              <a:t> </a:t>
            </a:r>
            <a:r>
              <a:rPr lang="en-US" sz="1800" spc="5" dirty="0">
                <a:latin typeface="+mj-lt"/>
                <a:cs typeface="Times New Roman"/>
              </a:rPr>
              <a:t>VA</a:t>
            </a:r>
            <a:r>
              <a:rPr lang="en-US" sz="1800" dirty="0">
                <a:latin typeface="+mj-lt"/>
                <a:cs typeface="Times New Roman"/>
              </a:rPr>
              <a:t>RCH</a:t>
            </a:r>
            <a:r>
              <a:rPr lang="en-US" sz="1800" spc="-5" dirty="0">
                <a:latin typeface="+mj-lt"/>
                <a:cs typeface="Times New Roman"/>
              </a:rPr>
              <a:t>A</a:t>
            </a:r>
            <a:r>
              <a:rPr lang="en-US" sz="1800" dirty="0">
                <a:latin typeface="+mj-lt"/>
                <a:cs typeface="Times New Roman"/>
              </a:rPr>
              <a:t>R2(30)</a:t>
            </a:r>
            <a:r>
              <a:rPr lang="en-US" sz="1800" spc="-10" dirty="0">
                <a:latin typeface="+mj-lt"/>
                <a:cs typeface="Times New Roman"/>
              </a:rPr>
              <a:t> </a:t>
            </a:r>
            <a:r>
              <a:rPr lang="en-US" sz="1800" dirty="0">
                <a:latin typeface="+mj-lt"/>
                <a:cs typeface="Times New Roman"/>
              </a:rPr>
              <a:t>U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Q</a:t>
            </a:r>
            <a:r>
              <a:rPr lang="en-US" sz="1800" spc="-5" dirty="0">
                <a:latin typeface="+mj-lt"/>
                <a:cs typeface="Times New Roman"/>
              </a:rPr>
              <a:t>U</a:t>
            </a:r>
            <a:r>
              <a:rPr lang="en-US" sz="1800" dirty="0">
                <a:latin typeface="+mj-lt"/>
                <a:cs typeface="Times New Roman"/>
              </a:rPr>
              <a:t>E,</a:t>
            </a:r>
          </a:p>
          <a:p>
            <a:pPr marL="64769" marR="59055">
              <a:lnSpc>
                <a:spcPts val="1380"/>
              </a:lnSpc>
              <a:tabLst>
                <a:tab pos="3027680" algn="l"/>
                <a:tab pos="4900930" algn="l"/>
              </a:tabLst>
            </a:pPr>
            <a:r>
              <a:rPr lang="en-US" sz="1800" dirty="0">
                <a:latin typeface="+mj-lt"/>
                <a:cs typeface="Times New Roman"/>
              </a:rPr>
              <a:t>D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ER</a:t>
            </a:r>
            <a:r>
              <a:rPr lang="en-US" sz="1800" spc="10" dirty="0">
                <a:latin typeface="+mj-lt"/>
                <a:cs typeface="Times New Roman"/>
              </a:rPr>
              <a:t>_</a:t>
            </a:r>
            <a:r>
              <a:rPr lang="en-US" sz="1800" dirty="0">
                <a:latin typeface="+mj-lt"/>
                <a:cs typeface="Times New Roman"/>
              </a:rPr>
              <a:t>L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C</a:t>
            </a:r>
            <a:r>
              <a:rPr lang="en-US" sz="1800" spc="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NSE_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UM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 N</a:t>
            </a:r>
            <a:r>
              <a:rPr lang="en-US" sz="1800" spc="-5" dirty="0">
                <a:latin typeface="+mj-lt"/>
                <a:cs typeface="Times New Roman"/>
              </a:rPr>
              <a:t>U</a:t>
            </a:r>
            <a:r>
              <a:rPr lang="en-US" sz="1800" dirty="0">
                <a:latin typeface="+mj-lt"/>
                <a:cs typeface="Times New Roman"/>
              </a:rPr>
              <a:t>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ER(20) CO</a:t>
            </a:r>
            <a:r>
              <a:rPr lang="en-US" sz="1800" spc="-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S</a:t>
            </a:r>
            <a:r>
              <a:rPr lang="en-US" sz="1800" spc="-15" dirty="0">
                <a:latin typeface="+mj-lt"/>
                <a:cs typeface="Times New Roman"/>
              </a:rPr>
              <a:t>T</a:t>
            </a:r>
            <a:r>
              <a:rPr lang="en-US" sz="1800" dirty="0">
                <a:latin typeface="+mj-lt"/>
                <a:cs typeface="Times New Roman"/>
              </a:rPr>
              <a:t>R</a:t>
            </a:r>
            <a:r>
              <a:rPr lang="en-US" sz="1800" spc="5" dirty="0">
                <a:latin typeface="+mj-lt"/>
                <a:cs typeface="Times New Roman"/>
              </a:rPr>
              <a:t>A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N</a:t>
            </a:r>
            <a:r>
              <a:rPr lang="en-US" sz="1800" dirty="0">
                <a:latin typeface="+mj-lt"/>
                <a:cs typeface="Times New Roman"/>
              </a:rPr>
              <a:t>T D</a:t>
            </a:r>
            <a:r>
              <a:rPr lang="en-US" sz="1800" spc="5" dirty="0">
                <a:latin typeface="+mj-lt"/>
                <a:cs typeface="Times New Roman"/>
              </a:rPr>
              <a:t>_</a:t>
            </a:r>
            <a:r>
              <a:rPr lang="en-US" sz="1800" dirty="0">
                <a:latin typeface="+mj-lt"/>
                <a:cs typeface="Times New Roman"/>
              </a:rPr>
              <a:t>L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C</a:t>
            </a:r>
            <a:r>
              <a:rPr lang="en-US" sz="1800" spc="5" dirty="0">
                <a:latin typeface="+mj-lt"/>
                <a:cs typeface="Times New Roman"/>
              </a:rPr>
              <a:t>E</a:t>
            </a:r>
            <a:r>
              <a:rPr lang="en-US" sz="1800" dirty="0">
                <a:latin typeface="+mj-lt"/>
                <a:cs typeface="Times New Roman"/>
              </a:rPr>
              <a:t>NCE_N</a:t>
            </a:r>
            <a:r>
              <a:rPr lang="en-US" sz="1800" spc="-5" dirty="0">
                <a:latin typeface="+mj-lt"/>
                <a:cs typeface="Times New Roman"/>
              </a:rPr>
              <a:t>U</a:t>
            </a:r>
            <a:r>
              <a:rPr lang="en-US" sz="1800" spc="10" dirty="0">
                <a:latin typeface="+mj-lt"/>
                <a:cs typeface="Times New Roman"/>
              </a:rPr>
              <a:t>M</a:t>
            </a:r>
            <a:r>
              <a:rPr lang="en-US" sz="1800" spc="-10" dirty="0">
                <a:latin typeface="+mj-lt"/>
                <a:cs typeface="Times New Roman"/>
              </a:rPr>
              <a:t>B</a:t>
            </a:r>
            <a:r>
              <a:rPr lang="en-US" sz="1800" dirty="0">
                <a:latin typeface="+mj-lt"/>
                <a:cs typeface="Times New Roman"/>
              </a:rPr>
              <a:t>ER_</a:t>
            </a:r>
            <a:r>
              <a:rPr lang="en-US" sz="1800" spc="-5" dirty="0">
                <a:latin typeface="+mj-lt"/>
                <a:cs typeface="Times New Roman"/>
              </a:rPr>
              <a:t>F</a:t>
            </a:r>
            <a:r>
              <a:rPr lang="en-US" sz="1800" dirty="0">
                <a:latin typeface="+mj-lt"/>
                <a:cs typeface="Times New Roman"/>
              </a:rPr>
              <a:t>K RE</a:t>
            </a:r>
            <a:r>
              <a:rPr lang="en-US" sz="1800" spc="-10" dirty="0">
                <a:latin typeface="+mj-lt"/>
                <a:cs typeface="Times New Roman"/>
              </a:rPr>
              <a:t>F</a:t>
            </a:r>
            <a:r>
              <a:rPr lang="en-US" sz="1800" dirty="0">
                <a:latin typeface="+mj-lt"/>
                <a:cs typeface="Times New Roman"/>
              </a:rPr>
              <a:t>ERENCES D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20" dirty="0">
                <a:latin typeface="+mj-lt"/>
                <a:cs typeface="Times New Roman"/>
              </a:rPr>
              <a:t>I</a:t>
            </a:r>
            <a:r>
              <a:rPr lang="en-US" sz="1800" spc="5" dirty="0">
                <a:latin typeface="+mj-lt"/>
                <a:cs typeface="Times New Roman"/>
              </a:rPr>
              <a:t>V</a:t>
            </a:r>
            <a:r>
              <a:rPr lang="en-US" sz="1800" dirty="0">
                <a:latin typeface="+mj-lt"/>
                <a:cs typeface="Times New Roman"/>
              </a:rPr>
              <a:t>ER</a:t>
            </a:r>
          </a:p>
          <a:p>
            <a:pPr marL="64769">
              <a:lnSpc>
                <a:spcPts val="1315"/>
              </a:lnSpc>
            </a:pPr>
            <a:r>
              <a:rPr lang="en-US" sz="1800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315"/>
              </a:lnSpc>
            </a:pPr>
            <a:r>
              <a:rPr lang="en-US" sz="1800" spc="-5" dirty="0">
                <a:latin typeface="+mj-lt"/>
                <a:cs typeface="Times New Roman"/>
              </a:rPr>
              <a:t>DE</a:t>
            </a:r>
            <a:r>
              <a:rPr lang="en-US" sz="1800" dirty="0">
                <a:latin typeface="+mj-lt"/>
                <a:cs typeface="Times New Roman"/>
              </a:rPr>
              <a:t>SC D</a:t>
            </a:r>
            <a:r>
              <a:rPr lang="en-US" sz="1800" spc="10" dirty="0">
                <a:latin typeface="+mj-lt"/>
                <a:cs typeface="Times New Roman"/>
              </a:rPr>
              <a:t>R</a:t>
            </a:r>
            <a:r>
              <a:rPr lang="en-US" sz="1800" spc="-30" dirty="0">
                <a:latin typeface="+mj-lt"/>
                <a:cs typeface="Times New Roman"/>
              </a:rPr>
              <a:t>I</a:t>
            </a:r>
            <a:r>
              <a:rPr lang="en-US" sz="1800" dirty="0">
                <a:latin typeface="+mj-lt"/>
                <a:cs typeface="Times New Roman"/>
              </a:rPr>
              <a:t>V</a:t>
            </a:r>
            <a:r>
              <a:rPr lang="en-US" sz="1800" spc="-5" dirty="0">
                <a:latin typeface="+mj-lt"/>
                <a:cs typeface="Times New Roman"/>
              </a:rPr>
              <a:t>E</a:t>
            </a:r>
            <a:r>
              <a:rPr lang="en-US" sz="1800" spc="5" dirty="0">
                <a:latin typeface="+mj-lt"/>
                <a:cs typeface="Times New Roman"/>
              </a:rPr>
              <a:t>R</a:t>
            </a:r>
            <a:r>
              <a:rPr lang="en-US" sz="1800" dirty="0">
                <a:latin typeface="+mj-lt"/>
                <a:cs typeface="Times New Roman"/>
              </a:rPr>
              <a:t>;</a:t>
            </a:r>
          </a:p>
          <a:p>
            <a:pPr marL="64769">
              <a:lnSpc>
                <a:spcPts val="1315"/>
              </a:lnSpc>
            </a:pPr>
            <a:endParaRPr lang="en-US" sz="1800" dirty="0">
              <a:latin typeface="+mj-lt"/>
              <a:cs typeface="Times New Roma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6C9C75E-7980-CD97-D6C0-BD1420E29561}"/>
              </a:ext>
            </a:extLst>
          </p:cNvPr>
          <p:cNvSpPr/>
          <p:nvPr/>
        </p:nvSpPr>
        <p:spPr>
          <a:xfrm>
            <a:off x="5484750" y="1307565"/>
            <a:ext cx="5617029" cy="4607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57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5C00936-2AA5-4EA0-E056-169D76F4D5C0}"/>
              </a:ext>
            </a:extLst>
          </p:cNvPr>
          <p:cNvSpPr txBox="1"/>
          <p:nvPr/>
        </p:nvSpPr>
        <p:spPr>
          <a:xfrm>
            <a:off x="7090677" y="1250996"/>
            <a:ext cx="3847939" cy="3829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dirty="0">
              <a:latin typeface="+mj-lt"/>
              <a:cs typeface="Times New Roman"/>
            </a:endParaRPr>
          </a:p>
          <a:p>
            <a:pPr marL="12065">
              <a:lnSpc>
                <a:spcPts val="1645"/>
              </a:lnSpc>
            </a:pPr>
            <a:r>
              <a:rPr dirty="0">
                <a:latin typeface="+mj-lt"/>
                <a:cs typeface="Times New Roman"/>
              </a:rPr>
              <a:t>CR</a:t>
            </a:r>
            <a:r>
              <a:rPr spc="-10" dirty="0">
                <a:latin typeface="+mj-lt"/>
                <a:cs typeface="Times New Roman"/>
              </a:rPr>
              <a:t>EAT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TA</a:t>
            </a:r>
            <a:r>
              <a:rPr spc="5" dirty="0">
                <a:latin typeface="+mj-lt"/>
                <a:cs typeface="Times New Roman"/>
              </a:rPr>
              <a:t>B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DRIV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R(</a:t>
            </a:r>
          </a:p>
          <a:p>
            <a:pPr marL="12065">
              <a:lnSpc>
                <a:spcPts val="1610"/>
              </a:lnSpc>
              <a:spcBef>
                <a:spcPts val="75"/>
              </a:spcBef>
              <a:tabLst>
                <a:tab pos="3630929" algn="l"/>
              </a:tabLst>
            </a:pP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IC</a:t>
            </a:r>
            <a:r>
              <a:rPr spc="-10" dirty="0">
                <a:latin typeface="+mj-lt"/>
                <a:cs typeface="Times New Roman"/>
              </a:rPr>
              <a:t>EN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</a:t>
            </a:r>
            <a:r>
              <a:rPr lang="en-US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R(</a:t>
            </a:r>
            <a:r>
              <a:rPr spc="-10" dirty="0">
                <a:latin typeface="+mj-lt"/>
                <a:cs typeface="Times New Roman"/>
              </a:rPr>
              <a:t>1</a:t>
            </a:r>
            <a:r>
              <a:rPr dirty="0">
                <a:latin typeface="+mj-lt"/>
                <a:cs typeface="Times New Roman"/>
              </a:rPr>
              <a:t>5)C</a:t>
            </a:r>
            <a:r>
              <a:rPr spc="-10" dirty="0">
                <a:latin typeface="+mj-lt"/>
                <a:cs typeface="Times New Roman"/>
              </a:rPr>
              <a:t>ON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spc="-15" dirty="0">
                <a:latin typeface="+mj-lt"/>
                <a:cs typeface="Times New Roman"/>
              </a:rPr>
              <a:t>R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I</a:t>
            </a:r>
            <a:r>
              <a:rPr spc="-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T 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IC</a:t>
            </a:r>
            <a:r>
              <a:rPr spc="-10" dirty="0">
                <a:latin typeface="+mj-lt"/>
                <a:cs typeface="Times New Roman"/>
              </a:rPr>
              <a:t>EN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R_PK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PR</a:t>
            </a:r>
            <a:r>
              <a:rPr spc="-20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M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RY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KEY</a:t>
            </a:r>
            <a:r>
              <a:rPr dirty="0">
                <a:latin typeface="+mj-lt"/>
                <a:cs typeface="Times New Roman"/>
              </a:rPr>
              <a:t>,</a:t>
            </a:r>
          </a:p>
          <a:p>
            <a:pPr marL="12065">
              <a:lnSpc>
                <a:spcPts val="1535"/>
              </a:lnSpc>
            </a:pP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NA</a:t>
            </a:r>
            <a:r>
              <a:rPr dirty="0">
                <a:latin typeface="+mj-lt"/>
                <a:cs typeface="Times New Roman"/>
              </a:rPr>
              <a:t>ME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VARC</a:t>
            </a:r>
            <a:r>
              <a:rPr spc="-10" dirty="0">
                <a:latin typeface="+mj-lt"/>
                <a:cs typeface="Times New Roman"/>
              </a:rPr>
              <a:t>HA</a:t>
            </a:r>
            <a:r>
              <a:rPr dirty="0">
                <a:latin typeface="+mj-lt"/>
                <a:cs typeface="Times New Roman"/>
              </a:rPr>
              <a:t>R2(</a:t>
            </a:r>
            <a:r>
              <a:rPr spc="-10" dirty="0">
                <a:latin typeface="+mj-lt"/>
                <a:cs typeface="Times New Roman"/>
              </a:rPr>
              <a:t>3</a:t>
            </a:r>
            <a:r>
              <a:rPr dirty="0">
                <a:latin typeface="+mj-lt"/>
                <a:cs typeface="Times New Roman"/>
              </a:rPr>
              <a:t>0) </a:t>
            </a:r>
            <a:r>
              <a:rPr spc="-10" dirty="0">
                <a:latin typeface="+mj-lt"/>
                <a:cs typeface="Times New Roman"/>
              </a:rPr>
              <a:t>NO</a:t>
            </a:r>
            <a:r>
              <a:rPr dirty="0">
                <a:latin typeface="+mj-lt"/>
                <a:cs typeface="Times New Roman"/>
              </a:rPr>
              <a:t>T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NULL</a:t>
            </a:r>
            <a:r>
              <a:rPr dirty="0">
                <a:latin typeface="+mj-lt"/>
                <a:cs typeface="Times New Roman"/>
              </a:rPr>
              <a:t>,</a:t>
            </a:r>
          </a:p>
          <a:p>
            <a:pPr marL="12065" marR="2187575">
              <a:lnSpc>
                <a:spcPts val="1610"/>
              </a:lnSpc>
              <a:spcBef>
                <a:spcPts val="80"/>
              </a:spcBef>
            </a:pP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R_P</a:t>
            </a:r>
            <a:r>
              <a:rPr spc="-10" dirty="0">
                <a:latin typeface="+mj-lt"/>
                <a:cs typeface="Times New Roman"/>
              </a:rPr>
              <a:t>HONE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O </a:t>
            </a:r>
            <a:r>
              <a:rPr spc="-10" dirty="0">
                <a:latin typeface="+mj-lt"/>
                <a:cs typeface="Times New Roman"/>
              </a:rPr>
              <a:t> NU</a:t>
            </a:r>
            <a:r>
              <a:rPr dirty="0">
                <a:latin typeface="+mj-lt"/>
                <a:cs typeface="Times New Roman"/>
              </a:rPr>
              <a:t>MB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R(</a:t>
            </a:r>
            <a:r>
              <a:rPr spc="5" dirty="0">
                <a:latin typeface="+mj-lt"/>
                <a:cs typeface="Times New Roman"/>
              </a:rPr>
              <a:t>1</a:t>
            </a:r>
            <a:r>
              <a:rPr dirty="0">
                <a:latin typeface="+mj-lt"/>
                <a:cs typeface="Times New Roman"/>
              </a:rPr>
              <a:t>5) </a:t>
            </a:r>
            <a:r>
              <a:rPr spc="-10" dirty="0">
                <a:latin typeface="+mj-lt"/>
                <a:cs typeface="Times New Roman"/>
              </a:rPr>
              <a:t>UN</a:t>
            </a:r>
            <a:r>
              <a:rPr dirty="0">
                <a:latin typeface="+mj-lt"/>
                <a:cs typeface="Times New Roman"/>
              </a:rPr>
              <a:t>I</a:t>
            </a:r>
            <a:r>
              <a:rPr spc="-10" dirty="0">
                <a:latin typeface="+mj-lt"/>
                <a:cs typeface="Times New Roman"/>
              </a:rPr>
              <a:t>QUE</a:t>
            </a:r>
            <a:r>
              <a:rPr dirty="0">
                <a:latin typeface="+mj-lt"/>
                <a:cs typeface="Times New Roman"/>
              </a:rPr>
              <a:t>, 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R_</a:t>
            </a:r>
            <a:r>
              <a:rPr spc="-10" dirty="0">
                <a:latin typeface="+mj-lt"/>
                <a:cs typeface="Times New Roman"/>
              </a:rPr>
              <a:t>HO</a:t>
            </a:r>
            <a:r>
              <a:rPr dirty="0">
                <a:latin typeface="+mj-lt"/>
                <a:cs typeface="Times New Roman"/>
              </a:rPr>
              <a:t>M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_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IST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VA</a:t>
            </a:r>
            <a:r>
              <a:rPr dirty="0">
                <a:latin typeface="+mj-lt"/>
                <a:cs typeface="Times New Roman"/>
              </a:rPr>
              <a:t>RC</a:t>
            </a:r>
            <a:r>
              <a:rPr spc="-10" dirty="0">
                <a:latin typeface="+mj-lt"/>
                <a:cs typeface="Times New Roman"/>
              </a:rPr>
              <a:t>HA</a:t>
            </a:r>
            <a:r>
              <a:rPr dirty="0">
                <a:latin typeface="+mj-lt"/>
                <a:cs typeface="Times New Roman"/>
              </a:rPr>
              <a:t>R2(</a:t>
            </a:r>
            <a:r>
              <a:rPr spc="5" dirty="0">
                <a:latin typeface="+mj-lt"/>
                <a:cs typeface="Times New Roman"/>
              </a:rPr>
              <a:t>1</a:t>
            </a:r>
            <a:r>
              <a:rPr dirty="0">
                <a:latin typeface="+mj-lt"/>
                <a:cs typeface="Times New Roman"/>
              </a:rPr>
              <a:t>5)</a:t>
            </a:r>
          </a:p>
          <a:p>
            <a:pPr marL="12065">
              <a:lnSpc>
                <a:spcPts val="1530"/>
              </a:lnSpc>
            </a:pPr>
            <a:r>
              <a:rPr dirty="0">
                <a:latin typeface="+mj-lt"/>
                <a:cs typeface="Times New Roman"/>
              </a:rPr>
              <a:t>)</a:t>
            </a:r>
            <a:r>
              <a:rPr lang="en-US" dirty="0">
                <a:latin typeface="+mj-lt"/>
                <a:cs typeface="Times New Roman"/>
              </a:rPr>
              <a:t>;</a:t>
            </a:r>
            <a:endParaRPr dirty="0">
              <a:latin typeface="+mj-lt"/>
              <a:cs typeface="Times New Roman"/>
            </a:endParaRPr>
          </a:p>
          <a:p>
            <a:pPr marL="12065">
              <a:lnSpc>
                <a:spcPts val="1645"/>
              </a:lnSpc>
            </a:pPr>
            <a:r>
              <a:rPr spc="-10" dirty="0">
                <a:latin typeface="+mj-lt"/>
                <a:cs typeface="Times New Roman"/>
              </a:rPr>
              <a:t>DE</a:t>
            </a:r>
            <a:r>
              <a:rPr dirty="0">
                <a:latin typeface="+mj-lt"/>
                <a:cs typeface="Times New Roman"/>
              </a:rPr>
              <a:t>SC </a:t>
            </a:r>
            <a:r>
              <a:rPr spc="-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RI</a:t>
            </a:r>
            <a:r>
              <a:rPr spc="-10" dirty="0">
                <a:latin typeface="+mj-lt"/>
                <a:cs typeface="Times New Roman"/>
              </a:rPr>
              <a:t>VE</a:t>
            </a:r>
            <a:r>
              <a:rPr dirty="0">
                <a:latin typeface="+mj-lt"/>
                <a:cs typeface="Times New Roman"/>
              </a:rPr>
              <a:t>R;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92E5138-7091-94AB-5964-0C366C47656A}"/>
              </a:ext>
            </a:extLst>
          </p:cNvPr>
          <p:cNvSpPr/>
          <p:nvPr/>
        </p:nvSpPr>
        <p:spPr>
          <a:xfrm>
            <a:off x="744344" y="1356638"/>
            <a:ext cx="5943203" cy="414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8B0EF69D-E2F5-A858-25D9-6816B2F60672}"/>
              </a:ext>
            </a:extLst>
          </p:cNvPr>
          <p:cNvSpPr txBox="1"/>
          <p:nvPr/>
        </p:nvSpPr>
        <p:spPr>
          <a:xfrm>
            <a:off x="3715946" y="412397"/>
            <a:ext cx="33747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en-US" b="1" spc="-10" dirty="0">
                <a:latin typeface="+mj-lt"/>
                <a:cs typeface="Times New Roman"/>
              </a:rPr>
              <a:t>        </a:t>
            </a:r>
            <a:r>
              <a:rPr sz="2000" b="1" spc="-10" dirty="0">
                <a:latin typeface="+mj-lt"/>
                <a:cs typeface="Times New Roman"/>
              </a:rPr>
              <a:t>DR</a:t>
            </a:r>
            <a:r>
              <a:rPr sz="2000" b="1" dirty="0">
                <a:latin typeface="+mj-lt"/>
                <a:cs typeface="Times New Roman"/>
              </a:rPr>
              <a:t>I</a:t>
            </a:r>
            <a:r>
              <a:rPr sz="2000" b="1" spc="-10" dirty="0">
                <a:latin typeface="+mj-lt"/>
                <a:cs typeface="Times New Roman"/>
              </a:rPr>
              <a:t>V</a:t>
            </a:r>
            <a:r>
              <a:rPr sz="2000" b="1" dirty="0">
                <a:latin typeface="+mj-lt"/>
                <a:cs typeface="Times New Roman"/>
              </a:rPr>
              <a:t>ER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CD97E1BE-08D1-2289-D284-E8443501A7EF}"/>
              </a:ext>
            </a:extLst>
          </p:cNvPr>
          <p:cNvSpPr txBox="1"/>
          <p:nvPr/>
        </p:nvSpPr>
        <p:spPr>
          <a:xfrm>
            <a:off x="4277954" y="503000"/>
            <a:ext cx="196902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+mj-lt"/>
                <a:cs typeface="Times New Roman"/>
              </a:rPr>
              <a:t>OW</a:t>
            </a:r>
            <a:r>
              <a:rPr sz="2000" b="1" spc="-10" dirty="0">
                <a:latin typeface="+mj-lt"/>
                <a:cs typeface="Times New Roman"/>
              </a:rPr>
              <a:t>N</a:t>
            </a:r>
            <a:r>
              <a:rPr sz="2000" b="1" dirty="0">
                <a:latin typeface="+mj-lt"/>
                <a:cs typeface="Times New Roman"/>
              </a:rPr>
              <a:t>ER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A8138405-297E-3362-E11E-EA03C4AD5FC0}"/>
              </a:ext>
            </a:extLst>
          </p:cNvPr>
          <p:cNvSpPr txBox="1"/>
          <p:nvPr/>
        </p:nvSpPr>
        <p:spPr>
          <a:xfrm>
            <a:off x="1088948" y="1479524"/>
            <a:ext cx="3927433" cy="411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45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O</a:t>
            </a:r>
            <a:r>
              <a:rPr lang="en-US" spc="-15" dirty="0">
                <a:latin typeface="+mj-lt"/>
                <a:cs typeface="Times New Roman"/>
              </a:rPr>
              <a:t>W</a:t>
            </a:r>
            <a:r>
              <a:rPr lang="en-US" dirty="0">
                <a:latin typeface="+mj-lt"/>
                <a:cs typeface="Times New Roman"/>
              </a:rPr>
              <a:t>N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</a:t>
            </a:r>
          </a:p>
          <a:p>
            <a:pPr marL="64769" marR="63500">
              <a:lnSpc>
                <a:spcPts val="1610"/>
              </a:lnSpc>
              <a:spcBef>
                <a:spcPts val="75"/>
              </a:spcBef>
            </a:pP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R(1</a:t>
            </a:r>
            <a:r>
              <a:rPr lang="en-US" spc="-10" dirty="0">
                <a:latin typeface="+mj-lt"/>
                <a:cs typeface="Times New Roman"/>
              </a:rPr>
              <a:t>5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O</a:t>
            </a:r>
            <a:r>
              <a:rPr lang="en-US" spc="-15" dirty="0">
                <a:latin typeface="+mj-lt"/>
                <a:cs typeface="Times New Roman"/>
              </a:rPr>
              <a:t>W</a:t>
            </a:r>
            <a:r>
              <a:rPr lang="en-US" dirty="0">
                <a:latin typeface="+mj-lt"/>
                <a:cs typeface="Times New Roman"/>
              </a:rPr>
              <a:t>N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20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PRIM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</a:t>
            </a:r>
            <a:r>
              <a:rPr lang="en-US" spc="-10" dirty="0">
                <a:latin typeface="+mj-lt"/>
                <a:cs typeface="Times New Roman"/>
              </a:rPr>
              <a:t>NA</a:t>
            </a:r>
            <a:r>
              <a:rPr lang="en-US" dirty="0">
                <a:latin typeface="+mj-lt"/>
                <a:cs typeface="Times New Roman"/>
              </a:rPr>
              <a:t>ME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VARC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3</a:t>
            </a:r>
            <a:r>
              <a:rPr lang="en-US" dirty="0">
                <a:latin typeface="+mj-lt"/>
                <a:cs typeface="Times New Roman"/>
              </a:rPr>
              <a:t>0),</a:t>
            </a:r>
          </a:p>
          <a:p>
            <a:pPr marL="64769" marR="2308225">
              <a:lnSpc>
                <a:spcPts val="1610"/>
              </a:lnSpc>
              <a:spcBef>
                <a:spcPts val="10"/>
              </a:spcBef>
            </a:pP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R_P</a:t>
            </a:r>
            <a:r>
              <a:rPr lang="en-US" spc="-10" dirty="0">
                <a:latin typeface="+mj-lt"/>
                <a:cs typeface="Times New Roman"/>
              </a:rPr>
              <a:t>HONE</a:t>
            </a:r>
            <a:r>
              <a:rPr lang="en-US" dirty="0">
                <a:latin typeface="+mj-lt"/>
                <a:cs typeface="Times New Roman"/>
              </a:rPr>
              <a:t>_NO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R(15) </a:t>
            </a:r>
            <a:r>
              <a:rPr lang="en-US" spc="-10" dirty="0">
                <a:latin typeface="+mj-lt"/>
                <a:cs typeface="Times New Roman"/>
              </a:rPr>
              <a:t>UN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QUE</a:t>
            </a:r>
            <a:r>
              <a:rPr lang="en-US" dirty="0">
                <a:latin typeface="+mj-lt"/>
                <a:cs typeface="Times New Roman"/>
              </a:rPr>
              <a:t>, 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</a:t>
            </a:r>
            <a:r>
              <a:rPr lang="en-US" spc="-10" dirty="0">
                <a:latin typeface="+mj-lt"/>
                <a:cs typeface="Times New Roman"/>
              </a:rPr>
              <a:t>ADD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SS</a:t>
            </a:r>
            <a:r>
              <a:rPr lang="en-US" spc="10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5" dirty="0">
                <a:latin typeface="+mj-lt"/>
                <a:cs typeface="Times New Roman"/>
              </a:rPr>
              <a:t>4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), 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IL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4</a:t>
            </a:r>
            <a:r>
              <a:rPr lang="en-US" dirty="0">
                <a:latin typeface="+mj-lt"/>
                <a:cs typeface="Times New Roman"/>
              </a:rPr>
              <a:t>0) </a:t>
            </a:r>
            <a:r>
              <a:rPr lang="en-US" spc="-10" dirty="0">
                <a:latin typeface="+mj-lt"/>
                <a:cs typeface="Times New Roman"/>
              </a:rPr>
              <a:t>UN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QUE</a:t>
            </a:r>
            <a:r>
              <a:rPr lang="en-US" dirty="0">
                <a:latin typeface="+mj-lt"/>
                <a:cs typeface="Times New Roman"/>
              </a:rPr>
              <a:t>,</a:t>
            </a:r>
          </a:p>
          <a:p>
            <a:pPr marL="64769" marR="58419">
              <a:lnSpc>
                <a:spcPts val="1610"/>
              </a:lnSpc>
            </a:pP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MBER</a:t>
            </a:r>
            <a:r>
              <a:rPr lang="en-US" spc="150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</a:t>
            </a:r>
            <a:r>
              <a:rPr lang="en-US" spc="-10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</a:t>
            </a:r>
            <a:r>
              <a:rPr lang="en-US" spc="140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20" dirty="0">
                <a:latin typeface="+mj-lt"/>
                <a:cs typeface="Times New Roman"/>
              </a:rPr>
              <a:t>O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14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10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OWNE</a:t>
            </a:r>
            <a:r>
              <a:rPr lang="en-US" dirty="0">
                <a:latin typeface="+mj-lt"/>
                <a:cs typeface="Times New Roman"/>
              </a:rPr>
              <a:t>R_FK 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EHIC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(</a:t>
            </a: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_N</a:t>
            </a:r>
            <a:r>
              <a:rPr lang="en-US" spc="-10" dirty="0">
                <a:latin typeface="+mj-lt"/>
                <a:cs typeface="Times New Roman"/>
              </a:rPr>
              <a:t>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R)</a:t>
            </a:r>
          </a:p>
          <a:p>
            <a:pPr marL="108585">
              <a:lnSpc>
                <a:spcPts val="1535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50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O</a:t>
            </a:r>
            <a:r>
              <a:rPr lang="en-US" spc="-20" dirty="0">
                <a:latin typeface="+mj-lt"/>
                <a:cs typeface="Times New Roman"/>
              </a:rPr>
              <a:t>W</a:t>
            </a:r>
            <a:r>
              <a:rPr lang="en-US" spc="-10" dirty="0">
                <a:latin typeface="+mj-lt"/>
                <a:cs typeface="Times New Roman"/>
              </a:rPr>
              <a:t>NE</a:t>
            </a:r>
            <a:r>
              <a:rPr lang="en-US" dirty="0">
                <a:latin typeface="+mj-lt"/>
                <a:cs typeface="Times New Roman"/>
              </a:rPr>
              <a:t>R;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3AD0CC7C-5D77-7783-6EA6-D73DFF9DD7C9}"/>
              </a:ext>
            </a:extLst>
          </p:cNvPr>
          <p:cNvSpPr/>
          <p:nvPr/>
        </p:nvSpPr>
        <p:spPr>
          <a:xfrm>
            <a:off x="5262464" y="1181280"/>
            <a:ext cx="5943600" cy="471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2ABA-04E2-70E7-0177-15E246A9FF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5D20-DAAE-6F7C-CDEF-CCA9BBC8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A7CF34F-07FB-B31D-E61B-938ADD746C08}"/>
              </a:ext>
            </a:extLst>
          </p:cNvPr>
          <p:cNvSpPr txBox="1"/>
          <p:nvPr/>
        </p:nvSpPr>
        <p:spPr>
          <a:xfrm>
            <a:off x="4354511" y="557641"/>
            <a:ext cx="185334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+mj-lt"/>
                <a:cs typeface="Times New Roman"/>
              </a:rPr>
              <a:t>P</a:t>
            </a:r>
            <a:r>
              <a:rPr sz="2000" b="1" dirty="0">
                <a:latin typeface="+mj-lt"/>
                <a:cs typeface="Times New Roman"/>
              </a:rPr>
              <a:t>OLI</a:t>
            </a:r>
            <a:r>
              <a:rPr sz="2000" b="1" spc="-10" dirty="0">
                <a:latin typeface="+mj-lt"/>
                <a:cs typeface="Times New Roman"/>
              </a:rPr>
              <a:t>C</a:t>
            </a:r>
            <a:r>
              <a:rPr sz="2000" b="1" dirty="0">
                <a:latin typeface="+mj-lt"/>
                <a:cs typeface="Times New Roman"/>
              </a:rPr>
              <a:t>E 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C9F9D29-1783-99A0-CDE6-075D2DB0729E}"/>
              </a:ext>
            </a:extLst>
          </p:cNvPr>
          <p:cNvSpPr txBox="1"/>
          <p:nvPr/>
        </p:nvSpPr>
        <p:spPr>
          <a:xfrm>
            <a:off x="7192506" y="1857801"/>
            <a:ext cx="3797072" cy="3516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50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 </a:t>
            </a:r>
            <a:r>
              <a:rPr lang="en-US" spc="-10" dirty="0">
                <a:latin typeface="+mj-lt"/>
                <a:cs typeface="Times New Roman"/>
              </a:rPr>
              <a:t> </a:t>
            </a:r>
            <a:r>
              <a:rPr lang="en-US" spc="5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</a:t>
            </a:r>
          </a:p>
          <a:p>
            <a:pPr marL="64769" marR="120650">
              <a:lnSpc>
                <a:spcPts val="1610"/>
              </a:lnSpc>
              <a:spcBef>
                <a:spcPts val="80"/>
              </a:spcBef>
            </a:pP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R(1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PRIM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NA</a:t>
            </a:r>
            <a:r>
              <a:rPr lang="en-US" dirty="0">
                <a:latin typeface="+mj-lt"/>
                <a:cs typeface="Times New Roman"/>
              </a:rPr>
              <a:t>ME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ARC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3</a:t>
            </a:r>
            <a:r>
              <a:rPr lang="en-US" dirty="0">
                <a:latin typeface="+mj-lt"/>
                <a:cs typeface="Times New Roman"/>
              </a:rPr>
              <a:t>0),</a:t>
            </a:r>
          </a:p>
          <a:p>
            <a:pPr marL="64769" marR="2162175">
              <a:lnSpc>
                <a:spcPts val="1610"/>
              </a:lnSpc>
            </a:pP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_P</a:t>
            </a:r>
            <a:r>
              <a:rPr lang="en-US" spc="-10" dirty="0">
                <a:latin typeface="+mj-lt"/>
                <a:cs typeface="Times New Roman"/>
              </a:rPr>
              <a:t>HONE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NO</a:t>
            </a:r>
            <a:r>
              <a:rPr lang="en-US" dirty="0">
                <a:latin typeface="+mj-lt"/>
                <a:cs typeface="Times New Roman"/>
              </a:rPr>
              <a:t>_1</a:t>
            </a:r>
            <a:r>
              <a:rPr lang="en-US" spc="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5" dirty="0">
                <a:latin typeface="+mj-lt"/>
                <a:cs typeface="Times New Roman"/>
              </a:rPr>
              <a:t>(</a:t>
            </a:r>
            <a:r>
              <a:rPr lang="en-US" dirty="0">
                <a:latin typeface="+mj-lt"/>
                <a:cs typeface="Times New Roman"/>
              </a:rPr>
              <a:t>15)</a:t>
            </a:r>
            <a:r>
              <a:rPr lang="en-US" spc="-1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UN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QUE</a:t>
            </a:r>
            <a:r>
              <a:rPr lang="en-US" dirty="0">
                <a:latin typeface="+mj-lt"/>
                <a:cs typeface="Times New Roman"/>
              </a:rPr>
              <a:t>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spc="5" dirty="0">
                <a:latin typeface="+mj-lt"/>
                <a:cs typeface="Times New Roman"/>
              </a:rPr>
              <a:t>_</a:t>
            </a:r>
            <a:r>
              <a:rPr lang="en-US" spc="-20" dirty="0">
                <a:latin typeface="+mj-lt"/>
                <a:cs typeface="Times New Roman"/>
              </a:rPr>
              <a:t>W</a:t>
            </a:r>
            <a:r>
              <a:rPr lang="en-US" spc="-10" dirty="0">
                <a:latin typeface="+mj-lt"/>
                <a:cs typeface="Times New Roman"/>
              </a:rPr>
              <a:t>O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K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5" dirty="0">
                <a:latin typeface="+mj-lt"/>
                <a:cs typeface="Times New Roman"/>
              </a:rPr>
              <a:t>N</a:t>
            </a:r>
            <a:r>
              <a:rPr lang="en-US" spc="-5" dirty="0">
                <a:latin typeface="+mj-lt"/>
                <a:cs typeface="Times New Roman"/>
              </a:rPr>
              <a:t>G</a:t>
            </a:r>
            <a:r>
              <a:rPr lang="en-US" spc="5" dirty="0">
                <a:latin typeface="+mj-lt"/>
                <a:cs typeface="Times New Roman"/>
              </a:rPr>
              <a:t>_</a:t>
            </a:r>
            <a:r>
              <a:rPr lang="en-US" dirty="0">
                <a:latin typeface="+mj-lt"/>
                <a:cs typeface="Times New Roman"/>
              </a:rPr>
              <a:t>CI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EWO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K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G</a:t>
            </a:r>
            <a:r>
              <a:rPr lang="en-US" spc="-10" dirty="0">
                <a:latin typeface="+mj-lt"/>
                <a:cs typeface="Times New Roman"/>
              </a:rPr>
              <a:t>ZON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VARC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5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</a:t>
            </a:r>
          </a:p>
          <a:p>
            <a:pPr marL="64769">
              <a:lnSpc>
                <a:spcPts val="1535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50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</a:t>
            </a:r>
            <a:r>
              <a:rPr lang="en-US" spc="-5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;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00D18C0-1054-86E5-C329-8931013D2169}"/>
              </a:ext>
            </a:extLst>
          </p:cNvPr>
          <p:cNvSpPr/>
          <p:nvPr/>
        </p:nvSpPr>
        <p:spPr>
          <a:xfrm>
            <a:off x="863127" y="1424610"/>
            <a:ext cx="5943600" cy="442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8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3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5490" indent="-457200">
              <a:lnSpc>
                <a:spcPct val="100000"/>
              </a:lnSpc>
              <a:spcBef>
                <a:spcPts val="825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NT</a:t>
            </a:r>
            <a:r>
              <a:rPr lang="en-US" sz="2600" dirty="0">
                <a:latin typeface="+mj-lt"/>
                <a:cs typeface="Times New Roman"/>
              </a:rPr>
              <a:t>R</a:t>
            </a:r>
            <a:r>
              <a:rPr lang="en-US" sz="2600" spc="-10" dirty="0">
                <a:latin typeface="+mj-lt"/>
                <a:cs typeface="Times New Roman"/>
              </a:rPr>
              <a:t>ODU</a:t>
            </a:r>
            <a:r>
              <a:rPr lang="en-US" sz="2600" dirty="0">
                <a:latin typeface="+mj-lt"/>
                <a:cs typeface="Times New Roman"/>
              </a:rPr>
              <a:t>C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spcBef>
                <a:spcPts val="825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dirty="0">
                <a:latin typeface="+mj-lt"/>
                <a:cs typeface="Times New Roman"/>
              </a:rPr>
              <a:t>SC</a:t>
            </a:r>
            <a:r>
              <a:rPr lang="en-US" sz="2600" spc="-10" dirty="0">
                <a:latin typeface="+mj-lt"/>
                <a:cs typeface="Times New Roman"/>
              </a:rPr>
              <a:t>ENA</a:t>
            </a:r>
            <a:r>
              <a:rPr lang="en-US" sz="2600" dirty="0">
                <a:latin typeface="+mj-lt"/>
                <a:cs typeface="Times New Roman"/>
              </a:rPr>
              <a:t>RIO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spc="-10" dirty="0">
                <a:latin typeface="+mj-lt"/>
                <a:cs typeface="Times New Roman"/>
              </a:rPr>
              <a:t>DE</a:t>
            </a:r>
            <a:r>
              <a:rPr lang="en-US" sz="2600" dirty="0">
                <a:latin typeface="+mj-lt"/>
                <a:cs typeface="Times New Roman"/>
              </a:rPr>
              <a:t>SC</a:t>
            </a:r>
            <a:r>
              <a:rPr lang="en-US" sz="2600" spc="5" dirty="0">
                <a:latin typeface="+mj-lt"/>
                <a:cs typeface="Times New Roman"/>
              </a:rPr>
              <a:t>R</a:t>
            </a:r>
            <a:r>
              <a:rPr lang="en-US" sz="2600" dirty="0">
                <a:latin typeface="+mj-lt"/>
                <a:cs typeface="Times New Roman"/>
              </a:rPr>
              <a:t>IP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spcBef>
                <a:spcPts val="15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E</a:t>
            </a:r>
            <a:r>
              <a:rPr lang="en-US" sz="2600" dirty="0">
                <a:latin typeface="+mj-lt"/>
                <a:cs typeface="Times New Roman"/>
              </a:rPr>
              <a:t>R </a:t>
            </a:r>
            <a:r>
              <a:rPr lang="en-US" sz="2600" spc="-10" dirty="0">
                <a:latin typeface="+mj-lt"/>
                <a:cs typeface="Times New Roman"/>
              </a:rPr>
              <a:t>D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AG</a:t>
            </a:r>
            <a:r>
              <a:rPr lang="en-US" sz="2600" dirty="0">
                <a:latin typeface="+mj-lt"/>
                <a:cs typeface="Times New Roman"/>
              </a:rPr>
              <a:t>R</a:t>
            </a:r>
            <a:r>
              <a:rPr lang="en-US" sz="2600" spc="-10" dirty="0">
                <a:latin typeface="+mj-lt"/>
                <a:cs typeface="Times New Roman"/>
              </a:rPr>
              <a:t>A</a:t>
            </a:r>
            <a:r>
              <a:rPr lang="en-US" sz="2600" dirty="0">
                <a:latin typeface="+mj-lt"/>
                <a:cs typeface="Times New Roman"/>
              </a:rPr>
              <a:t>M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NO</a:t>
            </a:r>
            <a:r>
              <a:rPr lang="en-US" sz="2600" dirty="0">
                <a:latin typeface="+mj-lt"/>
                <a:cs typeface="Times New Roman"/>
              </a:rPr>
              <a:t>RM</a:t>
            </a:r>
            <a:r>
              <a:rPr lang="en-US" sz="2600" spc="-10" dirty="0">
                <a:latin typeface="+mj-lt"/>
                <a:cs typeface="Times New Roman"/>
              </a:rPr>
              <a:t>AL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ZAT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5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TA</a:t>
            </a:r>
            <a:r>
              <a:rPr lang="en-US" sz="2600" dirty="0">
                <a:latin typeface="+mj-lt"/>
                <a:cs typeface="Times New Roman"/>
              </a:rPr>
              <a:t>B</a:t>
            </a:r>
            <a:r>
              <a:rPr lang="en-US" sz="2600" spc="-10" dirty="0">
                <a:latin typeface="+mj-lt"/>
                <a:cs typeface="Times New Roman"/>
              </a:rPr>
              <a:t>L</a:t>
            </a:r>
            <a:r>
              <a:rPr lang="en-US" sz="2600" dirty="0">
                <a:latin typeface="+mj-lt"/>
                <a:cs typeface="Times New Roman"/>
              </a:rPr>
              <a:t>E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CR</a:t>
            </a:r>
            <a:r>
              <a:rPr lang="en-US" sz="2600" spc="-10" dirty="0">
                <a:latin typeface="+mj-lt"/>
                <a:cs typeface="Times New Roman"/>
              </a:rPr>
              <a:t>E</a:t>
            </a:r>
            <a:r>
              <a:rPr lang="en-US" sz="2600" dirty="0">
                <a:latin typeface="+mj-lt"/>
                <a:cs typeface="Times New Roman"/>
              </a:rPr>
              <a:t>A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spcBef>
                <a:spcPts val="10"/>
              </a:spcBef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DAT</a:t>
            </a:r>
            <a:r>
              <a:rPr lang="en-US" sz="2600" dirty="0">
                <a:latin typeface="+mj-lt"/>
                <a:cs typeface="Times New Roman"/>
              </a:rPr>
              <a:t>A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N</a:t>
            </a:r>
            <a:r>
              <a:rPr lang="en-US" sz="2600" dirty="0">
                <a:latin typeface="+mj-lt"/>
                <a:cs typeface="Times New Roman"/>
              </a:rPr>
              <a:t>S</a:t>
            </a:r>
            <a:r>
              <a:rPr lang="en-US" sz="2600" spc="-10" dirty="0">
                <a:latin typeface="+mj-lt"/>
                <a:cs typeface="Times New Roman"/>
              </a:rPr>
              <a:t>E</a:t>
            </a:r>
            <a:r>
              <a:rPr lang="en-US" sz="2600" spc="5" dirty="0">
                <a:latin typeface="+mj-lt"/>
                <a:cs typeface="Times New Roman"/>
              </a:rPr>
              <a:t>R</a:t>
            </a:r>
            <a:r>
              <a:rPr lang="en-US" sz="2600" spc="-10" dirty="0">
                <a:latin typeface="+mj-lt"/>
                <a:cs typeface="Times New Roman"/>
              </a:rPr>
              <a:t>T</a:t>
            </a:r>
            <a:r>
              <a:rPr lang="en-US" sz="2600" dirty="0">
                <a:latin typeface="+mj-lt"/>
                <a:cs typeface="Times New Roman"/>
              </a:rPr>
              <a:t>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spc="-10" dirty="0">
                <a:latin typeface="+mj-lt"/>
                <a:cs typeface="Times New Roman"/>
              </a:rPr>
              <a:t>QUE</a:t>
            </a:r>
            <a:r>
              <a:rPr lang="en-US" sz="2600" dirty="0">
                <a:latin typeface="+mj-lt"/>
                <a:cs typeface="Times New Roman"/>
              </a:rPr>
              <a:t>RY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DESI</a:t>
            </a:r>
            <a:r>
              <a:rPr lang="en-US" sz="2600" spc="-10" dirty="0">
                <a:latin typeface="+mj-lt"/>
                <a:cs typeface="Times New Roman"/>
              </a:rPr>
              <a:t>G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pPr marL="745490" indent="-457200">
              <a:lnSpc>
                <a:spcPct val="100000"/>
              </a:lnSpc>
              <a:buSzPct val="114285"/>
              <a:buFont typeface="Wingdings" panose="05000000000000000000" pitchFamily="2" charset="2"/>
              <a:buChar char="v"/>
              <a:tabLst>
                <a:tab pos="517525" algn="l"/>
              </a:tabLst>
            </a:pPr>
            <a:r>
              <a:rPr lang="en-US" sz="2600" dirty="0">
                <a:latin typeface="+mj-lt"/>
                <a:cs typeface="Times New Roman"/>
              </a:rPr>
              <a:t>C</a:t>
            </a:r>
            <a:r>
              <a:rPr lang="en-US" sz="2600" spc="-10" dirty="0">
                <a:latin typeface="+mj-lt"/>
                <a:cs typeface="Times New Roman"/>
              </a:rPr>
              <a:t>ON</a:t>
            </a:r>
            <a:r>
              <a:rPr lang="en-US" sz="2600" dirty="0">
                <a:latin typeface="+mj-lt"/>
                <a:cs typeface="Times New Roman"/>
              </a:rPr>
              <a:t>C</a:t>
            </a:r>
            <a:r>
              <a:rPr lang="en-US" sz="2600" spc="-10" dirty="0">
                <a:latin typeface="+mj-lt"/>
                <a:cs typeface="Times New Roman"/>
              </a:rPr>
              <a:t>LU</a:t>
            </a:r>
            <a:r>
              <a:rPr lang="en-US" sz="2600" dirty="0">
                <a:latin typeface="+mj-lt"/>
                <a:cs typeface="Times New Roman"/>
              </a:rPr>
              <a:t>SI</a:t>
            </a:r>
            <a:r>
              <a:rPr lang="en-US" sz="2600" spc="-10" dirty="0">
                <a:latin typeface="+mj-lt"/>
                <a:cs typeface="Times New Roman"/>
              </a:rPr>
              <a:t>O</a:t>
            </a:r>
            <a:r>
              <a:rPr lang="en-US" sz="2600" dirty="0">
                <a:latin typeface="+mj-lt"/>
                <a:cs typeface="Times New Roman"/>
              </a:rPr>
              <a:t>N</a:t>
            </a:r>
            <a:r>
              <a:rPr lang="en-US" sz="2600" spc="-10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AND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dirty="0">
                <a:latin typeface="+mj-lt"/>
                <a:cs typeface="Times New Roman"/>
              </a:rPr>
              <a:t>F</a:t>
            </a:r>
            <a:r>
              <a:rPr lang="en-US" sz="2600" spc="-10" dirty="0">
                <a:latin typeface="+mj-lt"/>
                <a:cs typeface="Times New Roman"/>
              </a:rPr>
              <a:t>UTU</a:t>
            </a:r>
            <a:r>
              <a:rPr lang="en-US" sz="2600" dirty="0">
                <a:latin typeface="+mj-lt"/>
                <a:cs typeface="Times New Roman"/>
              </a:rPr>
              <a:t>RE</a:t>
            </a:r>
            <a:r>
              <a:rPr lang="en-US" sz="2600" spc="-5" dirty="0">
                <a:latin typeface="+mj-lt"/>
                <a:cs typeface="Times New Roman"/>
              </a:rPr>
              <a:t> </a:t>
            </a:r>
            <a:r>
              <a:rPr lang="en-US" sz="2600" spc="5" dirty="0">
                <a:latin typeface="+mj-lt"/>
                <a:cs typeface="Times New Roman"/>
              </a:rPr>
              <a:t>P</a:t>
            </a:r>
            <a:r>
              <a:rPr lang="en-US" sz="2600" spc="-10" dirty="0">
                <a:latin typeface="+mj-lt"/>
                <a:cs typeface="Times New Roman"/>
              </a:rPr>
              <a:t>LA</a:t>
            </a:r>
            <a:r>
              <a:rPr lang="en-US" sz="2600" dirty="0">
                <a:latin typeface="+mj-lt"/>
                <a:cs typeface="Times New Roman"/>
              </a:rPr>
              <a:t>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18E2-0E34-EA78-E2A1-89D522C94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554964-3DC8-9FC8-E86F-C4D5D7C6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5E44A34-184A-D562-0B06-539C701BDC97}"/>
              </a:ext>
            </a:extLst>
          </p:cNvPr>
          <p:cNvSpPr txBox="1"/>
          <p:nvPr/>
        </p:nvSpPr>
        <p:spPr>
          <a:xfrm>
            <a:off x="4400219" y="543413"/>
            <a:ext cx="169578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+mj-lt"/>
                <a:cs typeface="Times New Roman"/>
              </a:rPr>
              <a:t>CA</a:t>
            </a:r>
            <a:r>
              <a:rPr sz="2000" b="1" dirty="0">
                <a:latin typeface="+mj-lt"/>
                <a:cs typeface="Times New Roman"/>
              </a:rPr>
              <a:t>SE </a:t>
            </a:r>
            <a:r>
              <a:rPr sz="2000" b="1" spc="-5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3AA604B-4328-FB6E-CDFD-6442C1B2FF41}"/>
              </a:ext>
            </a:extLst>
          </p:cNvPr>
          <p:cNvSpPr txBox="1"/>
          <p:nvPr/>
        </p:nvSpPr>
        <p:spPr>
          <a:xfrm>
            <a:off x="1264557" y="1539434"/>
            <a:ext cx="2753770" cy="3285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45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5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</a:t>
            </a:r>
          </a:p>
          <a:p>
            <a:pPr marL="64769" marR="317500">
              <a:lnSpc>
                <a:spcPts val="1620"/>
              </a:lnSpc>
              <a:spcBef>
                <a:spcPts val="65"/>
              </a:spcBef>
            </a:pP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O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MBER(</a:t>
            </a:r>
            <a:r>
              <a:rPr lang="en-US" spc="-10" dirty="0">
                <a:latin typeface="+mj-lt"/>
                <a:cs typeface="Times New Roman"/>
              </a:rPr>
              <a:t>1</a:t>
            </a:r>
            <a:r>
              <a:rPr lang="en-US" dirty="0">
                <a:latin typeface="+mj-lt"/>
                <a:cs typeface="Times New Roman"/>
              </a:rPr>
              <a:t>0)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NO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PRIM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DAT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A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E,</a:t>
            </a:r>
          </a:p>
          <a:p>
            <a:pPr marL="64769">
              <a:lnSpc>
                <a:spcPts val="1530"/>
              </a:lnSpc>
            </a:pP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FO</a:t>
            </a:r>
            <a:r>
              <a:rPr lang="en-US" spc="-10" dirty="0">
                <a:latin typeface="+mj-lt"/>
                <a:cs typeface="Times New Roman"/>
              </a:rPr>
              <a:t> VA</a:t>
            </a:r>
            <a:r>
              <a:rPr lang="en-US" dirty="0">
                <a:latin typeface="+mj-lt"/>
                <a:cs typeface="Times New Roman"/>
              </a:rPr>
              <a:t>RC</a:t>
            </a:r>
            <a:r>
              <a:rPr lang="en-US" spc="-10" dirty="0">
                <a:latin typeface="+mj-lt"/>
                <a:cs typeface="Times New Roman"/>
              </a:rPr>
              <a:t>HA</a:t>
            </a:r>
            <a:r>
              <a:rPr lang="en-US" dirty="0">
                <a:latin typeface="+mj-lt"/>
                <a:cs typeface="Times New Roman"/>
              </a:rPr>
              <a:t>R2(</a:t>
            </a:r>
            <a:r>
              <a:rPr lang="en-US" spc="-10" dirty="0">
                <a:latin typeface="+mj-lt"/>
                <a:cs typeface="Times New Roman"/>
              </a:rPr>
              <a:t>4</a:t>
            </a:r>
            <a:r>
              <a:rPr lang="en-US" dirty="0">
                <a:latin typeface="+mj-lt"/>
                <a:cs typeface="Times New Roman"/>
              </a:rPr>
              <a:t>0),</a:t>
            </a:r>
          </a:p>
          <a:p>
            <a:pPr marL="64769">
              <a:lnSpc>
                <a:spcPts val="1610"/>
              </a:lnSpc>
            </a:pP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_FI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R(8),</a:t>
            </a:r>
          </a:p>
          <a:p>
            <a:pPr marL="64769" marR="791210">
              <a:lnSpc>
                <a:spcPts val="1610"/>
              </a:lnSpc>
              <a:spcBef>
                <a:spcPts val="75"/>
              </a:spcBef>
            </a:pP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R(2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P_ID_FK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)</a:t>
            </a:r>
          </a:p>
          <a:p>
            <a:pPr marL="64769">
              <a:lnSpc>
                <a:spcPts val="1535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50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</a:t>
            </a:r>
            <a:r>
              <a:rPr lang="en-US" spc="-5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;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23DFAAA-03B6-8058-4CFF-F898E99A715A}"/>
              </a:ext>
            </a:extLst>
          </p:cNvPr>
          <p:cNvSpPr/>
          <p:nvPr/>
        </p:nvSpPr>
        <p:spPr>
          <a:xfrm>
            <a:off x="5003786" y="1266738"/>
            <a:ext cx="5943600" cy="489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3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6C98-BCF7-F9FA-EC71-5B401D1E0A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9762-D591-370A-0911-AAB74C0F5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F9D591B-8F44-BA38-5309-49DED5C8CBA0}"/>
              </a:ext>
            </a:extLst>
          </p:cNvPr>
          <p:cNvSpPr txBox="1"/>
          <p:nvPr/>
        </p:nvSpPr>
        <p:spPr>
          <a:xfrm>
            <a:off x="7277644" y="1805061"/>
            <a:ext cx="2956926" cy="3468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645"/>
              </a:lnSpc>
            </a:pPr>
            <a:r>
              <a:rPr lang="en-US" dirty="0">
                <a:latin typeface="+mj-lt"/>
                <a:cs typeface="Times New Roman"/>
              </a:rPr>
              <a:t>CR</a:t>
            </a:r>
            <a:r>
              <a:rPr lang="en-US" spc="-10" dirty="0">
                <a:latin typeface="+mj-lt"/>
                <a:cs typeface="Times New Roman"/>
              </a:rPr>
              <a:t>EAT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TA</a:t>
            </a:r>
            <a:r>
              <a:rPr lang="en-US" spc="5" dirty="0">
                <a:latin typeface="+mj-lt"/>
                <a:cs typeface="Times New Roman"/>
              </a:rPr>
              <a:t>B</a:t>
            </a:r>
            <a:r>
              <a:rPr lang="en-US" spc="-10" dirty="0">
                <a:latin typeface="+mj-lt"/>
                <a:cs typeface="Times New Roman"/>
              </a:rPr>
              <a:t>L</a:t>
            </a:r>
            <a:r>
              <a:rPr lang="en-US" dirty="0">
                <a:latin typeface="+mj-lt"/>
                <a:cs typeface="Times New Roman"/>
              </a:rPr>
              <a:t>E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VP(</a:t>
            </a:r>
          </a:p>
          <a:p>
            <a:pPr marL="64769" marR="664845">
              <a:lnSpc>
                <a:spcPts val="1610"/>
              </a:lnSpc>
              <a:spcBef>
                <a:spcPts val="75"/>
              </a:spcBef>
            </a:pP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P_ID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</a:t>
            </a:r>
            <a:r>
              <a:rPr lang="en-US" spc="-10" dirty="0">
                <a:latin typeface="+mj-lt"/>
                <a:cs typeface="Times New Roman"/>
              </a:rPr>
              <a:t>20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spc="5" dirty="0">
                <a:latin typeface="+mj-lt"/>
                <a:cs typeface="Times New Roman"/>
              </a:rPr>
              <a:t>P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_PK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PR</a:t>
            </a:r>
            <a:r>
              <a:rPr lang="en-US" spc="-20" dirty="0">
                <a:latin typeface="+mj-lt"/>
                <a:cs typeface="Times New Roman"/>
              </a:rPr>
              <a:t>I</a:t>
            </a:r>
            <a:r>
              <a:rPr lang="en-US" dirty="0">
                <a:latin typeface="+mj-lt"/>
                <a:cs typeface="Times New Roman"/>
              </a:rPr>
              <a:t>M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RY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KEY</a:t>
            </a:r>
            <a:r>
              <a:rPr lang="en-US" dirty="0">
                <a:latin typeface="+mj-lt"/>
                <a:cs typeface="Times New Roman"/>
              </a:rPr>
              <a:t>,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_ID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R(2</a:t>
            </a:r>
            <a:r>
              <a:rPr lang="en-US" spc="-10" dirty="0">
                <a:latin typeface="+mj-lt"/>
                <a:cs typeface="Times New Roman"/>
              </a:rPr>
              <a:t>0</a:t>
            </a:r>
            <a:r>
              <a:rPr lang="en-US" dirty="0">
                <a:latin typeface="+mj-lt"/>
                <a:cs typeface="Times New Roman"/>
              </a:rPr>
              <a:t>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P</a:t>
            </a:r>
            <a:r>
              <a:rPr lang="en-US" spc="-10" dirty="0">
                <a:latin typeface="+mj-lt"/>
                <a:cs typeface="Times New Roman"/>
              </a:rPr>
              <a:t>O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_FK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(P</a:t>
            </a:r>
            <a:r>
              <a:rPr lang="en-US" spc="-10" dirty="0">
                <a:latin typeface="+mj-lt"/>
                <a:cs typeface="Times New Roman"/>
              </a:rPr>
              <a:t>OL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_I</a:t>
            </a:r>
            <a:r>
              <a:rPr lang="en-US" spc="-10" dirty="0">
                <a:latin typeface="+mj-lt"/>
                <a:cs typeface="Times New Roman"/>
              </a:rPr>
              <a:t>D</a:t>
            </a:r>
            <a:r>
              <a:rPr lang="en-US" dirty="0">
                <a:latin typeface="+mj-lt"/>
                <a:cs typeface="Times New Roman"/>
              </a:rPr>
              <a:t>),</a:t>
            </a:r>
          </a:p>
          <a:p>
            <a:pPr marL="64769">
              <a:lnSpc>
                <a:spcPts val="1540"/>
              </a:lnSpc>
              <a:tabLst>
                <a:tab pos="1813560" algn="l"/>
                <a:tab pos="3009265" algn="l"/>
                <a:tab pos="4272915" algn="l"/>
              </a:tabLst>
            </a:pP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MBER 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R(20) C</a:t>
            </a:r>
            <a:r>
              <a:rPr lang="en-US" spc="-10" dirty="0">
                <a:latin typeface="+mj-lt"/>
                <a:cs typeface="Times New Roman"/>
              </a:rPr>
              <a:t>ON</a:t>
            </a:r>
            <a:r>
              <a:rPr lang="en-US" dirty="0">
                <a:latin typeface="+mj-lt"/>
                <a:cs typeface="Times New Roman"/>
              </a:rPr>
              <a:t>S</a:t>
            </a:r>
            <a:r>
              <a:rPr lang="en-US" spc="-10" dirty="0">
                <a:latin typeface="+mj-lt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A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-10" dirty="0">
                <a:latin typeface="+mj-lt"/>
                <a:cs typeface="Times New Roman"/>
              </a:rPr>
              <a:t>N</a:t>
            </a:r>
            <a:r>
              <a:rPr lang="en-US" dirty="0">
                <a:latin typeface="+mj-lt"/>
                <a:cs typeface="Times New Roman"/>
              </a:rPr>
              <a:t>T VE</a:t>
            </a:r>
            <a:r>
              <a:rPr lang="en-US" spc="-10" dirty="0">
                <a:latin typeface="+mj-lt"/>
                <a:cs typeface="Times New Roman"/>
              </a:rPr>
              <a:t>H</a:t>
            </a:r>
            <a:r>
              <a:rPr lang="en-US" dirty="0">
                <a:latin typeface="+mj-lt"/>
                <a:cs typeface="Times New Roman"/>
              </a:rPr>
              <a:t>I</a:t>
            </a:r>
            <a:r>
              <a:rPr lang="en-US" spc="5" dirty="0">
                <a:latin typeface="+mj-lt"/>
                <a:cs typeface="Times New Roman"/>
              </a:rPr>
              <a:t>_</a:t>
            </a:r>
            <a:r>
              <a:rPr lang="en-US" spc="-10" dirty="0">
                <a:latin typeface="+mj-lt"/>
                <a:cs typeface="Times New Roman"/>
              </a:rPr>
              <a:t>NU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R_</a:t>
            </a:r>
            <a:r>
              <a:rPr lang="en-US" spc="-15" dirty="0">
                <a:latin typeface="+mj-lt"/>
                <a:cs typeface="Times New Roman"/>
              </a:rPr>
              <a:t>F</a:t>
            </a:r>
            <a:r>
              <a:rPr lang="en-US" dirty="0">
                <a:latin typeface="+mj-lt"/>
                <a:cs typeface="Times New Roman"/>
              </a:rPr>
              <a:t>K</a:t>
            </a:r>
          </a:p>
          <a:p>
            <a:pPr marL="64769">
              <a:lnSpc>
                <a:spcPts val="1614"/>
              </a:lnSpc>
            </a:pP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F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</a:t>
            </a:r>
            <a:r>
              <a:rPr lang="en-US" spc="-10" dirty="0">
                <a:latin typeface="+mj-lt"/>
                <a:cs typeface="Times New Roman"/>
              </a:rPr>
              <a:t>EN</a:t>
            </a:r>
            <a:r>
              <a:rPr lang="en-US" dirty="0">
                <a:latin typeface="+mj-lt"/>
                <a:cs typeface="Times New Roman"/>
              </a:rPr>
              <a:t>C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S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EHIC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(</a:t>
            </a:r>
            <a:r>
              <a:rPr lang="en-US" spc="-10" dirty="0">
                <a:latin typeface="+mj-lt"/>
                <a:cs typeface="Times New Roman"/>
              </a:rPr>
              <a:t>VEH</a:t>
            </a:r>
            <a:r>
              <a:rPr lang="en-US" dirty="0">
                <a:latin typeface="+mj-lt"/>
                <a:cs typeface="Times New Roman"/>
              </a:rPr>
              <a:t>IC</a:t>
            </a:r>
            <a:r>
              <a:rPr lang="en-US" spc="-10" dirty="0">
                <a:latin typeface="+mj-lt"/>
                <a:cs typeface="Times New Roman"/>
              </a:rPr>
              <a:t>LE</a:t>
            </a:r>
            <a:r>
              <a:rPr lang="en-US" dirty="0">
                <a:latin typeface="+mj-lt"/>
                <a:cs typeface="Times New Roman"/>
              </a:rPr>
              <a:t>_N</a:t>
            </a:r>
            <a:r>
              <a:rPr lang="en-US" spc="-10" dirty="0">
                <a:latin typeface="+mj-lt"/>
                <a:cs typeface="Times New Roman"/>
              </a:rPr>
              <a:t>U</a:t>
            </a:r>
            <a:r>
              <a:rPr lang="en-US" dirty="0">
                <a:latin typeface="+mj-lt"/>
                <a:cs typeface="Times New Roman"/>
              </a:rPr>
              <a:t>MB</a:t>
            </a:r>
            <a:r>
              <a:rPr lang="en-US" spc="-10" dirty="0">
                <a:latin typeface="+mj-lt"/>
                <a:cs typeface="Times New Roman"/>
              </a:rPr>
              <a:t>E</a:t>
            </a:r>
            <a:r>
              <a:rPr lang="en-US" dirty="0">
                <a:latin typeface="+mj-lt"/>
                <a:cs typeface="Times New Roman"/>
              </a:rPr>
              <a:t>R)</a:t>
            </a:r>
          </a:p>
          <a:p>
            <a:pPr marL="64769">
              <a:lnSpc>
                <a:spcPts val="1610"/>
              </a:lnSpc>
            </a:pPr>
            <a:r>
              <a:rPr lang="en-US" dirty="0">
                <a:latin typeface="+mj-lt"/>
                <a:cs typeface="Times New Roman"/>
              </a:rPr>
              <a:t>);</a:t>
            </a:r>
          </a:p>
          <a:p>
            <a:pPr marL="64769">
              <a:lnSpc>
                <a:spcPts val="1645"/>
              </a:lnSpc>
            </a:pPr>
            <a:r>
              <a:rPr lang="en-US" spc="-10" dirty="0">
                <a:latin typeface="+mj-lt"/>
                <a:cs typeface="Times New Roman"/>
              </a:rPr>
              <a:t>DE</a:t>
            </a:r>
            <a:r>
              <a:rPr lang="en-US" dirty="0">
                <a:latin typeface="+mj-lt"/>
                <a:cs typeface="Times New Roman"/>
              </a:rPr>
              <a:t>SC </a:t>
            </a:r>
            <a:r>
              <a:rPr lang="en-US" spc="-10" dirty="0">
                <a:latin typeface="+mj-lt"/>
                <a:cs typeface="Times New Roman"/>
              </a:rPr>
              <a:t>V</a:t>
            </a:r>
            <a:r>
              <a:rPr lang="en-US" dirty="0">
                <a:latin typeface="+mj-lt"/>
                <a:cs typeface="Times New Roman"/>
              </a:rPr>
              <a:t>P;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75409EA-D3A7-13D2-3FA4-184742D3F89D}"/>
              </a:ext>
            </a:extLst>
          </p:cNvPr>
          <p:cNvSpPr txBox="1"/>
          <p:nvPr/>
        </p:nvSpPr>
        <p:spPr>
          <a:xfrm>
            <a:off x="4418395" y="548111"/>
            <a:ext cx="14874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+mj-lt"/>
                <a:cs typeface="Times New Roman"/>
              </a:rPr>
              <a:t>VP</a:t>
            </a:r>
            <a:r>
              <a:rPr sz="2000" b="1" spc="-10" dirty="0">
                <a:latin typeface="+mj-lt"/>
                <a:cs typeface="Times New Roman"/>
              </a:rPr>
              <a:t>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DAC8C34-CFF0-6A2A-2BFA-857051A5B11A}"/>
              </a:ext>
            </a:extLst>
          </p:cNvPr>
          <p:cNvSpPr/>
          <p:nvPr/>
        </p:nvSpPr>
        <p:spPr>
          <a:xfrm>
            <a:off x="486561" y="1397629"/>
            <a:ext cx="5943600" cy="427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52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4891CFC-DA7F-3D3B-8D2E-4DEDC079C56B}"/>
              </a:ext>
            </a:extLst>
          </p:cNvPr>
          <p:cNvSpPr txBox="1"/>
          <p:nvPr/>
        </p:nvSpPr>
        <p:spPr>
          <a:xfrm>
            <a:off x="709062" y="2967335"/>
            <a:ext cx="632091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b="1" spc="-10" dirty="0">
                <a:solidFill>
                  <a:schemeClr val="bg1"/>
                </a:solidFill>
                <a:latin typeface="+mj-lt"/>
                <a:cs typeface="Times New Roman"/>
              </a:rPr>
              <a:t>DATA INSERTION</a:t>
            </a:r>
            <a:endParaRPr sz="6000" dirty="0">
              <a:solidFill>
                <a:schemeClr val="bg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91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C29-EB52-3A17-5943-7DEF964171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159AAF-94D1-6DB1-1501-D67480286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1ABE992-FD0A-50AD-CBBA-083B70192CCB}"/>
              </a:ext>
            </a:extLst>
          </p:cNvPr>
          <p:cNvSpPr txBox="1"/>
          <p:nvPr/>
        </p:nvSpPr>
        <p:spPr>
          <a:xfrm>
            <a:off x="4400219" y="543413"/>
            <a:ext cx="19921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" dirty="0">
                <a:latin typeface="+mj-lt"/>
                <a:cs typeface="Times New Roman"/>
              </a:rPr>
              <a:t>VEHICLE</a:t>
            </a:r>
            <a:r>
              <a:rPr sz="2000" b="1" dirty="0">
                <a:latin typeface="+mj-lt"/>
                <a:cs typeface="Times New Roman"/>
              </a:rPr>
              <a:t> </a:t>
            </a:r>
            <a:r>
              <a:rPr sz="2000" b="1" spc="-5" dirty="0">
                <a:latin typeface="+mj-lt"/>
                <a:cs typeface="Times New Roman"/>
              </a:rPr>
              <a:t>T</a:t>
            </a:r>
            <a:r>
              <a:rPr sz="2000" b="1" spc="-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7EC63C0-DEBB-F4BA-E32A-E6907EB139AF}"/>
              </a:ext>
            </a:extLst>
          </p:cNvPr>
          <p:cNvSpPr txBox="1"/>
          <p:nvPr/>
        </p:nvSpPr>
        <p:spPr>
          <a:xfrm>
            <a:off x="865778" y="1064929"/>
            <a:ext cx="10460443" cy="3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(132868,TO_DATE('12-APR-2016','DD-MM-YYYY'),'CAR','COROLLA',1285518);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(142569,TO_DATE('17-OCT-2012','DD-MM-YYYY'),'BIKE','APACE',1286619);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(256563,TO_DATE('14-JUN-2018','DD-MM-YYYY'),'BUS','HYUNDAI',1284420);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(177045,TO_DATE('02-FEB-2014','DD-MM-YYYY'),'TRUCK','TATA'1185621);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(166559,TO_DATE('03-MAR-2013','DD-MM-YYYY'),'CAR','ALLION',1185519);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(154587,TO_DATE('24-OCT-2015','DD-MM-YYYY'),'CAR','PREMIO',1188692);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(125253,TO_DATE('11-NOV-2011','DD-MM-YYYY'),'BUS','SCANIA',1356695);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(278565,TO_DATE('12-SEP-2020','DD-MM-YYYY'),'CAR','BMW',1458558);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(254548,TO_DATE('10-JUL-2019','DD-MM-YYYY'),'BIKE','GIXER',1178899);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INTO VEHICLE VALUES (241963,TO_DATE('22-AUG-2017','DD-MM-YYYY'),'TRUCK','EICHER',1150258);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* FROM VEHICLE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461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B80A-2878-4E1A-98A4-B15CC4630F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3E2E-21E7-5523-04B2-4FB6AE44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E8AA09D4-0EFA-72B6-325F-03D6257D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25" y="578191"/>
            <a:ext cx="8306150" cy="5567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032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F14A-C10D-888B-2FE4-EF61CD3227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4C-B4C1-7194-09B5-9F2118F37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3BA8E84-EFE1-B403-9CAA-21EC7DBE4641}"/>
              </a:ext>
            </a:extLst>
          </p:cNvPr>
          <p:cNvSpPr txBox="1"/>
          <p:nvPr/>
        </p:nvSpPr>
        <p:spPr>
          <a:xfrm>
            <a:off x="4349885" y="573897"/>
            <a:ext cx="20760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+mj-lt"/>
                <a:cs typeface="Times New Roman"/>
              </a:rPr>
              <a:t>DRIVER</a:t>
            </a:r>
            <a:r>
              <a:rPr sz="2000" b="1" spc="-5" dirty="0">
                <a:latin typeface="+mj-lt"/>
                <a:cs typeface="Times New Roman"/>
              </a:rPr>
              <a:t> T</a:t>
            </a:r>
            <a:r>
              <a:rPr sz="2000" b="1" spc="-10" dirty="0">
                <a:latin typeface="+mj-lt"/>
                <a:cs typeface="Times New Roman"/>
              </a:rPr>
              <a:t>ABLE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90F5A0F-E832-69F5-4C95-3FE8509E4364}"/>
              </a:ext>
            </a:extLst>
          </p:cNvPr>
          <p:cNvSpPr txBox="1"/>
          <p:nvPr/>
        </p:nvSpPr>
        <p:spPr>
          <a:xfrm>
            <a:off x="1691974" y="1040920"/>
            <a:ext cx="10681788" cy="4612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18,</a:t>
            </a:r>
            <a:r>
              <a:rPr lang="en-US" sz="1600" spc="-5" dirty="0">
                <a:latin typeface="+mj-lt"/>
                <a:cs typeface="Calibri"/>
              </a:rPr>
              <a:t>'H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ALI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27,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A');</a:t>
            </a:r>
            <a:r>
              <a:rPr lang="en-US" sz="1600" spc="-5" dirty="0">
                <a:latin typeface="+mj-lt"/>
                <a:cs typeface="Times New Roman"/>
              </a:rPr>
              <a:t> 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19,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F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3,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20,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UBEL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ASAN'</a:t>
            </a:r>
            <a:r>
              <a:rPr lang="en-US" sz="1600" dirty="0">
                <a:latin typeface="+mj-lt"/>
                <a:cs typeface="Calibri"/>
              </a:rPr>
              <a:t>,01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08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7,</a:t>
            </a:r>
            <a:r>
              <a:rPr lang="en-US" sz="1600" spc="-5" dirty="0">
                <a:latin typeface="+mj-lt"/>
                <a:cs typeface="Calibri"/>
              </a:rPr>
              <a:t>'CUM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LLA</a:t>
            </a:r>
            <a:r>
              <a:rPr lang="en-US" sz="1600" spc="-2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21,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AF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SAY</a:t>
            </a:r>
            <a:r>
              <a:rPr lang="en-US" sz="1600" spc="-10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B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RI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AL</a:t>
            </a:r>
            <a:r>
              <a:rPr lang="en-US" sz="1600" spc="-15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1026794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19,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Y</a:t>
            </a:r>
            <a:r>
              <a:rPr lang="en-US" sz="1600" spc="-5" dirty="0">
                <a:latin typeface="+mj-lt"/>
                <a:cs typeface="Calibri"/>
              </a:rPr>
              <a:t>EE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2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5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56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TO</a:t>
            </a:r>
            <a:r>
              <a:rPr lang="en-US" sz="1600" dirty="0">
                <a:latin typeface="+mj-lt"/>
                <a:cs typeface="Calibri"/>
              </a:rPr>
              <a:t>RE');</a:t>
            </a:r>
          </a:p>
          <a:p>
            <a:pPr marL="91440">
              <a:lnSpc>
                <a:spcPct val="100000"/>
              </a:lnSpc>
              <a:spcBef>
                <a:spcPts val="92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UL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5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'THA</a:t>
            </a:r>
            <a:r>
              <a:rPr lang="en-US" sz="1600" dirty="0">
                <a:latin typeface="+mj-lt"/>
                <a:cs typeface="Calibri"/>
              </a:rPr>
              <a:t>KU</a:t>
            </a:r>
            <a:r>
              <a:rPr lang="en-US" sz="1600" spc="-10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AO');</a:t>
            </a:r>
            <a:endParaRPr lang="en-US" sz="1600" dirty="0">
              <a:latin typeface="+mj-lt"/>
              <a:cs typeface="Calibri"/>
            </a:endParaRP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95,</a:t>
            </a:r>
            <a:r>
              <a:rPr lang="en-US" sz="1600" spc="-5" dirty="0">
                <a:latin typeface="+mj-lt"/>
                <a:cs typeface="Calibri"/>
              </a:rPr>
              <a:t>'S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F</a:t>
            </a:r>
            <a:r>
              <a:rPr lang="en-US" sz="1600" dirty="0">
                <a:latin typeface="+mj-lt"/>
                <a:cs typeface="Calibri"/>
              </a:rPr>
              <a:t>WAN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5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36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K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5" dirty="0">
                <a:latin typeface="+mj-lt"/>
                <a:cs typeface="Calibri"/>
              </a:rPr>
              <a:t>'SA</a:t>
            </a:r>
            <a:r>
              <a:rPr lang="en-US" sz="1600" dirty="0">
                <a:latin typeface="+mj-lt"/>
                <a:cs typeface="Calibri"/>
              </a:rPr>
              <a:t>BIT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ASAN'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3,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A’);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99,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PA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TH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5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18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AZ</a:t>
            </a:r>
            <a:r>
              <a:rPr lang="en-US" sz="1600" spc="-15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dirty="0">
                <a:latin typeface="+mj-lt"/>
                <a:cs typeface="Calibri"/>
              </a:rPr>
              <a:t>UR</a:t>
            </a:r>
            <a:r>
              <a:rPr lang="en-US" sz="1600" spc="-5" dirty="0">
                <a:latin typeface="+mj-lt"/>
                <a:cs typeface="Calibri"/>
              </a:rPr>
              <a:t>’);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999490">
              <a:lnSpc>
                <a:spcPct val="170400"/>
              </a:lnSpc>
              <a:spcBef>
                <a:spcPts val="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DI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</a:t>
            </a:r>
            <a:r>
              <a:rPr lang="en-US" sz="1600" spc="-5" dirty="0">
                <a:latin typeface="+mj-lt"/>
                <a:cs typeface="Calibri"/>
              </a:rPr>
              <a:t>ASA</a:t>
            </a:r>
            <a:r>
              <a:rPr lang="en-US" sz="1600" spc="-2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9,</a:t>
            </a:r>
            <a:r>
              <a:rPr lang="en-US" sz="1600" spc="-5" dirty="0">
                <a:latin typeface="+mj-lt"/>
                <a:cs typeface="Calibri"/>
              </a:rPr>
              <a:t>'JO</a:t>
            </a:r>
            <a:r>
              <a:rPr lang="en-US" sz="1600" spc="-10" dirty="0">
                <a:latin typeface="+mj-lt"/>
                <a:cs typeface="Calibri"/>
              </a:rPr>
              <a:t>Y</a:t>
            </a:r>
            <a:r>
              <a:rPr lang="en-US" sz="1600" dirty="0">
                <a:latin typeface="+mj-lt"/>
                <a:cs typeface="Calibri"/>
              </a:rPr>
              <a:t>PUR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T');</a:t>
            </a:r>
            <a:endParaRPr lang="en-US" sz="1600" dirty="0">
              <a:latin typeface="+mj-lt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F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DRI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R;</a:t>
            </a:r>
          </a:p>
        </p:txBody>
      </p:sp>
    </p:spTree>
    <p:extLst>
      <p:ext uri="{BB962C8B-B14F-4D97-AF65-F5344CB8AC3E}">
        <p14:creationId xmlns:p14="http://schemas.microsoft.com/office/powerpoint/2010/main" val="57932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9F1C-6631-2218-02E4-5AA2B863A9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7672-4E17-CC7D-B8A3-166C04C0D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C9AD92E-40E4-4DA3-1733-15FA46DD51B5}"/>
              </a:ext>
            </a:extLst>
          </p:cNvPr>
          <p:cNvSpPr/>
          <p:nvPr/>
        </p:nvSpPr>
        <p:spPr>
          <a:xfrm>
            <a:off x="1690332" y="419448"/>
            <a:ext cx="8370665" cy="5780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08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29D5-7FD0-09C3-F27C-17A09EDB47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C18E86-3AF7-ABEE-D05D-E1D52EB4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894E6FB-FE7D-12D6-0DC7-EB28C74766F8}"/>
              </a:ext>
            </a:extLst>
          </p:cNvPr>
          <p:cNvSpPr txBox="1"/>
          <p:nvPr/>
        </p:nvSpPr>
        <p:spPr>
          <a:xfrm>
            <a:off x="4324718" y="526345"/>
            <a:ext cx="195863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latin typeface="+mj-lt"/>
                <a:cs typeface="Times New Roman"/>
              </a:rPr>
              <a:t>O</a:t>
            </a:r>
            <a:r>
              <a:rPr sz="2000" b="1" spc="-15" dirty="0">
                <a:latin typeface="+mj-lt"/>
                <a:cs typeface="Times New Roman"/>
              </a:rPr>
              <a:t>WN</a:t>
            </a:r>
            <a:r>
              <a:rPr sz="2000" b="1" spc="-5" dirty="0">
                <a:latin typeface="+mj-lt"/>
                <a:cs typeface="Times New Roman"/>
              </a:rPr>
              <a:t>E</a:t>
            </a:r>
            <a:r>
              <a:rPr sz="2000" b="1" spc="-15" dirty="0">
                <a:latin typeface="+mj-lt"/>
                <a:cs typeface="Times New Roman"/>
              </a:rPr>
              <a:t>R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spc="-5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1862F1A-F851-70D8-3457-2F2722653113}"/>
              </a:ext>
            </a:extLst>
          </p:cNvPr>
          <p:cNvSpPr txBox="1"/>
          <p:nvPr/>
        </p:nvSpPr>
        <p:spPr>
          <a:xfrm>
            <a:off x="1549294" y="1349865"/>
            <a:ext cx="9468119" cy="3470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354965">
              <a:lnSpc>
                <a:spcPct val="1100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2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5" dirty="0">
                <a:latin typeface="+mj-lt"/>
                <a:cs typeface="Calibri"/>
              </a:rPr>
              <a:t>'S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AT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B</a:t>
            </a:r>
            <a:r>
              <a:rPr lang="en-US" sz="1600" dirty="0">
                <a:latin typeface="+mj-lt"/>
                <a:cs typeface="Calibri"/>
              </a:rPr>
              <a:t>DI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RKER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OC</a:t>
            </a:r>
            <a:r>
              <a:rPr lang="en-US" sz="1600" spc="-10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OR</a:t>
            </a:r>
            <a:r>
              <a:rPr lang="en-US" sz="1600" spc="5" dirty="0">
                <a:latin typeface="+mj-lt"/>
                <a:cs typeface="Calibri"/>
              </a:rPr>
              <a:t>P</a:t>
            </a:r>
            <a:r>
              <a:rPr lang="en-US" sz="1600" dirty="0">
                <a:latin typeface="+mj-lt"/>
                <a:cs typeface="Calibri"/>
              </a:rPr>
              <a:t>AR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5" dirty="0">
                <a:latin typeface="+mj-lt"/>
                <a:cs typeface="Calibri"/>
              </a:rPr>
              <a:t>F</a:t>
            </a:r>
            <a:r>
              <a:rPr lang="en-US" sz="1600" spc="-5" dirty="0">
                <a:latin typeface="+mj-lt"/>
                <a:cs typeface="Calibri"/>
              </a:rPr>
              <a:t>EN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AT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BDI2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@</a:t>
            </a:r>
            <a:r>
              <a:rPr lang="en-US" sz="1600" spc="-5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91440" marR="1148080">
              <a:lnSpc>
                <a:spcPct val="1100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69,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spc="-5" dirty="0">
                <a:latin typeface="+mj-lt"/>
                <a:cs typeface="Calibri"/>
              </a:rPr>
              <a:t>Y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TAH</a:t>
            </a:r>
            <a:r>
              <a:rPr lang="en-US" sz="1600" spc="-15" dirty="0">
                <a:latin typeface="+mj-lt"/>
                <a:cs typeface="Calibri"/>
              </a:rPr>
              <a:t>I</a:t>
            </a:r>
            <a:r>
              <a:rPr lang="en-US" sz="1600" spc="-5" dirty="0">
                <a:latin typeface="+mj-lt"/>
                <a:cs typeface="Calibri"/>
              </a:rPr>
              <a:t>YAT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BU</a:t>
            </a:r>
            <a:r>
              <a:rPr lang="en-US" sz="1600" spc="-5" dirty="0">
                <a:latin typeface="+mj-lt"/>
                <a:cs typeface="Calibri"/>
              </a:rPr>
              <a:t>SH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88</a:t>
            </a:r>
            <a:r>
              <a:rPr lang="en-US" sz="1600" dirty="0">
                <a:latin typeface="+mj-lt"/>
                <a:cs typeface="Calibri"/>
              </a:rPr>
              <a:t>95,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OCT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PAR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,FE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'TA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IY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spc="5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20" dirty="0">
                <a:latin typeface="+mj-lt"/>
                <a:cs typeface="Calibri"/>
              </a:rPr>
              <a:t>@</a:t>
            </a:r>
            <a:r>
              <a:rPr lang="en-US" sz="1600" dirty="0">
                <a:latin typeface="+mj-lt"/>
                <a:cs typeface="Calibri"/>
              </a:rPr>
              <a:t>GMA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.COM'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253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91440" marR="410209">
              <a:lnSpc>
                <a:spcPct val="1102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MD.</a:t>
            </a:r>
            <a:r>
              <a:rPr lang="en-US" sz="1600" spc="-4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ABD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1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OUF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38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78,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AO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,D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B</a:t>
            </a:r>
            <a:r>
              <a:rPr lang="en-US" sz="1600" dirty="0">
                <a:latin typeface="+mj-lt"/>
                <a:cs typeface="Calibri"/>
              </a:rPr>
              <a:t>DUR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8@</a:t>
            </a:r>
            <a:r>
              <a:rPr lang="en-US" sz="1600" spc="-20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91440" marR="523240">
              <a:lnSpc>
                <a:spcPct val="109100"/>
              </a:lnSpc>
              <a:spcBef>
                <a:spcPts val="81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5" dirty="0">
                <a:latin typeface="+mj-lt"/>
                <a:cs typeface="Calibri"/>
              </a:rPr>
              <a:t>'ZAFI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K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N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Z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28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33,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RA,DH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KA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'ZAFI</a:t>
            </a:r>
            <a:r>
              <a:rPr lang="en-US" sz="1600" dirty="0">
                <a:latin typeface="+mj-lt"/>
                <a:cs typeface="Calibri"/>
              </a:rPr>
              <a:t>R11@</a:t>
            </a:r>
            <a:r>
              <a:rPr lang="en-US" sz="1600" spc="-20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25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48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  <a:p>
            <a:pPr marL="91440" marR="805180">
              <a:lnSpc>
                <a:spcPct val="109100"/>
              </a:lnSpc>
              <a:spcBef>
                <a:spcPts val="815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OWNE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VAL</a:t>
            </a:r>
            <a:r>
              <a:rPr lang="en-US" sz="1600" spc="-10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58,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DI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ROY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MALIB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9@</a:t>
            </a:r>
            <a:r>
              <a:rPr lang="en-US" sz="1600" spc="-5" dirty="0">
                <a:latin typeface="+mj-lt"/>
                <a:cs typeface="Calibri"/>
              </a:rPr>
              <a:t>G</a:t>
            </a:r>
            <a:r>
              <a:rPr lang="en-US" sz="1600" dirty="0">
                <a:latin typeface="+mj-lt"/>
                <a:cs typeface="Calibri"/>
              </a:rPr>
              <a:t>MA</a:t>
            </a:r>
            <a:r>
              <a:rPr lang="en-US" sz="1600" spc="-2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.C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endParaRPr lang="en-US" sz="1600" dirty="0">
              <a:latin typeface="+mj-lt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935"/>
              </a:spcBef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1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F</a:t>
            </a:r>
            <a:r>
              <a:rPr lang="en-US" sz="1600" dirty="0">
                <a:latin typeface="+mj-lt"/>
                <a:cs typeface="Calibri"/>
              </a:rPr>
              <a:t>ROM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OW</a:t>
            </a:r>
            <a:r>
              <a:rPr lang="en-US" sz="1600" spc="-15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ER;</a:t>
            </a:r>
            <a:endParaRPr lang="en-US" sz="16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50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9664-83AF-1B46-2021-FAFB305E91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468A-2C67-60CF-3AB1-C2227F45F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4D5C835-7879-CBBF-24EB-D403B67A8DA0}"/>
              </a:ext>
            </a:extLst>
          </p:cNvPr>
          <p:cNvSpPr/>
          <p:nvPr/>
        </p:nvSpPr>
        <p:spPr>
          <a:xfrm>
            <a:off x="1610686" y="830508"/>
            <a:ext cx="8811037" cy="53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2258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2A26-1672-02C2-031D-C9394189E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BC4E-8813-B403-21B6-F3325339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038FABE-9D9E-5BD1-2F1B-A993541F1AEB}"/>
              </a:ext>
            </a:extLst>
          </p:cNvPr>
          <p:cNvSpPr txBox="1"/>
          <p:nvPr/>
        </p:nvSpPr>
        <p:spPr>
          <a:xfrm>
            <a:off x="4449542" y="397037"/>
            <a:ext cx="17918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+mj-lt"/>
                <a:cs typeface="Times New Roman"/>
              </a:rPr>
              <a:t>P</a:t>
            </a:r>
            <a:r>
              <a:rPr sz="2000" b="1" spc="-25" dirty="0">
                <a:latin typeface="+mj-lt"/>
                <a:cs typeface="Times New Roman"/>
              </a:rPr>
              <a:t>O</a:t>
            </a:r>
            <a:r>
              <a:rPr sz="2000" b="1" spc="-10" dirty="0">
                <a:latin typeface="+mj-lt"/>
                <a:cs typeface="Times New Roman"/>
              </a:rPr>
              <a:t>LICE</a:t>
            </a:r>
            <a:r>
              <a:rPr sz="2000" b="1" spc="10" dirty="0">
                <a:latin typeface="+mj-lt"/>
                <a:cs typeface="Times New Roman"/>
              </a:rPr>
              <a:t>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spc="10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4462A-DB4B-AFD7-E0C3-05B9F124FA3A}"/>
              </a:ext>
            </a:extLst>
          </p:cNvPr>
          <p:cNvSpPr txBox="1"/>
          <p:nvPr/>
        </p:nvSpPr>
        <p:spPr>
          <a:xfrm>
            <a:off x="1107345" y="819770"/>
            <a:ext cx="11341915" cy="5062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35,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KIBRIA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HOS</a:t>
            </a:r>
            <a:r>
              <a:rPr lang="en-US" sz="1600" spc="-10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spc="-2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7,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ORA’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36,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dirty="0">
                <a:latin typeface="+mj-lt"/>
                <a:cs typeface="Calibri"/>
              </a:rPr>
              <a:t>UBEL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ALI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AK</a:t>
            </a:r>
            <a:r>
              <a:rPr lang="en-US" sz="1600" spc="-5" dirty="0">
                <a:latin typeface="+mj-lt"/>
                <a:cs typeface="Calibri"/>
              </a:rPr>
              <a:t>A'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OGH</a:t>
            </a:r>
            <a:r>
              <a:rPr lang="en-US" sz="1600" spc="-15" dirty="0">
                <a:latin typeface="+mj-lt"/>
                <a:cs typeface="Calibri"/>
              </a:rPr>
              <a:t>B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Z</a:t>
            </a:r>
            <a:r>
              <a:rPr lang="en-US" sz="1600" dirty="0">
                <a:latin typeface="+mj-lt"/>
                <a:cs typeface="Calibri"/>
              </a:rPr>
              <a:t>AR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5,</a:t>
            </a:r>
            <a:r>
              <a:rPr lang="en-US" sz="1600" spc="-5" dirty="0">
                <a:latin typeface="+mj-lt"/>
                <a:cs typeface="Calibri"/>
              </a:rPr>
              <a:t>'SYH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T','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RP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spc="-10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T’);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85,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KIB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HO</a:t>
            </a:r>
            <a:r>
              <a:rPr lang="en-US" sz="1600" spc="-5" dirty="0">
                <a:latin typeface="+mj-lt"/>
                <a:cs typeface="Calibri"/>
              </a:rPr>
              <a:t>SSA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'STATION’);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dirty="0">
                <a:latin typeface="+mj-lt"/>
                <a:cs typeface="Calibri"/>
              </a:rPr>
              <a:t>IB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0,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B</a:t>
            </a:r>
            <a:r>
              <a:rPr lang="en-US" sz="1600" spc="-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RI</a:t>
            </a:r>
            <a:r>
              <a:rPr lang="en-US" sz="1600" spc="-5" dirty="0">
                <a:latin typeface="+mj-lt"/>
                <a:cs typeface="Calibri"/>
              </a:rPr>
              <a:t>S</a:t>
            </a:r>
            <a:r>
              <a:rPr lang="en-US" sz="1600" dirty="0">
                <a:latin typeface="+mj-lt"/>
                <a:cs typeface="Calibri"/>
              </a:rPr>
              <a:t>AL',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ILIS</a:t>
            </a:r>
            <a:r>
              <a:rPr lang="en-US" sz="1600" spc="-20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OR’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92,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spc="-10" dirty="0">
                <a:latin typeface="+mj-lt"/>
                <a:cs typeface="Calibri"/>
              </a:rPr>
              <a:t>D</a:t>
            </a:r>
            <a:r>
              <a:rPr lang="en-US" sz="1600" dirty="0">
                <a:latin typeface="+mj-lt"/>
                <a:cs typeface="Calibri"/>
              </a:rPr>
              <a:t>WAN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KHUL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KHUL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28,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J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57,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AZ</a:t>
            </a:r>
            <a:r>
              <a:rPr lang="en-US" sz="1600" spc="-15" dirty="0">
                <a:latin typeface="+mj-lt"/>
                <a:cs typeface="Calibri"/>
              </a:rPr>
              <a:t>I</a:t>
            </a:r>
            <a:r>
              <a:rPr lang="en-US" sz="1600" dirty="0">
                <a:latin typeface="+mj-lt"/>
                <a:cs typeface="Calibri"/>
              </a:rPr>
              <a:t>PUR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'CH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spc="-5" dirty="0">
                <a:latin typeface="+mj-lt"/>
                <a:cs typeface="Calibri"/>
              </a:rPr>
              <a:t>N</a:t>
            </a:r>
            <a:r>
              <a:rPr lang="en-US" sz="1600" dirty="0">
                <a:latin typeface="+mj-lt"/>
                <a:cs typeface="Calibri"/>
              </a:rPr>
              <a:t>DRA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</a:t>
            </a:r>
            <a:r>
              <a:rPr lang="en-US" sz="1600" spc="-5" dirty="0">
                <a:latin typeface="+mj-lt"/>
                <a:cs typeface="Times New Roman"/>
              </a:rPr>
              <a:t> 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82,</a:t>
            </a:r>
            <a:r>
              <a:rPr lang="en-US" sz="1600" spc="-5" dirty="0">
                <a:latin typeface="+mj-lt"/>
                <a:cs typeface="Calibri"/>
              </a:rPr>
              <a:t>'Z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RIN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1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7,</a:t>
            </a:r>
            <a:r>
              <a:rPr lang="en-US" sz="1600" spc="-5" dirty="0">
                <a:latin typeface="+mj-lt"/>
                <a:cs typeface="Calibri"/>
              </a:rPr>
              <a:t>'SAV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BI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OGOR’);</a:t>
            </a:r>
          </a:p>
          <a:p>
            <a:pPr marL="91440" marR="85090">
              <a:lnSpc>
                <a:spcPct val="1705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</a:t>
            </a:r>
            <a:r>
              <a:rPr lang="en-US" sz="1600" dirty="0">
                <a:latin typeface="+mj-lt"/>
                <a:cs typeface="Calibri"/>
              </a:rPr>
              <a:t>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23</a:t>
            </a:r>
            <a:r>
              <a:rPr lang="en-US" sz="1600" spc="1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'N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5" dirty="0">
                <a:latin typeface="+mj-lt"/>
                <a:cs typeface="Calibri"/>
              </a:rPr>
              <a:t>Y</a:t>
            </a:r>
            <a:r>
              <a:rPr lang="en-US" sz="1600" spc="-5" dirty="0">
                <a:latin typeface="+mj-lt"/>
                <a:cs typeface="Calibri"/>
              </a:rPr>
              <a:t>EE</a:t>
            </a:r>
            <a:r>
              <a:rPr lang="en-US" sz="1600" spc="-10" dirty="0">
                <a:latin typeface="+mj-lt"/>
                <a:cs typeface="Calibri"/>
              </a:rPr>
              <a:t>M</a:t>
            </a:r>
            <a:r>
              <a:rPr lang="en-US" sz="1600" dirty="0">
                <a:latin typeface="+mj-lt"/>
                <a:cs typeface="Calibri"/>
              </a:rPr>
              <a:t>KH</a:t>
            </a:r>
            <a:r>
              <a:rPr lang="en-US" sz="1600" spc="-10" dirty="0">
                <a:latin typeface="+mj-lt"/>
                <a:cs typeface="Calibri"/>
              </a:rPr>
              <a:t>A</a:t>
            </a:r>
            <a:r>
              <a:rPr lang="en-US" sz="1600" spc="-5" dirty="0">
                <a:latin typeface="+mj-lt"/>
                <a:cs typeface="Calibri"/>
              </a:rPr>
              <a:t>N'</a:t>
            </a:r>
            <a:r>
              <a:rPr lang="en-US" sz="1600" dirty="0">
                <a:latin typeface="+mj-lt"/>
                <a:cs typeface="Calibri"/>
              </a:rPr>
              <a:t>,0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9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5,</a:t>
            </a:r>
            <a:r>
              <a:rPr lang="en-US" sz="1600" spc="-5" dirty="0">
                <a:latin typeface="+mj-lt"/>
                <a:cs typeface="Calibri"/>
              </a:rPr>
              <a:t>'CH</a:t>
            </a:r>
            <a:r>
              <a:rPr lang="en-US" sz="1600" dirty="0">
                <a:latin typeface="+mj-lt"/>
                <a:cs typeface="Calibri"/>
              </a:rPr>
              <a:t>A</a:t>
            </a:r>
            <a:r>
              <a:rPr lang="en-US" sz="1600" spc="-10" dirty="0">
                <a:latin typeface="+mj-lt"/>
                <a:cs typeface="Calibri"/>
              </a:rPr>
              <a:t>ND</a:t>
            </a:r>
            <a:r>
              <a:rPr lang="en-US" sz="1600" dirty="0">
                <a:latin typeface="+mj-lt"/>
                <a:cs typeface="Calibri"/>
              </a:rPr>
              <a:t>PUR</a:t>
            </a:r>
            <a:r>
              <a:rPr lang="en-US" sz="1600" spc="-20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spc="-10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5" dirty="0">
                <a:latin typeface="+mj-lt"/>
                <a:cs typeface="Calibri"/>
              </a:rPr>
              <a:t>OB');</a:t>
            </a:r>
            <a:endParaRPr lang="en-US" sz="1600" dirty="0">
              <a:latin typeface="+mj-lt"/>
              <a:cs typeface="Calibri"/>
            </a:endParaRPr>
          </a:p>
          <a:p>
            <a:pPr marL="91440" marR="1103630">
              <a:lnSpc>
                <a:spcPct val="110000"/>
              </a:lnSpc>
              <a:spcBef>
                <a:spcPts val="790"/>
              </a:spcBef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  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20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spc="-5" dirty="0">
                <a:latin typeface="+mj-lt"/>
                <a:cs typeface="Calibri"/>
              </a:rPr>
              <a:t>ES (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5,</a:t>
            </a:r>
            <a:r>
              <a:rPr lang="en-US" sz="1600" spc="-5" dirty="0">
                <a:latin typeface="+mj-lt"/>
                <a:cs typeface="Calibri"/>
              </a:rPr>
              <a:t>'</a:t>
            </a:r>
            <a:r>
              <a:rPr lang="en-US" sz="1600" dirty="0">
                <a:latin typeface="+mj-lt"/>
                <a:cs typeface="Calibri"/>
              </a:rPr>
              <a:t>RA</a:t>
            </a:r>
            <a:r>
              <a:rPr lang="en-US" sz="1600" spc="-10" dirty="0">
                <a:latin typeface="+mj-lt"/>
                <a:cs typeface="Calibri"/>
              </a:rPr>
              <a:t>F</a:t>
            </a:r>
            <a:r>
              <a:rPr lang="en-US" sz="1600" spc="-5" dirty="0">
                <a:latin typeface="+mj-lt"/>
                <a:cs typeface="Calibri"/>
              </a:rPr>
              <a:t>SANCHO</a:t>
            </a:r>
            <a:r>
              <a:rPr lang="en-US" sz="1600" spc="-10" dirty="0">
                <a:latin typeface="+mj-lt"/>
                <a:cs typeface="Calibri"/>
              </a:rPr>
              <a:t>W</a:t>
            </a:r>
            <a:r>
              <a:rPr lang="en-US" sz="1600" dirty="0">
                <a:latin typeface="+mj-lt"/>
                <a:cs typeface="Calibri"/>
              </a:rPr>
              <a:t>D</a:t>
            </a:r>
            <a:r>
              <a:rPr lang="en-US" sz="1600" spc="-5" dirty="0">
                <a:latin typeface="+mj-lt"/>
                <a:cs typeface="Calibri"/>
              </a:rPr>
              <a:t>H</a:t>
            </a:r>
            <a:r>
              <a:rPr lang="en-US" sz="1600" spc="-15" dirty="0">
                <a:latin typeface="+mj-lt"/>
                <a:cs typeface="Calibri"/>
              </a:rPr>
              <a:t>U</a:t>
            </a:r>
            <a:r>
              <a:rPr lang="en-US" sz="1600" dirty="0">
                <a:latin typeface="+mj-lt"/>
                <a:cs typeface="Calibri"/>
              </a:rPr>
              <a:t>RY’, 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04,</a:t>
            </a:r>
            <a:r>
              <a:rPr lang="en-US" sz="1600" spc="-5" dirty="0">
                <a:latin typeface="+mj-lt"/>
                <a:cs typeface="Calibri"/>
              </a:rPr>
              <a:t>'CH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5" dirty="0">
                <a:latin typeface="+mj-lt"/>
                <a:cs typeface="Calibri"/>
              </a:rPr>
              <a:t>T</a:t>
            </a:r>
            <a:r>
              <a:rPr lang="en-US" sz="1600" spc="-5" dirty="0">
                <a:latin typeface="+mj-lt"/>
                <a:cs typeface="Calibri"/>
              </a:rPr>
              <a:t>TA</a:t>
            </a:r>
            <a:r>
              <a:rPr lang="en-US" sz="1600" spc="-15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ON</a:t>
            </a:r>
            <a:r>
              <a:rPr lang="en-US" sz="1600" dirty="0">
                <a:latin typeface="+mj-lt"/>
                <a:cs typeface="Calibri"/>
              </a:rPr>
              <a:t>G</a:t>
            </a:r>
            <a:r>
              <a:rPr lang="en-US" sz="1600" spc="-5" dirty="0">
                <a:latin typeface="+mj-lt"/>
                <a:cs typeface="Calibri"/>
              </a:rPr>
              <a:t>’</a:t>
            </a:r>
            <a:r>
              <a:rPr lang="en-US" sz="1600" dirty="0">
                <a:latin typeface="+mj-lt"/>
                <a:cs typeface="Calibri"/>
              </a:rPr>
              <a:t>, </a:t>
            </a:r>
          </a:p>
          <a:p>
            <a:pPr marL="91440" marR="1103630">
              <a:lnSpc>
                <a:spcPct val="110000"/>
              </a:lnSpc>
              <a:spcBef>
                <a:spcPts val="790"/>
              </a:spcBef>
            </a:pPr>
            <a:r>
              <a:rPr lang="en-US" sz="1600" spc="-5" dirty="0">
                <a:latin typeface="+mj-lt"/>
                <a:cs typeface="Calibri"/>
              </a:rPr>
              <a:t>‘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5" dirty="0">
                <a:latin typeface="+mj-lt"/>
                <a:cs typeface="Calibri"/>
              </a:rPr>
              <a:t>OR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REA</a:t>
            </a:r>
            <a:r>
              <a:rPr lang="en-US" sz="1600" spc="-10" dirty="0">
                <a:latin typeface="+mj-lt"/>
                <a:cs typeface="Calibri"/>
              </a:rPr>
              <a:t>’</a:t>
            </a:r>
            <a:r>
              <a:rPr lang="en-US" sz="1600" spc="-5" dirty="0">
                <a:latin typeface="+mj-lt"/>
                <a:cs typeface="Calibri"/>
              </a:rPr>
              <a:t>); </a:t>
            </a:r>
            <a:endParaRPr lang="en-US" sz="1600" dirty="0">
              <a:latin typeface="+mj-lt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5" dirty="0">
                <a:latin typeface="+mj-lt"/>
                <a:cs typeface="Calibri"/>
              </a:rPr>
              <a:t>FR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3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1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LICE;</a:t>
            </a:r>
          </a:p>
        </p:txBody>
      </p:sp>
    </p:spTree>
    <p:extLst>
      <p:ext uri="{BB962C8B-B14F-4D97-AF65-F5344CB8AC3E}">
        <p14:creationId xmlns:p14="http://schemas.microsoft.com/office/powerpoint/2010/main" val="142625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700" marR="8890" algn="just">
              <a:lnSpc>
                <a:spcPct val="103299"/>
              </a:lnSpc>
            </a:pP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5" dirty="0">
                <a:latin typeface="+mj-lt"/>
                <a:cs typeface="Times New Roman"/>
              </a:rPr>
              <a:t>NG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D</a:t>
            </a:r>
            <a:r>
              <a:rPr lang="en-US" sz="2000" dirty="0">
                <a:latin typeface="+mj-lt"/>
                <a:cs typeface="Times New Roman"/>
              </a:rPr>
              <a:t>ESH,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15" dirty="0">
                <a:latin typeface="+mj-lt"/>
                <a:cs typeface="Times New Roman"/>
              </a:rPr>
              <a:t>SI</a:t>
            </a:r>
            <a:r>
              <a:rPr lang="en-US" sz="2000" spc="-20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5" dirty="0">
                <a:latin typeface="+mj-lt"/>
                <a:cs typeface="Times New Roman"/>
              </a:rPr>
              <a:t>E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-10" dirty="0">
                <a:latin typeface="+mj-lt"/>
                <a:cs typeface="Times New Roman"/>
              </a:rPr>
              <a:t>F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20" dirty="0">
                <a:latin typeface="+mj-lt"/>
                <a:cs typeface="Times New Roman"/>
              </a:rPr>
              <a:t>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OR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10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V</a:t>
            </a:r>
            <a:r>
              <a:rPr lang="en-US" sz="2000" dirty="0">
                <a:latin typeface="+mj-lt"/>
                <a:cs typeface="Times New Roman"/>
              </a:rPr>
              <a:t>ER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0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TO SH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RTEST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OF  RESO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RCES.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AW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spc="-10" dirty="0">
                <a:latin typeface="+mj-lt"/>
                <a:cs typeface="Times New Roman"/>
              </a:rPr>
              <a:t>F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dirty="0">
                <a:latin typeface="+mj-lt"/>
                <a:cs typeface="Times New Roman"/>
              </a:rPr>
              <a:t>CEME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TS 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PU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SH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Y 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10" dirty="0">
                <a:latin typeface="+mj-lt"/>
                <a:cs typeface="Times New Roman"/>
              </a:rPr>
              <a:t>J</a:t>
            </a:r>
            <a:r>
              <a:rPr lang="en-US" sz="2000" dirty="0">
                <a:latin typeface="+mj-lt"/>
                <a:cs typeface="Times New Roman"/>
              </a:rPr>
              <a:t>UST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S</a:t>
            </a:r>
            <a:r>
              <a:rPr lang="en-US" sz="2000" spc="5" dirty="0">
                <a:latin typeface="+mj-lt"/>
                <a:cs typeface="Times New Roman"/>
              </a:rPr>
              <a:t>EE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NG</a:t>
            </a:r>
            <a:r>
              <a:rPr lang="en-US" sz="2000" spc="13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N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spc="10" dirty="0">
                <a:latin typeface="+mj-lt"/>
                <a:cs typeface="Times New Roman"/>
              </a:rPr>
              <a:t>M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ER </a:t>
            </a:r>
            <a:r>
              <a:rPr lang="en-US" sz="2000" spc="-14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OF</a:t>
            </a:r>
            <a:r>
              <a:rPr lang="en-US" sz="2000" spc="1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20" dirty="0">
                <a:latin typeface="+mj-lt"/>
                <a:cs typeface="Times New Roman"/>
              </a:rPr>
              <a:t>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spc="5" dirty="0">
                <a:latin typeface="+mj-lt"/>
                <a:cs typeface="Times New Roman"/>
              </a:rPr>
              <a:t>E</a:t>
            </a:r>
            <a:r>
              <a:rPr lang="en-US" sz="2000" dirty="0">
                <a:latin typeface="+mj-lt"/>
                <a:cs typeface="Times New Roman"/>
              </a:rPr>
              <a:t>.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S</a:t>
            </a:r>
            <a:r>
              <a:rPr lang="en-US" sz="2000" spc="14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PRO</a:t>
            </a:r>
            <a:r>
              <a:rPr lang="en-US" sz="2000" spc="5" dirty="0">
                <a:latin typeface="+mj-lt"/>
                <a:cs typeface="Times New Roman"/>
              </a:rPr>
              <a:t>J</a:t>
            </a:r>
            <a:r>
              <a:rPr lang="en-US" sz="2000" dirty="0">
                <a:latin typeface="+mj-lt"/>
                <a:cs typeface="Times New Roman"/>
              </a:rPr>
              <a:t>ECT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</a:t>
            </a:r>
            <a:r>
              <a:rPr lang="en-US" sz="2000" dirty="0">
                <a:latin typeface="+mj-lt"/>
                <a:cs typeface="Times New Roman"/>
              </a:rPr>
              <a:t>E TRY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TO </a:t>
            </a:r>
            <a:r>
              <a:rPr lang="en-US" sz="2000" spc="13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MA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dirty="0">
                <a:latin typeface="+mj-lt"/>
                <a:cs typeface="Times New Roman"/>
              </a:rPr>
              <a:t>E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TH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S </a:t>
            </a:r>
            <a:r>
              <a:rPr lang="en-US" sz="2000" spc="145" dirty="0">
                <a:latin typeface="+mj-lt"/>
                <a:cs typeface="Times New Roman"/>
              </a:rPr>
              <a:t> </a:t>
            </a:r>
            <a:r>
              <a:rPr lang="en-US" sz="2000" spc="15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5" dirty="0">
                <a:latin typeface="+mj-lt"/>
                <a:cs typeface="Times New Roman"/>
              </a:rPr>
              <a:t>T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N.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</a:t>
            </a:r>
            <a:r>
              <a:rPr lang="en-US" sz="2000" dirty="0">
                <a:latin typeface="+mj-lt"/>
                <a:cs typeface="Times New Roman"/>
              </a:rPr>
              <a:t>E 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TRY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R  </a:t>
            </a:r>
            <a:r>
              <a:rPr lang="en-US" sz="2000" spc="-145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EST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O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MA</a:t>
            </a:r>
            <a:r>
              <a:rPr lang="en-US" sz="2000" spc="-5" dirty="0">
                <a:latin typeface="+mj-lt"/>
                <a:cs typeface="Times New Roman"/>
              </a:rPr>
              <a:t>K</a:t>
            </a:r>
            <a:r>
              <a:rPr lang="en-US" sz="2000" dirty="0">
                <a:latin typeface="+mj-lt"/>
                <a:cs typeface="Times New Roman"/>
              </a:rPr>
              <a:t>E </a:t>
            </a:r>
            <a:r>
              <a:rPr lang="en-US" sz="2000" spc="1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  </a:t>
            </a:r>
            <a:r>
              <a:rPr lang="en-US" sz="2000" spc="-15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G</a:t>
            </a:r>
            <a:r>
              <a:rPr lang="en-US" sz="2000" spc="-5" dirty="0">
                <a:latin typeface="+mj-lt"/>
                <a:cs typeface="Times New Roman"/>
              </a:rPr>
              <a:t>O</a:t>
            </a:r>
            <a:r>
              <a:rPr lang="en-US" sz="2000" spc="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D MA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dirty="0">
                <a:latin typeface="+mj-lt"/>
                <a:cs typeface="Times New Roman"/>
              </a:rPr>
              <a:t>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Y 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WH</a:t>
            </a:r>
            <a:r>
              <a:rPr lang="en-US" sz="2000" spc="-3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CH 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AW </a:t>
            </a:r>
            <a:r>
              <a:rPr lang="en-US" sz="2000" spc="-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spc="-10" dirty="0">
                <a:latin typeface="+mj-lt"/>
                <a:cs typeface="Times New Roman"/>
              </a:rPr>
              <a:t>F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dirty="0">
                <a:latin typeface="+mj-lt"/>
                <a:cs typeface="Times New Roman"/>
              </a:rPr>
              <a:t>CEME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</a:t>
            </a:r>
            <a:r>
              <a:rPr lang="en-US" sz="2000" spc="-1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TS </a:t>
            </a:r>
            <a:r>
              <a:rPr lang="en-US" sz="2000" spc="-1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CAN 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15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Y 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10" dirty="0">
                <a:latin typeface="+mj-lt"/>
                <a:cs typeface="Times New Roman"/>
              </a:rPr>
              <a:t>R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FY 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 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E.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EY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CAN</a:t>
            </a:r>
            <a:r>
              <a:rPr lang="en-US" sz="2000" spc="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-5" dirty="0">
                <a:latin typeface="+mj-lt"/>
                <a:cs typeface="Times New Roman"/>
              </a:rPr>
              <a:t>A</a:t>
            </a:r>
            <a:r>
              <a:rPr lang="en-US" sz="2000" spc="15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F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dirty="0">
                <a:latin typeface="+mj-lt"/>
                <a:cs typeface="Times New Roman"/>
              </a:rPr>
              <a:t>LL</a:t>
            </a:r>
            <a:r>
              <a:rPr lang="en-US" sz="2000" spc="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5" dirty="0">
                <a:latin typeface="+mj-lt"/>
                <a:cs typeface="Times New Roman"/>
              </a:rPr>
              <a:t>E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dirty="0">
                <a:latin typeface="+mj-lt"/>
                <a:cs typeface="Times New Roman"/>
              </a:rPr>
              <a:t>I</a:t>
            </a:r>
            <a:r>
              <a:rPr lang="en-US" sz="2000" spc="-20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S</a:t>
            </a:r>
            <a:r>
              <a:rPr lang="en-US" sz="2000" spc="35" dirty="0">
                <a:latin typeface="+mj-lt"/>
                <a:cs typeface="Times New Roman"/>
              </a:rPr>
              <a:t> 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spc="5" dirty="0">
                <a:latin typeface="+mj-lt"/>
                <a:cs typeface="Times New Roman"/>
              </a:rPr>
              <a:t>O</a:t>
            </a:r>
            <a:r>
              <a:rPr lang="en-US" sz="2000" dirty="0">
                <a:latin typeface="+mj-lt"/>
                <a:cs typeface="Times New Roman"/>
              </a:rPr>
              <a:t>UT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AT</a:t>
            </a:r>
            <a:r>
              <a:rPr lang="en-US" sz="2000" spc="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15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E, 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D</a:t>
            </a:r>
            <a:r>
              <a:rPr lang="en-US" sz="2000" spc="125" dirty="0">
                <a:latin typeface="+mj-lt"/>
                <a:cs typeface="Times New Roman"/>
              </a:rPr>
              <a:t> 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F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-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ERE</a:t>
            </a:r>
            <a:r>
              <a:rPr lang="en-US" sz="2000" spc="1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ARE</a:t>
            </a:r>
            <a:r>
              <a:rPr lang="en-US" sz="2000" spc="13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H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dirty="0">
                <a:latin typeface="+mj-lt"/>
                <a:cs typeface="Times New Roman"/>
              </a:rPr>
              <a:t>R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CASES</a:t>
            </a:r>
            <a:r>
              <a:rPr lang="en-US" sz="2000" spc="13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spc="5" dirty="0">
                <a:latin typeface="+mj-lt"/>
                <a:cs typeface="Times New Roman"/>
              </a:rPr>
              <a:t>A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dirty="0">
                <a:latin typeface="+mj-lt"/>
                <a:cs typeface="Times New Roman"/>
              </a:rPr>
              <a:t>NST</a:t>
            </a:r>
            <a:r>
              <a:rPr lang="en-US" sz="2000" spc="12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</a:t>
            </a:r>
            <a:r>
              <a:rPr lang="en-US" sz="2000" spc="5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AT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V</a:t>
            </a:r>
            <a:r>
              <a:rPr lang="en-US" sz="2000" spc="-5" dirty="0">
                <a:latin typeface="+mj-lt"/>
                <a:cs typeface="Times New Roman"/>
              </a:rPr>
              <a:t>E</a:t>
            </a:r>
            <a:r>
              <a:rPr lang="en-US" sz="2000" spc="20" dirty="0">
                <a:latin typeface="+mj-lt"/>
                <a:cs typeface="Times New Roman"/>
              </a:rPr>
              <a:t>H</a:t>
            </a:r>
            <a:r>
              <a:rPr lang="en-US" sz="2000" dirty="0">
                <a:latin typeface="+mj-lt"/>
                <a:cs typeface="Times New Roman"/>
              </a:rPr>
              <a:t>I</a:t>
            </a:r>
            <a:r>
              <a:rPr lang="en-US" sz="2000" spc="10" dirty="0">
                <a:latin typeface="+mj-lt"/>
                <a:cs typeface="Times New Roman"/>
              </a:rPr>
              <a:t>C</a:t>
            </a:r>
            <a:r>
              <a:rPr lang="en-US" sz="2000" spc="-30" dirty="0">
                <a:latin typeface="+mj-lt"/>
                <a:cs typeface="Times New Roman"/>
              </a:rPr>
              <a:t>L</a:t>
            </a:r>
            <a:r>
              <a:rPr lang="en-US" sz="2000" dirty="0">
                <a:latin typeface="+mj-lt"/>
                <a:cs typeface="Times New Roman"/>
              </a:rPr>
              <a:t>E</a:t>
            </a:r>
            <a:r>
              <a:rPr lang="en-US" sz="2000" spc="125" dirty="0">
                <a:latin typeface="+mj-lt"/>
                <a:cs typeface="Times New Roman"/>
              </a:rPr>
              <a:t> </a:t>
            </a:r>
            <a:r>
              <a:rPr lang="en-US" sz="2000" spc="-10" dirty="0">
                <a:latin typeface="+mj-lt"/>
                <a:cs typeface="Times New Roman"/>
              </a:rPr>
              <a:t>B</a:t>
            </a:r>
            <a:r>
              <a:rPr lang="en-US" sz="2000" dirty="0">
                <a:latin typeface="+mj-lt"/>
                <a:cs typeface="Times New Roman"/>
              </a:rPr>
              <a:t>Y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U</a:t>
            </a:r>
            <a:r>
              <a:rPr lang="en-US" sz="2000" spc="10" dirty="0">
                <a:latin typeface="+mj-lt"/>
                <a:cs typeface="Times New Roman"/>
              </a:rPr>
              <a:t>S</a:t>
            </a:r>
            <a:r>
              <a:rPr lang="en-US" sz="2000" spc="-20" dirty="0">
                <a:latin typeface="+mj-lt"/>
                <a:cs typeface="Times New Roman"/>
              </a:rPr>
              <a:t>I</a:t>
            </a:r>
            <a:r>
              <a:rPr lang="en-US" sz="2000" spc="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G</a:t>
            </a:r>
            <a:r>
              <a:rPr lang="en-US" sz="2000" spc="114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O</a:t>
            </a:r>
            <a:r>
              <a:rPr lang="en-US" sz="2000" spc="-5" dirty="0">
                <a:latin typeface="+mj-lt"/>
                <a:cs typeface="Times New Roman"/>
              </a:rPr>
              <a:t>U</a:t>
            </a:r>
            <a:r>
              <a:rPr lang="en-US" sz="2000" dirty="0">
                <a:latin typeface="+mj-lt"/>
                <a:cs typeface="Times New Roman"/>
              </a:rPr>
              <a:t>R MA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-5" dirty="0">
                <a:latin typeface="+mj-lt"/>
                <a:cs typeface="Times New Roman"/>
              </a:rPr>
              <a:t>G</a:t>
            </a:r>
            <a:r>
              <a:rPr lang="en-US" sz="2000" dirty="0">
                <a:latin typeface="+mj-lt"/>
                <a:cs typeface="Times New Roman"/>
              </a:rPr>
              <a:t>EME</a:t>
            </a:r>
            <a:r>
              <a:rPr lang="en-US" sz="2000" spc="-5" dirty="0">
                <a:latin typeface="+mj-lt"/>
                <a:cs typeface="Times New Roman"/>
              </a:rPr>
              <a:t>N</a:t>
            </a:r>
            <a:r>
              <a:rPr lang="en-US" sz="2000" dirty="0">
                <a:latin typeface="+mj-lt"/>
                <a:cs typeface="Times New Roman"/>
              </a:rPr>
              <a:t>T SYS</a:t>
            </a:r>
            <a:r>
              <a:rPr lang="en-US" sz="2000" spc="10" dirty="0">
                <a:latin typeface="+mj-lt"/>
                <a:cs typeface="Times New Roman"/>
              </a:rPr>
              <a:t>T</a:t>
            </a:r>
            <a:r>
              <a:rPr lang="en-US" sz="2000" dirty="0">
                <a:latin typeface="+mj-lt"/>
                <a:cs typeface="Times New Roman"/>
              </a:rPr>
              <a:t>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12/26/2022</a:t>
            </a:fld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BC0D-348E-429E-CC0B-9DEBA1903A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5D29-EB5E-E703-47D5-EE6B6DF5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E9B07DD-9F4A-DEA1-882D-2A7FB7420348}"/>
              </a:ext>
            </a:extLst>
          </p:cNvPr>
          <p:cNvSpPr/>
          <p:nvPr/>
        </p:nvSpPr>
        <p:spPr>
          <a:xfrm>
            <a:off x="1568741" y="595619"/>
            <a:ext cx="8833608" cy="546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25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E9C1-0ECC-9D29-3F7A-9E04E6A3DF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4E7C6E-B903-34ED-DB23-EE93D9F48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FF54903-FD83-D4D0-9D88-12CF3B1DE042}"/>
              </a:ext>
            </a:extLst>
          </p:cNvPr>
          <p:cNvSpPr txBox="1"/>
          <p:nvPr/>
        </p:nvSpPr>
        <p:spPr>
          <a:xfrm>
            <a:off x="4513004" y="431285"/>
            <a:ext cx="15829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+mj-lt"/>
                <a:cs typeface="Times New Roman"/>
              </a:rPr>
              <a:t>CASE</a:t>
            </a:r>
            <a:r>
              <a:rPr sz="2000" b="1" spc="-5" dirty="0">
                <a:latin typeface="+mj-lt"/>
                <a:cs typeface="Times New Roman"/>
              </a:rPr>
              <a:t> </a:t>
            </a:r>
            <a:r>
              <a:rPr sz="2000" b="1" spc="-10" dirty="0">
                <a:latin typeface="+mj-lt"/>
                <a:cs typeface="Times New Roman"/>
              </a:rPr>
              <a:t>TABLE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9D08B65-A042-DD42-21E8-CD9A482B03BF}"/>
              </a:ext>
            </a:extLst>
          </p:cNvPr>
          <p:cNvSpPr txBox="1"/>
          <p:nvPr/>
        </p:nvSpPr>
        <p:spPr>
          <a:xfrm>
            <a:off x="825064" y="1265715"/>
            <a:ext cx="11540308" cy="4326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3522979">
              <a:lnSpc>
                <a:spcPct val="170000"/>
              </a:lnSpc>
            </a:pPr>
            <a:r>
              <a:rPr lang="en-US" sz="1400" spc="-5" dirty="0">
                <a:latin typeface="+mj-lt"/>
                <a:cs typeface="Calibri"/>
              </a:rPr>
              <a:t>CREAT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S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QUE</a:t>
            </a:r>
            <a:r>
              <a:rPr lang="en-US" sz="1400" spc="-5" dirty="0">
                <a:latin typeface="+mj-lt"/>
                <a:cs typeface="Calibri"/>
              </a:rPr>
              <a:t>NC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15" dirty="0">
                <a:latin typeface="+mj-lt"/>
                <a:cs typeface="Calibri"/>
              </a:rPr>
              <a:t>C</a:t>
            </a:r>
            <a:r>
              <a:rPr lang="en-US" sz="1400" dirty="0">
                <a:latin typeface="+mj-lt"/>
                <a:cs typeface="Calibri"/>
              </a:rPr>
              <a:t>A</a:t>
            </a:r>
            <a:r>
              <a:rPr lang="en-US" sz="1400" spc="-10" dirty="0">
                <a:latin typeface="+mj-lt"/>
                <a:cs typeface="Calibri"/>
              </a:rPr>
              <a:t>S</a:t>
            </a:r>
            <a:r>
              <a:rPr lang="en-US" sz="1400" spc="-5" dirty="0">
                <a:latin typeface="+mj-lt"/>
                <a:cs typeface="Calibri"/>
              </a:rPr>
              <a:t>EN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CRE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5" dirty="0">
                <a:latin typeface="+mj-lt"/>
                <a:cs typeface="Calibri"/>
              </a:rPr>
              <a:t>EN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BY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1 </a:t>
            </a:r>
            <a:r>
              <a:rPr lang="en-US" sz="1400" spc="-5" dirty="0">
                <a:latin typeface="+mj-lt"/>
                <a:cs typeface="Calibri"/>
              </a:rPr>
              <a:t>STA</a:t>
            </a:r>
            <a:r>
              <a:rPr lang="en-US" sz="1400" dirty="0">
                <a:latin typeface="+mj-lt"/>
                <a:cs typeface="Calibri"/>
              </a:rPr>
              <a:t>RT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W</a:t>
            </a:r>
            <a:r>
              <a:rPr lang="en-US" sz="1400" spc="-15" dirty="0">
                <a:latin typeface="+mj-lt"/>
                <a:cs typeface="Calibri"/>
              </a:rPr>
              <a:t>I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H</a:t>
            </a:r>
            <a:r>
              <a:rPr lang="en-US" sz="1400" spc="-30" dirty="0">
                <a:latin typeface="+mj-lt"/>
                <a:cs typeface="Times New Roman"/>
              </a:rPr>
              <a:t> 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01 MAXV</a:t>
            </a:r>
            <a:r>
              <a:rPr lang="en-US" sz="1400" spc="-10" dirty="0">
                <a:latin typeface="+mj-lt"/>
                <a:cs typeface="Calibri"/>
              </a:rPr>
              <a:t>AL</a:t>
            </a:r>
            <a:r>
              <a:rPr lang="en-US" sz="1400" dirty="0">
                <a:latin typeface="+mj-lt"/>
                <a:cs typeface="Calibri"/>
              </a:rPr>
              <a:t>UE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NOCAC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E</a:t>
            </a:r>
          </a:p>
          <a:p>
            <a:pPr marL="91440" marR="3522979">
              <a:lnSpc>
                <a:spcPct val="170000"/>
              </a:lnSpc>
            </a:pPr>
            <a:r>
              <a:rPr lang="en-US" sz="1400" spc="-5" dirty="0">
                <a:latin typeface="+mj-lt"/>
                <a:cs typeface="Calibri"/>
              </a:rPr>
              <a:t>NOCYC</a:t>
            </a:r>
            <a:r>
              <a:rPr lang="en-US" sz="1400" dirty="0">
                <a:latin typeface="+mj-lt"/>
                <a:cs typeface="Calibri"/>
              </a:rPr>
              <a:t>L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;</a:t>
            </a:r>
            <a:endParaRPr lang="en-US" sz="2000" dirty="0">
              <a:latin typeface="+mj-lt"/>
              <a:cs typeface="Times New Roman"/>
            </a:endParaRPr>
          </a:p>
          <a:p>
            <a:pPr marL="91440" marR="487045">
              <a:lnSpc>
                <a:spcPct val="109100"/>
              </a:lnSpc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1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P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35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18795">
              <a:lnSpc>
                <a:spcPct val="110000"/>
              </a:lnSpc>
              <a:spcBef>
                <a:spcPts val="805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7</a:t>
            </a:r>
            <a:r>
              <a:rPr lang="en-US" sz="1400" spc="-5" dirty="0">
                <a:latin typeface="+mj-lt"/>
                <a:cs typeface="Calibri"/>
              </a:rPr>
              <a:t>-OC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01</a:t>
            </a:r>
            <a:r>
              <a:rPr lang="en-US" sz="1400" dirty="0">
                <a:latin typeface="+mj-lt"/>
                <a:cs typeface="Calibri"/>
              </a:rPr>
              <a:t>6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5" dirty="0">
                <a:latin typeface="+mj-lt"/>
                <a:cs typeface="Calibri"/>
              </a:rPr>
              <a:t>B</a:t>
            </a:r>
            <a:r>
              <a:rPr lang="en-US" sz="1400" dirty="0">
                <a:latin typeface="+mj-lt"/>
                <a:cs typeface="Calibri"/>
              </a:rPr>
              <a:t>REAK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SIG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L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5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6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3</a:t>
            </a:r>
            <a:r>
              <a:rPr lang="en-US" sz="1400" spc="-10" dirty="0">
                <a:latin typeface="+mj-lt"/>
                <a:cs typeface="Calibri"/>
              </a:rPr>
              <a:t>6</a:t>
            </a:r>
            <a:r>
              <a:rPr lang="en-US" sz="1400" spc="-5" dirty="0">
                <a:latin typeface="+mj-lt"/>
                <a:cs typeface="Calibri"/>
              </a:rPr>
              <a:t>);</a:t>
            </a:r>
            <a:endParaRPr lang="en-US" sz="1400" dirty="0">
              <a:latin typeface="+mj-lt"/>
              <a:cs typeface="Calibri"/>
            </a:endParaRPr>
          </a:p>
          <a:p>
            <a:pPr marL="91440" marR="529590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spc="15" dirty="0">
                <a:latin typeface="+mj-lt"/>
                <a:cs typeface="Calibri"/>
              </a:rPr>
              <a:t>0</a:t>
            </a:r>
            <a:r>
              <a:rPr lang="en-US" sz="1400" spc="-5" dirty="0">
                <a:latin typeface="+mj-lt"/>
                <a:cs typeface="Calibri"/>
              </a:rPr>
              <a:t>-J</a:t>
            </a:r>
            <a:r>
              <a:rPr lang="en-US" sz="1400" dirty="0">
                <a:latin typeface="+mj-lt"/>
                <a:cs typeface="Calibri"/>
              </a:rPr>
              <a:t>U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1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1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P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52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46100">
              <a:lnSpc>
                <a:spcPct val="110000"/>
              </a:lnSpc>
              <a:spcBef>
                <a:spcPts val="795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spc="15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-FEB-</a:t>
            </a:r>
            <a:r>
              <a:rPr lang="en-US" sz="1400" spc="-10" dirty="0">
                <a:latin typeface="+mj-lt"/>
                <a:cs typeface="Calibri"/>
              </a:rPr>
              <a:t>20</a:t>
            </a:r>
            <a:r>
              <a:rPr lang="en-US" sz="1400" dirty="0">
                <a:latin typeface="+mj-lt"/>
                <a:cs typeface="Calibri"/>
              </a:rPr>
              <a:t>22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</a:t>
            </a:r>
            <a:r>
              <a:rPr lang="en-US" sz="1400" spc="-1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1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DI</a:t>
            </a:r>
            <a:r>
              <a:rPr lang="en-US" sz="1400" spc="-5" dirty="0">
                <a:latin typeface="+mj-lt"/>
                <a:cs typeface="Calibri"/>
              </a:rPr>
              <a:t>F</a:t>
            </a:r>
            <a:r>
              <a:rPr lang="en-US" sz="1400" dirty="0">
                <a:latin typeface="+mj-lt"/>
                <a:cs typeface="Calibri"/>
              </a:rPr>
              <a:t>IED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</a:t>
            </a:r>
            <a:r>
              <a:rPr lang="en-US" sz="1400" dirty="0">
                <a:latin typeface="+mj-lt"/>
                <a:cs typeface="Calibri"/>
              </a:rPr>
              <a:t>R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3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1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spc="-5" dirty="0">
                <a:latin typeface="+mj-lt"/>
                <a:cs typeface="Calibri"/>
              </a:rPr>
              <a:t>);</a:t>
            </a:r>
            <a:endParaRPr lang="en-US" sz="1400" dirty="0">
              <a:latin typeface="+mj-lt"/>
              <a:cs typeface="Calibri"/>
            </a:endParaRPr>
          </a:p>
          <a:p>
            <a:pPr marL="91440" marR="479425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5" dirty="0">
                <a:latin typeface="+mj-lt"/>
                <a:cs typeface="Calibri"/>
              </a:rPr>
              <a:t>(</a:t>
            </a:r>
            <a:r>
              <a:rPr lang="en-US" sz="1400" spc="-5" dirty="0">
                <a:latin typeface="+mj-lt"/>
                <a:cs typeface="Calibri"/>
              </a:rPr>
              <a:t>CASE_CASENO.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spc="10" dirty="0">
                <a:latin typeface="+mj-lt"/>
                <a:cs typeface="Calibri"/>
              </a:rPr>
              <a:t>3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R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9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1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P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4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52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492759">
              <a:lnSpc>
                <a:spcPct val="109100"/>
              </a:lnSpc>
              <a:spcBef>
                <a:spcPts val="815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spc="15" dirty="0">
                <a:latin typeface="+mj-lt"/>
                <a:cs typeface="Calibri"/>
              </a:rPr>
              <a:t>0</a:t>
            </a:r>
            <a:r>
              <a:rPr lang="en-US" sz="1400" spc="-5" dirty="0">
                <a:latin typeface="+mj-lt"/>
                <a:cs typeface="Calibri"/>
              </a:rPr>
              <a:t>-NOV-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DLIG</a:t>
            </a:r>
            <a:r>
              <a:rPr lang="en-US" sz="1400" spc="-2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MI</a:t>
            </a:r>
            <a:r>
              <a:rPr lang="en-US" sz="1400" spc="-5" dirty="0">
                <a:latin typeface="+mj-lt"/>
                <a:cs typeface="Calibri"/>
              </a:rPr>
              <a:t>SSI</a:t>
            </a:r>
            <a:r>
              <a:rPr lang="en-US" sz="1400" spc="-20" dirty="0">
                <a:latin typeface="+mj-lt"/>
                <a:cs typeface="Calibri"/>
              </a:rPr>
              <a:t>N</a:t>
            </a:r>
            <a:r>
              <a:rPr lang="en-US" sz="1400" dirty="0">
                <a:latin typeface="+mj-lt"/>
                <a:cs typeface="Calibri"/>
              </a:rPr>
              <a:t>G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,1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00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6</a:t>
            </a:r>
            <a:r>
              <a:rPr lang="en-US" sz="1400" spc="-10" dirty="0">
                <a:latin typeface="+mj-lt"/>
                <a:cs typeface="Calibri"/>
              </a:rPr>
              <a:t>9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18795">
              <a:lnSpc>
                <a:spcPct val="110000"/>
              </a:lnSpc>
              <a:spcBef>
                <a:spcPts val="80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6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5" dirty="0">
                <a:latin typeface="+mj-lt"/>
                <a:cs typeface="Calibri"/>
              </a:rPr>
              <a:t>C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02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5" dirty="0">
                <a:latin typeface="+mj-lt"/>
                <a:cs typeface="Calibri"/>
              </a:rPr>
              <a:t>B</a:t>
            </a:r>
            <a:r>
              <a:rPr lang="en-US" sz="1400" dirty="0">
                <a:latin typeface="+mj-lt"/>
                <a:cs typeface="Calibri"/>
              </a:rPr>
              <a:t>REAK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SIG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dirty="0">
                <a:latin typeface="+mj-lt"/>
                <a:cs typeface="Calibri"/>
              </a:rPr>
              <a:t>L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00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4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26415">
              <a:lnSpc>
                <a:spcPct val="1102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3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C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D-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'),'ACC</a:t>
            </a:r>
            <a:r>
              <a:rPr lang="en-US" sz="1400" spc="-20" dirty="0">
                <a:latin typeface="+mj-lt"/>
                <a:cs typeface="Calibri"/>
              </a:rPr>
              <a:t>I</a:t>
            </a:r>
            <a:r>
              <a:rPr lang="en-US" sz="140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ENT'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1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82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561340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1</a:t>
            </a:r>
            <a:r>
              <a:rPr lang="en-US" sz="1400" spc="15" dirty="0">
                <a:latin typeface="+mj-lt"/>
                <a:cs typeface="Calibri"/>
              </a:rPr>
              <a:t>5</a:t>
            </a:r>
            <a:r>
              <a:rPr lang="en-US" sz="1400" spc="-5" dirty="0">
                <a:latin typeface="+mj-lt"/>
                <a:cs typeface="Calibri"/>
              </a:rPr>
              <a:t>-J</a:t>
            </a:r>
            <a:r>
              <a:rPr lang="en-US" sz="1400" dirty="0">
                <a:latin typeface="+mj-lt"/>
                <a:cs typeface="Calibri"/>
              </a:rPr>
              <a:t>UL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21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MM-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'),'</a:t>
            </a:r>
            <a:r>
              <a:rPr lang="en-US" sz="1400" spc="-15" dirty="0">
                <a:latin typeface="+mj-lt"/>
                <a:cs typeface="Calibri"/>
              </a:rPr>
              <a:t>B</a:t>
            </a:r>
            <a:r>
              <a:rPr lang="en-US" sz="1400" dirty="0">
                <a:latin typeface="+mj-lt"/>
                <a:cs typeface="Calibri"/>
              </a:rPr>
              <a:t>REA</a:t>
            </a:r>
            <a:r>
              <a:rPr lang="en-US" sz="1400" spc="-15" dirty="0">
                <a:latin typeface="+mj-lt"/>
                <a:cs typeface="Calibri"/>
              </a:rPr>
              <a:t>K</a:t>
            </a:r>
            <a:r>
              <a:rPr lang="en-US" sz="1400" dirty="0">
                <a:latin typeface="+mj-lt"/>
                <a:cs typeface="Calibri"/>
              </a:rPr>
              <a:t>LIG</a:t>
            </a:r>
            <a:r>
              <a:rPr lang="en-US" sz="1400" spc="-10" dirty="0">
                <a:latin typeface="+mj-lt"/>
                <a:cs typeface="Calibri"/>
              </a:rPr>
              <a:t>H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MI</a:t>
            </a:r>
            <a:r>
              <a:rPr lang="en-US" sz="1400" spc="-5" dirty="0">
                <a:latin typeface="+mj-lt"/>
                <a:cs typeface="Calibri"/>
              </a:rPr>
              <a:t>S</a:t>
            </a:r>
            <a:r>
              <a:rPr lang="en-US" sz="1400" dirty="0">
                <a:latin typeface="+mj-lt"/>
                <a:cs typeface="Calibri"/>
              </a:rPr>
              <a:t>SI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dirty="0">
                <a:latin typeface="+mj-lt"/>
                <a:cs typeface="Calibri"/>
              </a:rPr>
              <a:t>G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,20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4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dirty="0">
                <a:latin typeface="+mj-lt"/>
                <a:cs typeface="Calibri"/>
              </a:rPr>
              <a:t>8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dirty="0">
                <a:latin typeface="+mj-lt"/>
                <a:cs typeface="Calibri"/>
              </a:rPr>
              <a:t>3</a:t>
            </a:r>
            <a:r>
              <a:rPr lang="en-US" sz="1400" spc="-15" dirty="0">
                <a:latin typeface="+mj-lt"/>
                <a:cs typeface="Calibri"/>
              </a:rPr>
              <a:t>)</a:t>
            </a:r>
            <a:r>
              <a:rPr lang="en-US" sz="1400" dirty="0">
                <a:latin typeface="+mj-lt"/>
                <a:cs typeface="Calibri"/>
              </a:rPr>
              <a:t>;</a:t>
            </a:r>
          </a:p>
          <a:p>
            <a:pPr marL="91440" marR="495934">
              <a:lnSpc>
                <a:spcPct val="110000"/>
              </a:lnSpc>
              <a:spcBef>
                <a:spcPts val="790"/>
              </a:spcBef>
            </a:pP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SER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I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O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VAL</a:t>
            </a:r>
            <a:r>
              <a:rPr lang="en-US" sz="1400" spc="-1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dirty="0">
                <a:latin typeface="+mj-lt"/>
                <a:cs typeface="Calibri"/>
              </a:rPr>
              <a:t>S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(CASE</a:t>
            </a:r>
            <a:r>
              <a:rPr lang="en-US" sz="1400" dirty="0">
                <a:latin typeface="+mj-lt"/>
                <a:cs typeface="Calibri"/>
              </a:rPr>
              <a:t>_</a:t>
            </a:r>
            <a:r>
              <a:rPr lang="en-US" sz="1400" spc="-5" dirty="0">
                <a:latin typeface="+mj-lt"/>
                <a:cs typeface="Calibri"/>
              </a:rPr>
              <a:t>CASE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O.</a:t>
            </a:r>
            <a:r>
              <a:rPr lang="en-US" sz="1400" spc="-10" dirty="0">
                <a:latin typeface="+mj-lt"/>
                <a:cs typeface="Calibri"/>
              </a:rPr>
              <a:t>N</a:t>
            </a:r>
            <a:r>
              <a:rPr lang="en-US" sz="1400" spc="-5" dirty="0">
                <a:latin typeface="+mj-lt"/>
                <a:cs typeface="Calibri"/>
              </a:rPr>
              <a:t>E</a:t>
            </a:r>
            <a:r>
              <a:rPr lang="en-US" sz="1400" spc="-10" dirty="0">
                <a:latin typeface="+mj-lt"/>
                <a:cs typeface="Calibri"/>
              </a:rPr>
              <a:t>X</a:t>
            </a:r>
            <a:r>
              <a:rPr lang="en-US" sz="1400" spc="-5" dirty="0">
                <a:latin typeface="+mj-lt"/>
                <a:cs typeface="Calibri"/>
              </a:rPr>
              <a:t>TVAL</a:t>
            </a:r>
            <a:r>
              <a:rPr lang="en-US" sz="1400" spc="-10" dirty="0">
                <a:latin typeface="+mj-lt"/>
                <a:cs typeface="Calibri"/>
              </a:rPr>
              <a:t>,</a:t>
            </a:r>
            <a:r>
              <a:rPr lang="en-US" sz="1400" spc="-15" dirty="0">
                <a:latin typeface="+mj-lt"/>
                <a:cs typeface="Calibri"/>
              </a:rPr>
              <a:t>T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_D</a:t>
            </a:r>
            <a:r>
              <a:rPr lang="en-US" sz="1400" spc="-15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T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('</a:t>
            </a:r>
            <a:r>
              <a:rPr lang="en-US" sz="1400" spc="-10" dirty="0">
                <a:latin typeface="+mj-lt"/>
                <a:cs typeface="Calibri"/>
              </a:rPr>
              <a:t>2</a:t>
            </a:r>
            <a:r>
              <a:rPr lang="en-US" sz="1400" spc="15" dirty="0">
                <a:latin typeface="+mj-lt"/>
                <a:cs typeface="Calibri"/>
              </a:rPr>
              <a:t>2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A</a:t>
            </a:r>
            <a:r>
              <a:rPr lang="en-US" sz="1400" spc="-5" dirty="0">
                <a:latin typeface="+mj-lt"/>
                <a:cs typeface="Calibri"/>
              </a:rPr>
              <a:t>U</a:t>
            </a:r>
            <a:r>
              <a:rPr lang="en-US" sz="1400" dirty="0">
                <a:latin typeface="+mj-lt"/>
                <a:cs typeface="Calibri"/>
              </a:rPr>
              <a:t>G</a:t>
            </a:r>
            <a:r>
              <a:rPr lang="en-US" sz="1400" spc="-15" dirty="0">
                <a:latin typeface="+mj-lt"/>
                <a:cs typeface="Calibri"/>
              </a:rPr>
              <a:t>-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17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,</a:t>
            </a:r>
            <a:r>
              <a:rPr lang="en-US" sz="1400" spc="-5" dirty="0">
                <a:latin typeface="+mj-lt"/>
                <a:cs typeface="Calibri"/>
              </a:rPr>
              <a:t>'</a:t>
            </a:r>
            <a:r>
              <a:rPr lang="en-US" sz="1400" spc="-10" dirty="0">
                <a:latin typeface="+mj-lt"/>
                <a:cs typeface="Calibri"/>
              </a:rPr>
              <a:t>D</a:t>
            </a:r>
            <a:r>
              <a:rPr lang="en-US" sz="1400" spc="10" dirty="0">
                <a:latin typeface="+mj-lt"/>
                <a:cs typeface="Calibri"/>
              </a:rPr>
              <a:t>D</a:t>
            </a:r>
            <a:r>
              <a:rPr lang="en-US" sz="1400" spc="-5" dirty="0">
                <a:latin typeface="+mj-lt"/>
                <a:cs typeface="Calibri"/>
              </a:rPr>
              <a:t>-</a:t>
            </a:r>
            <a:r>
              <a:rPr lang="en-US" sz="1400" spc="-10" dirty="0">
                <a:latin typeface="+mj-lt"/>
                <a:cs typeface="Calibri"/>
              </a:rPr>
              <a:t>M</a:t>
            </a:r>
            <a:r>
              <a:rPr lang="en-US" sz="1400" dirty="0">
                <a:latin typeface="+mj-lt"/>
                <a:cs typeface="Calibri"/>
              </a:rPr>
              <a:t>M-</a:t>
            </a:r>
            <a:r>
              <a:rPr lang="en-US" sz="1400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Y</a:t>
            </a:r>
            <a:r>
              <a:rPr lang="en-US" sz="1400" dirty="0">
                <a:latin typeface="+mj-lt"/>
                <a:cs typeface="Calibri"/>
              </a:rPr>
              <a:t>Y</a:t>
            </a:r>
            <a:r>
              <a:rPr lang="en-US" sz="1400" spc="-5" dirty="0">
                <a:latin typeface="+mj-lt"/>
                <a:cs typeface="Calibri"/>
              </a:rPr>
              <a:t>'),</a:t>
            </a:r>
            <a:r>
              <a:rPr lang="en-US" sz="1400" spc="-15" dirty="0">
                <a:latin typeface="+mj-lt"/>
                <a:cs typeface="Calibri"/>
              </a:rPr>
              <a:t>'</a:t>
            </a:r>
            <a:r>
              <a:rPr lang="en-US" sz="1400" dirty="0">
                <a:latin typeface="+mj-lt"/>
                <a:cs typeface="Calibri"/>
              </a:rPr>
              <a:t>WRONG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WAY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U</a:t>
            </a:r>
            <a:r>
              <a:rPr lang="en-US" sz="1400" spc="-5" dirty="0">
                <a:latin typeface="+mj-lt"/>
                <a:cs typeface="Calibri"/>
              </a:rPr>
              <a:t>SE'</a:t>
            </a:r>
            <a:r>
              <a:rPr lang="en-US" sz="1400" spc="-15" dirty="0">
                <a:latin typeface="+mj-lt"/>
                <a:cs typeface="Calibri"/>
              </a:rPr>
              <a:t>,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</a:t>
            </a:r>
            <a:r>
              <a:rPr lang="en-US" sz="1400" spc="-10" dirty="0">
                <a:latin typeface="+mj-lt"/>
                <a:cs typeface="Calibri"/>
              </a:rPr>
              <a:t>0</a:t>
            </a:r>
            <a:r>
              <a:rPr lang="en-US" sz="1400" dirty="0">
                <a:latin typeface="+mj-lt"/>
                <a:cs typeface="Calibri"/>
              </a:rPr>
              <a:t>0,</a:t>
            </a:r>
            <a:r>
              <a:rPr lang="en-US" sz="1400" spc="-10" dirty="0">
                <a:latin typeface="+mj-lt"/>
                <a:cs typeface="Calibri"/>
              </a:rPr>
              <a:t>4</a:t>
            </a:r>
            <a:r>
              <a:rPr lang="en-US" sz="1400" dirty="0">
                <a:latin typeface="+mj-lt"/>
                <a:cs typeface="Calibri"/>
              </a:rPr>
              <a:t>5</a:t>
            </a:r>
            <a:r>
              <a:rPr lang="en-US" sz="1400" spc="-10" dirty="0">
                <a:latin typeface="+mj-lt"/>
                <a:cs typeface="Calibri"/>
              </a:rPr>
              <a:t>8</a:t>
            </a:r>
            <a:r>
              <a:rPr lang="en-US" sz="1400" dirty="0">
                <a:latin typeface="+mj-lt"/>
                <a:cs typeface="Calibri"/>
              </a:rPr>
              <a:t>2</a:t>
            </a:r>
            <a:r>
              <a:rPr lang="en-US" sz="1400" spc="-10" dirty="0">
                <a:latin typeface="+mj-lt"/>
                <a:cs typeface="Calibri"/>
              </a:rPr>
              <a:t>5</a:t>
            </a:r>
            <a:r>
              <a:rPr lang="en-US" sz="1400" spc="-5" dirty="0">
                <a:latin typeface="+mj-lt"/>
                <a:cs typeface="Calibri"/>
              </a:rPr>
              <a:t>);</a:t>
            </a:r>
            <a:endParaRPr lang="en-US" sz="1400" dirty="0">
              <a:latin typeface="+mj-lt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lang="en-US" sz="1400" spc="-5" dirty="0">
                <a:latin typeface="+mj-lt"/>
                <a:cs typeface="Calibri"/>
              </a:rPr>
              <a:t>SEL</a:t>
            </a:r>
            <a:r>
              <a:rPr lang="en-US" sz="1400" dirty="0">
                <a:latin typeface="+mj-lt"/>
                <a:cs typeface="Calibri"/>
              </a:rPr>
              <a:t>E</a:t>
            </a:r>
            <a:r>
              <a:rPr lang="en-US" sz="1400" spc="-5" dirty="0">
                <a:latin typeface="+mj-lt"/>
                <a:cs typeface="Calibri"/>
              </a:rPr>
              <a:t>C</a:t>
            </a:r>
            <a:r>
              <a:rPr lang="en-US" sz="1400" dirty="0">
                <a:latin typeface="+mj-lt"/>
                <a:cs typeface="Calibri"/>
              </a:rPr>
              <a:t>T</a:t>
            </a:r>
            <a:r>
              <a:rPr lang="en-US" sz="1400" spc="-40" dirty="0">
                <a:latin typeface="+mj-lt"/>
                <a:cs typeface="Times New Roman"/>
              </a:rPr>
              <a:t> </a:t>
            </a:r>
            <a:r>
              <a:rPr lang="en-US" sz="1400" dirty="0">
                <a:latin typeface="+mj-lt"/>
                <a:cs typeface="Calibri"/>
              </a:rPr>
              <a:t>*</a:t>
            </a:r>
            <a:r>
              <a:rPr lang="en-US" sz="1400" spc="-2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F</a:t>
            </a:r>
            <a:r>
              <a:rPr lang="en-US" sz="1400" spc="-15" dirty="0">
                <a:latin typeface="+mj-lt"/>
                <a:cs typeface="Calibri"/>
              </a:rPr>
              <a:t>R</a:t>
            </a:r>
            <a:r>
              <a:rPr lang="en-US" sz="1400" spc="-5" dirty="0">
                <a:latin typeface="+mj-lt"/>
                <a:cs typeface="Calibri"/>
              </a:rPr>
              <a:t>O</a:t>
            </a:r>
            <a:r>
              <a:rPr lang="en-US" sz="1400" dirty="0">
                <a:latin typeface="+mj-lt"/>
                <a:cs typeface="Calibri"/>
              </a:rPr>
              <a:t>M</a:t>
            </a:r>
            <a:r>
              <a:rPr lang="en-US" sz="1400" spc="-35" dirty="0">
                <a:latin typeface="+mj-lt"/>
                <a:cs typeface="Times New Roman"/>
              </a:rPr>
              <a:t> </a:t>
            </a:r>
            <a:r>
              <a:rPr lang="en-US" sz="1400" spc="-5" dirty="0">
                <a:latin typeface="+mj-lt"/>
                <a:cs typeface="Calibri"/>
              </a:rPr>
              <a:t>CASE;</a:t>
            </a:r>
            <a:endParaRPr lang="en-US" sz="14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997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5240-AE76-791A-85E8-632EEE6478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BBEF-BA29-3093-71ED-BB9270543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FC2A59-DC7A-AF46-E75D-5B6EDE702EE9}"/>
              </a:ext>
            </a:extLst>
          </p:cNvPr>
          <p:cNvSpPr/>
          <p:nvPr/>
        </p:nvSpPr>
        <p:spPr>
          <a:xfrm>
            <a:off x="1443468" y="820742"/>
            <a:ext cx="9305063" cy="521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99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9099-FC5F-9229-2C2C-D0371CAEEA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F474-8A0A-AAE9-B55D-93F7FA42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A95125B-314C-0791-1CDC-7766DCE7F6AE}"/>
              </a:ext>
            </a:extLst>
          </p:cNvPr>
          <p:cNvSpPr txBox="1"/>
          <p:nvPr/>
        </p:nvSpPr>
        <p:spPr>
          <a:xfrm>
            <a:off x="4993005" y="442456"/>
            <a:ext cx="137423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+mj-lt"/>
                <a:cs typeface="Times New Roman"/>
              </a:rPr>
              <a:t>V</a:t>
            </a:r>
            <a:r>
              <a:rPr sz="2000" b="1" spc="-10" dirty="0">
                <a:latin typeface="+mj-lt"/>
                <a:cs typeface="Times New Roman"/>
              </a:rPr>
              <a:t>P </a:t>
            </a:r>
            <a:r>
              <a:rPr sz="2000" b="1" spc="-15" dirty="0">
                <a:latin typeface="+mj-lt"/>
                <a:cs typeface="Times New Roman"/>
              </a:rPr>
              <a:t>TABL</a:t>
            </a:r>
            <a:r>
              <a:rPr sz="2000" b="1" dirty="0">
                <a:latin typeface="+mj-lt"/>
                <a:cs typeface="Times New Roman"/>
              </a:rPr>
              <a:t>E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B9EED6A-0353-6986-06C2-CAC30DD4F1CE}"/>
              </a:ext>
            </a:extLst>
          </p:cNvPr>
          <p:cNvSpPr txBox="1"/>
          <p:nvPr/>
        </p:nvSpPr>
        <p:spPr>
          <a:xfrm>
            <a:off x="3726147" y="1236410"/>
            <a:ext cx="9322772" cy="4550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23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68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34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69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3</a:t>
            </a:r>
            <a:r>
              <a:rPr lang="en-US" sz="1600" dirty="0">
                <a:latin typeface="+mj-lt"/>
                <a:cs typeface="Calibri"/>
              </a:rPr>
              <a:t>45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63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56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1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7</a:t>
            </a:r>
            <a:r>
              <a:rPr lang="en-US" sz="1600" spc="-10" dirty="0">
                <a:latin typeface="+mj-lt"/>
                <a:cs typeface="Calibri"/>
              </a:rPr>
              <a:t>0</a:t>
            </a:r>
            <a:r>
              <a:rPr lang="en-US" sz="1600" dirty="0">
                <a:latin typeface="+mj-lt"/>
                <a:cs typeface="Calibri"/>
              </a:rPr>
              <a:t>45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67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59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6</a:t>
            </a:r>
            <a:r>
              <a:rPr lang="en-US" sz="1600" dirty="0">
                <a:latin typeface="+mj-lt"/>
                <a:cs typeface="Calibri"/>
              </a:rPr>
              <a:t>78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87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89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53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90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8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7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65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01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3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48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SER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I</a:t>
            </a:r>
            <a:r>
              <a:rPr lang="en-US" sz="1600" spc="-10" dirty="0">
                <a:latin typeface="+mj-lt"/>
                <a:cs typeface="Calibri"/>
              </a:rPr>
              <a:t>N</a:t>
            </a:r>
            <a:r>
              <a:rPr lang="en-US" sz="1600" spc="-5" dirty="0">
                <a:latin typeface="+mj-lt"/>
                <a:cs typeface="Calibri"/>
              </a:rPr>
              <a:t>T</a:t>
            </a:r>
            <a:r>
              <a:rPr lang="en-US" sz="1600" dirty="0">
                <a:latin typeface="+mj-lt"/>
                <a:cs typeface="Calibri"/>
              </a:rPr>
              <a:t>O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dirty="0">
                <a:latin typeface="+mj-lt"/>
                <a:cs typeface="Calibri"/>
              </a:rPr>
              <a:t>P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V</a:t>
            </a:r>
            <a:r>
              <a:rPr lang="en-US" sz="1600" spc="-15" dirty="0">
                <a:latin typeface="+mj-lt"/>
                <a:cs typeface="Calibri"/>
              </a:rPr>
              <a:t>A</a:t>
            </a:r>
            <a:r>
              <a:rPr lang="en-US" sz="1600" dirty="0">
                <a:latin typeface="+mj-lt"/>
                <a:cs typeface="Calibri"/>
              </a:rPr>
              <a:t>LUES</a:t>
            </a:r>
            <a:r>
              <a:rPr lang="en-US" sz="1600" spc="-30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(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12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4</a:t>
            </a:r>
            <a:r>
              <a:rPr lang="en-US" sz="1600" spc="-10" dirty="0">
                <a:latin typeface="+mj-lt"/>
                <a:cs typeface="Calibri"/>
              </a:rPr>
              <a:t>5</a:t>
            </a:r>
            <a:r>
              <a:rPr lang="en-US" sz="1600" dirty="0">
                <a:latin typeface="+mj-lt"/>
                <a:cs typeface="Calibri"/>
              </a:rPr>
              <a:t>8</a:t>
            </a:r>
            <a:r>
              <a:rPr lang="en-US" sz="1600" spc="-10" dirty="0">
                <a:latin typeface="+mj-lt"/>
                <a:cs typeface="Calibri"/>
              </a:rPr>
              <a:t>2</a:t>
            </a:r>
            <a:r>
              <a:rPr lang="en-US" sz="1600" dirty="0">
                <a:latin typeface="+mj-lt"/>
                <a:cs typeface="Calibri"/>
              </a:rPr>
              <a:t>5</a:t>
            </a:r>
            <a:r>
              <a:rPr lang="en-US" sz="1600" spc="-15" dirty="0">
                <a:latin typeface="+mj-lt"/>
                <a:cs typeface="Calibri"/>
              </a:rPr>
              <a:t>,</a:t>
            </a:r>
            <a:r>
              <a:rPr lang="en-US" sz="1600" dirty="0">
                <a:latin typeface="+mj-lt"/>
                <a:cs typeface="Calibri"/>
              </a:rPr>
              <a:t>2</a:t>
            </a:r>
            <a:r>
              <a:rPr lang="en-US" sz="1600" spc="-10" dirty="0">
                <a:latin typeface="+mj-lt"/>
                <a:cs typeface="Calibri"/>
              </a:rPr>
              <a:t>4</a:t>
            </a:r>
            <a:r>
              <a:rPr lang="en-US" sz="1600" dirty="0">
                <a:latin typeface="+mj-lt"/>
                <a:cs typeface="Calibri"/>
              </a:rPr>
              <a:t>1</a:t>
            </a:r>
            <a:r>
              <a:rPr lang="en-US" sz="1600" spc="-10" dirty="0">
                <a:latin typeface="+mj-lt"/>
                <a:cs typeface="Calibri"/>
              </a:rPr>
              <a:t>9</a:t>
            </a:r>
            <a:r>
              <a:rPr lang="en-US" sz="1600" dirty="0">
                <a:latin typeface="+mj-lt"/>
                <a:cs typeface="Calibri"/>
              </a:rPr>
              <a:t>63</a:t>
            </a:r>
            <a:r>
              <a:rPr lang="en-US" sz="1600" spc="-15" dirty="0">
                <a:latin typeface="+mj-lt"/>
                <a:cs typeface="Calibri"/>
              </a:rPr>
              <a:t>)</a:t>
            </a:r>
            <a:r>
              <a:rPr lang="en-US" sz="1600" dirty="0">
                <a:latin typeface="+mj-lt"/>
                <a:cs typeface="Calibri"/>
              </a:rPr>
              <a:t>;</a:t>
            </a:r>
            <a:r>
              <a:rPr lang="en-US" sz="1600" dirty="0">
                <a:latin typeface="+mj-lt"/>
                <a:cs typeface="Times New Roman"/>
              </a:rPr>
              <a:t> </a:t>
            </a:r>
          </a:p>
          <a:p>
            <a:pPr marL="91440" marR="2564130" algn="just">
              <a:lnSpc>
                <a:spcPct val="170400"/>
              </a:lnSpc>
            </a:pPr>
            <a:r>
              <a:rPr lang="en-US" sz="1600" spc="-5" dirty="0">
                <a:latin typeface="+mj-lt"/>
                <a:cs typeface="Calibri"/>
              </a:rPr>
              <a:t>SEL</a:t>
            </a:r>
            <a:r>
              <a:rPr lang="en-US" sz="1600" dirty="0">
                <a:latin typeface="+mj-lt"/>
                <a:cs typeface="Calibri"/>
              </a:rPr>
              <a:t>E</a:t>
            </a:r>
            <a:r>
              <a:rPr lang="en-US" sz="1600" spc="-5" dirty="0">
                <a:latin typeface="+mj-lt"/>
                <a:cs typeface="Calibri"/>
              </a:rPr>
              <a:t>C</a:t>
            </a:r>
            <a:r>
              <a:rPr lang="en-US" sz="1600" dirty="0">
                <a:latin typeface="+mj-lt"/>
                <a:cs typeface="Calibri"/>
              </a:rPr>
              <a:t>T</a:t>
            </a:r>
            <a:r>
              <a:rPr lang="en-US" sz="1600" spc="-40" dirty="0">
                <a:latin typeface="+mj-lt"/>
                <a:cs typeface="Times New Roman"/>
              </a:rPr>
              <a:t> </a:t>
            </a:r>
            <a:r>
              <a:rPr lang="en-US" sz="1600" dirty="0">
                <a:latin typeface="+mj-lt"/>
                <a:cs typeface="Calibri"/>
              </a:rPr>
              <a:t>*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5" dirty="0">
                <a:latin typeface="+mj-lt"/>
                <a:cs typeface="Calibri"/>
              </a:rPr>
              <a:t>F</a:t>
            </a:r>
            <a:r>
              <a:rPr lang="en-US" sz="1600" spc="-15" dirty="0">
                <a:latin typeface="+mj-lt"/>
                <a:cs typeface="Calibri"/>
              </a:rPr>
              <a:t>R</a:t>
            </a:r>
            <a:r>
              <a:rPr lang="en-US" sz="1600" spc="-5" dirty="0">
                <a:latin typeface="+mj-lt"/>
                <a:cs typeface="Calibri"/>
              </a:rPr>
              <a:t>O</a:t>
            </a:r>
            <a:r>
              <a:rPr lang="en-US" sz="1600" dirty="0">
                <a:latin typeface="+mj-lt"/>
                <a:cs typeface="Calibri"/>
              </a:rPr>
              <a:t>M</a:t>
            </a:r>
            <a:r>
              <a:rPr lang="en-US" sz="1600" spc="-25" dirty="0">
                <a:latin typeface="+mj-lt"/>
                <a:cs typeface="Times New Roman"/>
              </a:rPr>
              <a:t> </a:t>
            </a:r>
            <a:r>
              <a:rPr lang="en-US" sz="1600" spc="-15" dirty="0">
                <a:latin typeface="+mj-lt"/>
                <a:cs typeface="Calibri"/>
              </a:rPr>
              <a:t>V</a:t>
            </a:r>
            <a:r>
              <a:rPr lang="en-US" sz="1600" spc="-10" dirty="0">
                <a:latin typeface="+mj-lt"/>
                <a:cs typeface="Calibri"/>
              </a:rPr>
              <a:t>P</a:t>
            </a:r>
            <a:r>
              <a:rPr lang="en-US" sz="1600" dirty="0">
                <a:latin typeface="+mj-lt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199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6957-378F-AA05-1875-6EFBA9965A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2376-DE6D-5583-85AE-ABEAE1F4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5F197A0-3A89-2E80-2A68-0DF035C6FA14}"/>
              </a:ext>
            </a:extLst>
          </p:cNvPr>
          <p:cNvSpPr/>
          <p:nvPr/>
        </p:nvSpPr>
        <p:spPr>
          <a:xfrm>
            <a:off x="2346120" y="436226"/>
            <a:ext cx="7147422" cy="5836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10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EA059-469C-7BC6-6467-D077A3302312}"/>
              </a:ext>
            </a:extLst>
          </p:cNvPr>
          <p:cNvSpPr txBox="1"/>
          <p:nvPr/>
        </p:nvSpPr>
        <p:spPr>
          <a:xfrm>
            <a:off x="1305479" y="2833431"/>
            <a:ext cx="59761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6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QUERY DESIGN</a:t>
            </a:r>
          </a:p>
        </p:txBody>
      </p:sp>
    </p:spTree>
    <p:extLst>
      <p:ext uri="{BB962C8B-B14F-4D97-AF65-F5344CB8AC3E}">
        <p14:creationId xmlns:p14="http://schemas.microsoft.com/office/powerpoint/2010/main" val="35175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7C9C5CD-95FC-B42F-43CC-D7A4B5A4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032E385-4FF3-918F-614C-E67165D1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CA978FF-4035-9CB8-62E0-64378635D0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0599" y="354320"/>
            <a:ext cx="2281237" cy="347662"/>
          </a:xfrm>
        </p:spPr>
        <p:txBody>
          <a:bodyPr/>
          <a:lstStyle/>
          <a:p>
            <a:r>
              <a:rPr lang="en-US" sz="1800" b="1" u="sng" dirty="0">
                <a:solidFill>
                  <a:srgbClr val="2F5496"/>
                </a:solidFill>
                <a:effectLst/>
                <a:latin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4CD93D5-A0C9-D46B-00F6-586C633C2857}"/>
              </a:ext>
            </a:extLst>
          </p:cNvPr>
          <p:cNvSpPr txBox="1">
            <a:spLocks/>
          </p:cNvSpPr>
          <p:nvPr/>
        </p:nvSpPr>
        <p:spPr>
          <a:xfrm>
            <a:off x="1336184" y="1168647"/>
            <a:ext cx="7690370" cy="38731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548958-FBDE-DD18-E61B-0FA522B8C28B}"/>
              </a:ext>
            </a:extLst>
          </p:cNvPr>
          <p:cNvSpPr txBox="1"/>
          <p:nvPr/>
        </p:nvSpPr>
        <p:spPr>
          <a:xfrm>
            <a:off x="1336184" y="738571"/>
            <a:ext cx="609460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effectLst/>
                <a:latin typeface="+mj-lt"/>
              </a:rPr>
              <a:t>1.SINGLE ROW:</a:t>
            </a:r>
          </a:p>
          <a:p>
            <a:endParaRPr lang="en-US" sz="2000" b="0" dirty="0">
              <a:solidFill>
                <a:srgbClr val="0D0D0D"/>
              </a:solidFill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• WRITE A QUERY TO DISPLAY THE OWNER NAME IN UPPER  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 CASE?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ANSWER: SELECT UPPER(OWNER_NAME) FROM OWNER; </a:t>
            </a:r>
          </a:p>
          <a:p>
            <a:endParaRPr lang="en-US" sz="1800" b="0" dirty="0">
              <a:solidFill>
                <a:srgbClr val="0D0D0D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B3B0E-AB98-5D87-D162-4167F048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1" y="2483215"/>
            <a:ext cx="7563724" cy="387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66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C726F-C192-F295-851A-84AF3B96C9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007" y="672453"/>
            <a:ext cx="6047527" cy="347662"/>
          </a:xfrm>
        </p:spPr>
        <p:txBody>
          <a:bodyPr/>
          <a:lstStyle/>
          <a:p>
            <a:pPr algn="just" rtl="0" fontAlgn="base"/>
            <a:r>
              <a:rPr lang="en-US" sz="1800" b="1" i="0" dirty="0">
                <a:effectLst/>
                <a:latin typeface="+mj-lt"/>
              </a:rPr>
              <a:t>2.AGGREGATE: </a:t>
            </a:r>
          </a:p>
          <a:p>
            <a:pPr algn="just" rtl="0" fontAlgn="base"/>
            <a:r>
              <a:rPr lang="en-US" sz="2000" b="0" i="0" dirty="0">
                <a:effectLst/>
                <a:latin typeface="+mj-lt"/>
              </a:rPr>
              <a:t> </a:t>
            </a:r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• DISPLAY THE AVERAGE AMOUNT OF CASE FINE?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ANSWER: SELECT AVG(CASE_FINE) FROM CASE; </a:t>
            </a:r>
          </a:p>
          <a:p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420E602-D79C-0278-95B2-ED60233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03E189-D0D5-218B-8398-465E4C99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664B3E-140D-49B1-5120-1012C97B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1" y="2230190"/>
            <a:ext cx="7776763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2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35621-7872-70E1-F491-07228B17AB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0579" y="136525"/>
            <a:ext cx="7625502" cy="2384974"/>
          </a:xfrm>
        </p:spPr>
        <p:txBody>
          <a:bodyPr/>
          <a:lstStyle/>
          <a:p>
            <a:pPr algn="ctr" rtl="0" fontAlgn="base"/>
            <a:r>
              <a:rPr lang="en-US" sz="2000" b="1" i="0" u="sng" dirty="0">
                <a:solidFill>
                  <a:srgbClr val="2F5496"/>
                </a:solidFill>
                <a:effectLst/>
                <a:latin typeface="+mj-lt"/>
              </a:rPr>
              <a:t>SUBQUERY </a:t>
            </a:r>
            <a:endParaRPr lang="en-US" sz="2000" b="1" i="0" u="sng" dirty="0">
              <a:effectLst/>
              <a:latin typeface="+mj-lt"/>
            </a:endParaRPr>
          </a:p>
          <a:p>
            <a:pPr algn="just" rtl="0" fontAlgn="base"/>
            <a:endParaRPr lang="en-US" b="0" i="0" dirty="0">
              <a:effectLst/>
            </a:endParaRPr>
          </a:p>
          <a:p>
            <a:pPr algn="just" rtl="0" fontAlgn="base"/>
            <a:r>
              <a:rPr lang="en-US" sz="1800" b="1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1600" b="1" i="0" dirty="0">
                <a:effectLst/>
                <a:latin typeface="+mj-lt"/>
              </a:rPr>
              <a:t> 1.SINGLE ROW : </a:t>
            </a:r>
          </a:p>
          <a:p>
            <a:pPr algn="just" rtl="0" fontAlgn="base"/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  • DISPLAY THE CASE NO, CASE INFORMATION AND DATE OF CASE  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         WHOSE CASE FINE  IS MINIMUM?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     ANSWER: SELECT CASE_NO, CASE_INFO, CASE_DATE FROM CASE                                         </a:t>
            </a:r>
            <a:r>
              <a:rPr lang="en-US" sz="1600" dirty="0">
                <a:latin typeface="+mj-lt"/>
              </a:rPr>
              <a:t>            </a:t>
            </a:r>
            <a:r>
              <a:rPr lang="en-US" sz="1600" b="0" i="0" dirty="0">
                <a:effectLst/>
                <a:latin typeface="+mj-lt"/>
              </a:rPr>
              <a:t>WHERE CASE_FINE =  ( SELECT MIN(CASE_FINE) FROM CASE ); 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5656ADD-19A2-2A70-99B7-72D79CE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89F7F4-6861-1941-762F-DD738E70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074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2B4127-8998-A981-7B5E-1F75BB4C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79" y="2298583"/>
            <a:ext cx="7625502" cy="4057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34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A4F39-BF04-1F1C-0D7A-2BEBFA73D1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9960" y="96881"/>
            <a:ext cx="8565159" cy="2147582"/>
          </a:xfrm>
        </p:spPr>
        <p:txBody>
          <a:bodyPr/>
          <a:lstStyle/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Display   Maximum MODEL of VEHICLE.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ANSWER: SELECT VEHICLE_NUMBER,VEHICLE_MODEL FROM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VEHICLE WHERE VEHICLE_MODEL = (SELECT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Max(VEHICLE_MODEL) FROM VEHICLE); 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78E614-B9C4-6C70-DBC3-638D738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0F91D72-EBBC-742F-87F8-518FE3E5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098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3154E1-A50F-C202-7D69-213D8FBD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00" y="2368132"/>
            <a:ext cx="7726429" cy="398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937" y="2235200"/>
            <a:ext cx="6592323" cy="2387600"/>
          </a:xfrm>
        </p:spPr>
        <p:txBody>
          <a:bodyPr/>
          <a:lstStyle/>
          <a:p>
            <a:r>
              <a:rPr lang="en-US" dirty="0"/>
              <a:t>SCENARIO DESCRIPTION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6C192-CAB2-C422-AE2C-AB6662848D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5901" y="429173"/>
            <a:ext cx="6752203" cy="1953300"/>
          </a:xfrm>
        </p:spPr>
        <p:txBody>
          <a:bodyPr/>
          <a:lstStyle/>
          <a:p>
            <a:pPr algn="just" rtl="0" fontAlgn="base"/>
            <a:r>
              <a:rPr lang="en-US" sz="1600" b="1" i="0" dirty="0">
                <a:effectLst/>
                <a:latin typeface="+mj-lt"/>
              </a:rPr>
              <a:t>2.MULTIPLE ROW:</a:t>
            </a:r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•DISPLAY THE CASE NO AND CASE INFORMATION WHICH CASES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 FINE  ARE GREATER THAN THE MODIFIED CAR CASE?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ANSWER: SELECT CASE_NO,CASE_INFO FROM CASE WHERE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CASE_FINE &gt; ( SELECT CASE_FINE FROM CASE WHERE CASE_INFO   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   = 'MODIFIED CAR'); </a:t>
            </a:r>
          </a:p>
          <a:p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9F16411-580A-C5F9-5C91-9EE765D1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04B928-F9D3-C157-F136-5CE9A47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12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6FA6A6-5FA3-496A-AA61-373580F4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8" y="2546365"/>
            <a:ext cx="7969541" cy="3809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94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1ED6F-00A2-9AE5-5A54-7E984B9A2D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6344" y="351892"/>
            <a:ext cx="7046751" cy="2657976"/>
          </a:xfrm>
        </p:spPr>
        <p:txBody>
          <a:bodyPr/>
          <a:lstStyle/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DISPLAY ALL THE VEHICLE'S NAME WHOSE REG DATE ARE  GRATER THAN 2013 ?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ANSWER: SELECT *FROM VEHICLE WHERE VEHICLE_REG_DATE&gt;ALL(SELECT VEHICLE_REG_DATE  FROM VEHICLE WHERE VEHICLE_MODEL='BMW'  ); 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CC19467-E627-FF71-407A-99C174A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52F6D9E-F996-3DC9-7812-CD231D3C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31558F-12F4-731A-7C69-1EA17A48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" y="2321362"/>
            <a:ext cx="8057227" cy="403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71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4787-E69A-7175-9D2C-C9FE8C25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5" y="136525"/>
            <a:ext cx="11744586" cy="3366813"/>
          </a:xfrm>
        </p:spPr>
        <p:txBody>
          <a:bodyPr/>
          <a:lstStyle/>
          <a:p>
            <a:pPr algn="just" rtl="0" fontAlgn="base"/>
            <a:r>
              <a:rPr lang="en-US" sz="2000" b="1" i="0" dirty="0">
                <a:effectLst/>
                <a:latin typeface="+mj-lt"/>
              </a:rPr>
              <a:t>                                                                          </a:t>
            </a:r>
            <a:r>
              <a:rPr lang="en-US" sz="2000" b="1" i="0" u="sng" dirty="0">
                <a:solidFill>
                  <a:schemeClr val="accent1"/>
                </a:solidFill>
                <a:effectLst/>
                <a:latin typeface="+mj-lt"/>
              </a:rPr>
              <a:t>JOINING</a:t>
            </a:r>
          </a:p>
          <a:p>
            <a:pPr algn="just" rtl="0" fontAlgn="base"/>
            <a:r>
              <a:rPr lang="en-US" sz="1800" b="1" i="0" dirty="0">
                <a:effectLst/>
                <a:latin typeface="+mj-lt"/>
              </a:rPr>
              <a:t>1. EQUI JOINING: </a:t>
            </a:r>
            <a:r>
              <a:rPr lang="en-US" sz="1800" b="0" i="0" dirty="0">
                <a:effectLst/>
                <a:latin typeface="+mj-lt"/>
              </a:rPr>
              <a:t> 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</a:t>
            </a:r>
            <a:r>
              <a:rPr lang="en-US" sz="1600" b="0" i="0" dirty="0">
                <a:effectLst/>
                <a:latin typeface="+mj-lt"/>
              </a:rPr>
              <a:t>   SHOW ALL THE OWNER INFORMATION WHO OWNS CAR?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      ANSWER: SELECT O.* FROM OWNER O, VEHICLE V WHERE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O.VEHICLE_NUMBER = V.VEHICLE_NUMBER AND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      VEHICLE_TYPE='CAR'; 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B031-419B-E131-2EDB-17EEAD7E7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AAD7-F6F3-EEB5-1A23-135A17CA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170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158BC6-508C-503C-6EAB-4A65405F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4" y="2457450"/>
            <a:ext cx="8271675" cy="389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84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CF79-E387-1134-5B3D-F65C2907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70" y="501650"/>
            <a:ext cx="11489422" cy="2132100"/>
          </a:xfrm>
        </p:spPr>
        <p:txBody>
          <a:bodyPr/>
          <a:lstStyle/>
          <a:p>
            <a:pPr algn="just" rtl="0" fontAlgn="base"/>
            <a:r>
              <a:rPr lang="en-US" sz="1800" b="1" i="0" dirty="0">
                <a:effectLst/>
                <a:latin typeface="+mj-lt"/>
              </a:rPr>
              <a:t>2.OUTER JOINING:</a:t>
            </a:r>
            <a:r>
              <a:rPr lang="en-US" sz="18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b="0" i="0" dirty="0"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       SHOW ALL THE OWNERNAME, ID, VEHICLE REG DATE OF ALL THE VEHICLES?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ANSWER: SELECT OWNER_NAME, OWNER_ID, VEHICLE_REG_DATE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FROM OWNER O, VEHICLE V WHERE O. VEHICLE_NUMBER (+) = V. 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        VEHICLE_NUMBER 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05BC-8F9E-414D-4D75-E62829BFE2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55ED-2B9E-670F-89A3-459468FD4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C2F747-5511-E8DD-FB40-F9A9FE83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5" y="2551754"/>
            <a:ext cx="8237989" cy="3804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23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CEB9-2FED-1903-D1DA-1EF83CB151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12AD-9366-4385-86DF-F58D6D7C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7D986-2AC4-E248-9BDF-077EFC4FA39C}"/>
              </a:ext>
            </a:extLst>
          </p:cNvPr>
          <p:cNvSpPr txBox="1"/>
          <p:nvPr/>
        </p:nvSpPr>
        <p:spPr>
          <a:xfrm>
            <a:off x="664827" y="343192"/>
            <a:ext cx="91670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600" b="1" i="0" dirty="0">
                <a:effectLst/>
                <a:latin typeface="+mj-lt"/>
              </a:rPr>
              <a:t>    </a:t>
            </a:r>
            <a:r>
              <a:rPr lang="en-US" b="1" i="0" dirty="0">
                <a:effectLst/>
                <a:latin typeface="+mj-lt"/>
              </a:rPr>
              <a:t>3.SELF JOINING:</a:t>
            </a:r>
            <a:r>
              <a:rPr lang="en-US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   DISPLAY POLICE INFORMATION WHERE   WORKING City and ZONE IS SAME.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    ANSWER: SELECT P. POLICE_ID, P. POLICE_WORKING_CITY ,O.POLICEWORKINGZONE FROM                        </a:t>
            </a:r>
            <a:r>
              <a:rPr lang="en-US" sz="1600" dirty="0">
                <a:latin typeface="+mj-lt"/>
              </a:rPr>
              <a:t>P</a:t>
            </a:r>
            <a:r>
              <a:rPr lang="en-US" sz="1600" b="0" i="0" dirty="0">
                <a:effectLst/>
                <a:latin typeface="+mj-lt"/>
              </a:rPr>
              <a:t>OLICE P, POLICE O WHERE P. POLICE_WORKING_CITY = O.POLICEWORKINGZONE; 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9CE13D4-DCCB-5CE1-9C4E-A36758B0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7" y="2030677"/>
            <a:ext cx="880844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300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9465-BF63-D5CB-F574-F44AAC930E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E40A99-4452-FD50-F50E-14536DD3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B9B58-A69C-C172-C0D5-DAC92FDE0B9A}"/>
              </a:ext>
            </a:extLst>
          </p:cNvPr>
          <p:cNvSpPr txBox="1"/>
          <p:nvPr/>
        </p:nvSpPr>
        <p:spPr>
          <a:xfrm>
            <a:off x="1023457" y="229373"/>
            <a:ext cx="1021779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000" b="1" i="0" u="sng" dirty="0">
                <a:solidFill>
                  <a:srgbClr val="2F5496"/>
                </a:solidFill>
                <a:effectLst/>
                <a:latin typeface="+mj-lt"/>
              </a:rPr>
              <a:t>VIEW</a:t>
            </a:r>
            <a:r>
              <a:rPr lang="en-US" sz="2000" b="1" i="0" dirty="0">
                <a:solidFill>
                  <a:srgbClr val="2F5496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b="0" i="0" dirty="0">
              <a:effectLst/>
            </a:endParaRPr>
          </a:p>
          <a:p>
            <a:pPr marL="342900" indent="-342900" algn="just" rtl="0" fontAlgn="base">
              <a:buAutoNum type="arabicPeriod"/>
            </a:pPr>
            <a:r>
              <a:rPr lang="en-US" b="1" i="0" dirty="0">
                <a:effectLst/>
                <a:latin typeface="+mj-lt"/>
              </a:rPr>
              <a:t>SIMPLE VIEW: </a:t>
            </a:r>
            <a:r>
              <a:rPr lang="en-US" sz="1800" b="1" i="0" dirty="0">
                <a:effectLst/>
                <a:latin typeface="+mj-lt"/>
              </a:rPr>
              <a:t> </a:t>
            </a:r>
            <a:endParaRPr lang="en-US" sz="1800" b="1" dirty="0">
              <a:latin typeface="+mj-lt"/>
            </a:endParaRPr>
          </a:p>
          <a:p>
            <a:pPr algn="just" rtl="0" fontAlgn="base"/>
            <a:endParaRPr lang="en-US" b="0" i="0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CREATE A VIEW CALLED DRIVER_LICENCE_NUMBER  BASED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   ON DRIVER_NAME,DRIVER_PHONE_NO WHERE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    DRIVER_LICENSE_NUMBER=12855.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ANSWER: CREATE VIEW DRIVER_LICENCE_NUMBER AS SELECT DRIVER_NAME, DRIVER_PHONE_NO FROM DRIVER WHERE DRIVER_LICENSE_NUMBER = '12855' </a:t>
            </a:r>
          </a:p>
          <a:p>
            <a:pPr rtl="0" fontAlgn="base"/>
            <a:r>
              <a:rPr lang="en-US" sz="1600" b="0" i="0" dirty="0">
                <a:effectLst/>
                <a:latin typeface="+mj-lt"/>
              </a:rPr>
              <a:t>SELECT * FROM DRIVER_LICENCE_NUMBER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B4931C-38ED-A07A-0FC8-3DCAB814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89" y="2660808"/>
            <a:ext cx="6417578" cy="329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35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8472-6314-B317-3D2F-DFE9325F8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9AD8-7F5A-0C77-08F5-9568A7D0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D916-F40D-B5C2-7E8D-21EFDC20A96A}"/>
              </a:ext>
            </a:extLst>
          </p:cNvPr>
          <p:cNvSpPr txBox="1"/>
          <p:nvPr/>
        </p:nvSpPr>
        <p:spPr>
          <a:xfrm>
            <a:off x="1218501" y="346981"/>
            <a:ext cx="852111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+mj-lt"/>
              </a:rPr>
              <a:t>2.COMPLEX VIEW:</a:t>
            </a:r>
            <a:r>
              <a:rPr lang="en-US" b="0" i="0" dirty="0">
                <a:effectLst/>
                <a:latin typeface="+mj-lt"/>
              </a:rPr>
              <a:t> </a:t>
            </a:r>
          </a:p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1600" b="0" i="0" dirty="0">
              <a:effectLst/>
              <a:latin typeface="+mj-lt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CREATE A VIEW FOR OWNER TABLE WHERE WE ARE GOING TO PRINT OWNER ID,OWNER NAME,OWNER PHONE NUMBER AND OWNER ADDRESS FROM  OWNER TABLE.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ANSWER: CREATE VIEW OWNER_VIEW AS SELECT O.OWNER_ID "OWNER ID", O.OWNER_NAME "OWNER NAME",O.OWNER_PHONE_NO "PHONE NUMBER", O.OWNER_ADDRESS "ADDRESS" FROM OWNER O; </a:t>
            </a:r>
          </a:p>
          <a:p>
            <a:pPr algn="just" rtl="0" fontAlgn="base"/>
            <a:endParaRPr lang="en-US" sz="1600" b="0" i="0" dirty="0">
              <a:effectLst/>
              <a:latin typeface="+mj-lt"/>
            </a:endParaRPr>
          </a:p>
          <a:p>
            <a:pPr algn="just" rtl="0" fontAlgn="base"/>
            <a:r>
              <a:rPr lang="en-US" sz="1600" b="0" i="0" dirty="0">
                <a:effectLst/>
                <a:latin typeface="+mj-lt"/>
              </a:rPr>
              <a:t>SELECT * FROM OWNER_VIEW; 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0077C98-65E6-353E-DAE1-14FDC99E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01" y="2420956"/>
            <a:ext cx="6801373" cy="3610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1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45C271-94A3-4708-EF6D-FDDBDB06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214" y="2649842"/>
            <a:ext cx="7867451" cy="1406101"/>
          </a:xfrm>
        </p:spPr>
        <p:txBody>
          <a:bodyPr/>
          <a:lstStyle/>
          <a:p>
            <a:r>
              <a:rPr lang="en-US" sz="6000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097191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 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IS 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A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VE</a:t>
            </a:r>
            <a:r>
              <a:rPr lang="en-US" sz="1900" dirty="0">
                <a:latin typeface="+mj-lt"/>
                <a:cs typeface="Times New Roman"/>
              </a:rPr>
              <a:t>RY </a:t>
            </a:r>
            <a:r>
              <a:rPr lang="en-US" sz="1900" spc="4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SM</a:t>
            </a:r>
            <a:r>
              <a:rPr lang="en-US" sz="1900" spc="-10" dirty="0">
                <a:latin typeface="+mj-lt"/>
                <a:cs typeface="Times New Roman"/>
              </a:rPr>
              <a:t>AL</a:t>
            </a:r>
            <a:r>
              <a:rPr lang="en-US" sz="1900" dirty="0">
                <a:latin typeface="+mj-lt"/>
                <a:cs typeface="Times New Roman"/>
              </a:rPr>
              <a:t>L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SC</a:t>
            </a:r>
            <a:r>
              <a:rPr lang="en-US" sz="1900" spc="-10" dirty="0">
                <a:latin typeface="+mj-lt"/>
                <a:cs typeface="Times New Roman"/>
              </a:rPr>
              <a:t>ENA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10" dirty="0">
                <a:latin typeface="+mj-lt"/>
                <a:cs typeface="Times New Roman"/>
              </a:rPr>
              <a:t>I</a:t>
            </a:r>
            <a:r>
              <a:rPr lang="en-US" sz="1900" dirty="0">
                <a:latin typeface="+mj-lt"/>
                <a:cs typeface="Times New Roman"/>
              </a:rPr>
              <a:t>O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F 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A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V</a:t>
            </a:r>
            <a:r>
              <a:rPr lang="en-US" sz="1900" dirty="0">
                <a:latin typeface="+mj-lt"/>
                <a:cs typeface="Times New Roman"/>
              </a:rPr>
              <a:t>E</a:t>
            </a:r>
            <a:r>
              <a:rPr lang="en-US" sz="1900" spc="-10" dirty="0">
                <a:latin typeface="+mj-lt"/>
                <a:cs typeface="Times New Roman"/>
              </a:rPr>
              <a:t>H</a:t>
            </a:r>
            <a:r>
              <a:rPr lang="en-US" sz="1900" dirty="0">
                <a:latin typeface="+mj-lt"/>
                <a:cs typeface="Times New Roman"/>
              </a:rPr>
              <a:t>IC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4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C</a:t>
            </a:r>
            <a:r>
              <a:rPr lang="en-US" sz="1900" spc="-10" dirty="0">
                <a:latin typeface="+mj-lt"/>
                <a:cs typeface="Times New Roman"/>
              </a:rPr>
              <a:t>ONT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L 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D I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F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RM</a:t>
            </a:r>
            <a:r>
              <a:rPr lang="en-US" sz="1900" spc="-10" dirty="0">
                <a:latin typeface="+mj-lt"/>
                <a:cs typeface="Times New Roman"/>
              </a:rPr>
              <a:t>AT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N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ME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T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SYS</a:t>
            </a:r>
            <a:r>
              <a:rPr lang="en-US" sz="1900" spc="-10" dirty="0">
                <a:latin typeface="+mj-lt"/>
                <a:cs typeface="Times New Roman"/>
              </a:rPr>
              <a:t>TE</a:t>
            </a:r>
            <a:r>
              <a:rPr lang="en-US" sz="1900" dirty="0">
                <a:latin typeface="+mj-lt"/>
                <a:cs typeface="Times New Roman"/>
              </a:rPr>
              <a:t>M.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IN  </a:t>
            </a:r>
            <a:r>
              <a:rPr lang="en-US" sz="1900" spc="-17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LA</a:t>
            </a:r>
            <a:r>
              <a:rPr lang="en-US" sz="1900" dirty="0">
                <a:latin typeface="+mj-lt"/>
                <a:cs typeface="Times New Roman"/>
              </a:rPr>
              <a:t>C</a:t>
            </a:r>
            <a:r>
              <a:rPr lang="en-US" sz="1900" spc="-10" dirty="0">
                <a:latin typeface="+mj-lt"/>
                <a:cs typeface="Times New Roman"/>
              </a:rPr>
              <a:t>K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G </a:t>
            </a:r>
            <a:r>
              <a:rPr lang="en-US" sz="1900" spc="15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 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PP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IC</a:t>
            </a:r>
            <a:r>
              <a:rPr lang="en-US" sz="1900" spc="-10" dirty="0">
                <a:latin typeface="+mj-lt"/>
                <a:cs typeface="Times New Roman"/>
              </a:rPr>
              <a:t>AT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N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spc="1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FEW</a:t>
            </a:r>
            <a:r>
              <a:rPr lang="en-US" sz="1900" spc="2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FE</a:t>
            </a:r>
            <a:r>
              <a:rPr lang="en-US" sz="1900" spc="-10" dirty="0">
                <a:latin typeface="+mj-lt"/>
                <a:cs typeface="Times New Roman"/>
              </a:rPr>
              <a:t>ATU</a:t>
            </a:r>
            <a:r>
              <a:rPr lang="en-US" sz="1900" dirty="0">
                <a:latin typeface="+mj-lt"/>
                <a:cs typeface="Times New Roman"/>
              </a:rPr>
              <a:t>RES.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IN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Y</a:t>
            </a:r>
            <a:r>
              <a:rPr lang="en-US" sz="1900" spc="5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spc="10" dirty="0">
                <a:latin typeface="+mj-lt"/>
                <a:cs typeface="Times New Roman"/>
              </a:rPr>
              <a:t>I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ME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T S</a:t>
            </a:r>
            <a:r>
              <a:rPr lang="en-US" sz="1900" spc="-10" dirty="0">
                <a:latin typeface="+mj-lt"/>
                <a:cs typeface="Times New Roman"/>
              </a:rPr>
              <a:t>Y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-10" dirty="0">
                <a:latin typeface="+mj-lt"/>
                <a:cs typeface="Times New Roman"/>
              </a:rPr>
              <a:t>TE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VE</a:t>
            </a:r>
            <a:r>
              <a:rPr lang="en-US" sz="1900" dirty="0">
                <a:latin typeface="+mj-lt"/>
                <a:cs typeface="Times New Roman"/>
              </a:rPr>
              <a:t>RY</a:t>
            </a:r>
            <a:r>
              <a:rPr lang="en-US" sz="1900" spc="5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BIG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AN</a:t>
            </a:r>
            <a:r>
              <a:rPr lang="en-US" sz="1900" dirty="0">
                <a:latin typeface="+mj-lt"/>
                <a:cs typeface="Times New Roman"/>
              </a:rPr>
              <a:t>D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STOR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D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HU</a:t>
            </a:r>
            <a:r>
              <a:rPr lang="en-US" sz="1900" dirty="0">
                <a:latin typeface="+mj-lt"/>
                <a:cs typeface="Times New Roman"/>
              </a:rPr>
              <a:t>GE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U</a:t>
            </a:r>
            <a:r>
              <a:rPr lang="en-US" sz="1900" spc="-10" dirty="0">
                <a:latin typeface="+mj-lt"/>
                <a:cs typeface="Times New Roman"/>
              </a:rPr>
              <a:t>N</a:t>
            </a:r>
            <a:r>
              <a:rPr lang="en-US" sz="1900" dirty="0">
                <a:latin typeface="+mj-lt"/>
                <a:cs typeface="Times New Roman"/>
              </a:rPr>
              <a:t>T</a:t>
            </a:r>
            <a:r>
              <a:rPr lang="en-US" sz="1900" spc="3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F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D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TA</a:t>
            </a:r>
            <a:r>
              <a:rPr lang="en-US" sz="1900" dirty="0">
                <a:latin typeface="+mj-lt"/>
                <a:cs typeface="Times New Roman"/>
              </a:rPr>
              <a:t>.</a:t>
            </a:r>
            <a:r>
              <a:rPr lang="en-US" sz="1900" spc="4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BUT IT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MI</a:t>
            </a:r>
            <a:r>
              <a:rPr lang="en-US" sz="1900" spc="-10" dirty="0">
                <a:latin typeface="+mj-lt"/>
                <a:cs typeface="Times New Roman"/>
              </a:rPr>
              <a:t>GH</a:t>
            </a:r>
            <a:r>
              <a:rPr lang="en-US" sz="1900" dirty="0">
                <a:latin typeface="+mj-lt"/>
                <a:cs typeface="Times New Roman"/>
              </a:rPr>
              <a:t>T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BE</a:t>
            </a:r>
            <a:r>
              <a:rPr lang="en-US" sz="1900" spc="12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HE</a:t>
            </a:r>
            <a:r>
              <a:rPr lang="en-US" sz="1900" dirty="0">
                <a:latin typeface="+mj-lt"/>
                <a:cs typeface="Times New Roman"/>
              </a:rPr>
              <a:t>LPF</a:t>
            </a:r>
            <a:r>
              <a:rPr lang="en-US" sz="1900" spc="-10" dirty="0">
                <a:latin typeface="+mj-lt"/>
                <a:cs typeface="Times New Roman"/>
              </a:rPr>
              <a:t>U</a:t>
            </a:r>
            <a:r>
              <a:rPr lang="en-US" sz="1900" dirty="0">
                <a:latin typeface="+mj-lt"/>
                <a:cs typeface="Times New Roman"/>
              </a:rPr>
              <a:t>L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R</a:t>
            </a:r>
            <a:r>
              <a:rPr lang="en-US" sz="1900" spc="114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</a:t>
            </a:r>
            <a:r>
              <a:rPr lang="en-US" sz="1900" dirty="0">
                <a:latin typeface="+mj-lt"/>
                <a:cs typeface="Times New Roman"/>
              </a:rPr>
              <a:t>H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145" dirty="0">
                <a:latin typeface="+mj-lt"/>
                <a:cs typeface="Times New Roman"/>
              </a:rPr>
              <a:t> </a:t>
            </a:r>
            <a:r>
              <a:rPr lang="en-US" sz="1900" spc="-20" dirty="0">
                <a:latin typeface="+mj-lt"/>
                <a:cs typeface="Times New Roman"/>
              </a:rPr>
              <a:t>W</a:t>
            </a:r>
            <a:r>
              <a:rPr lang="en-US" sz="1900" dirty="0">
                <a:latin typeface="+mj-lt"/>
                <a:cs typeface="Times New Roman"/>
              </a:rPr>
              <a:t>HO</a:t>
            </a:r>
            <a:r>
              <a:rPr lang="en-US" sz="1900" spc="120" dirty="0">
                <a:latin typeface="+mj-lt"/>
                <a:cs typeface="Times New Roman"/>
              </a:rPr>
              <a:t> </a:t>
            </a:r>
            <a:r>
              <a:rPr lang="en-US" sz="1900" spc="-20" dirty="0">
                <a:latin typeface="+mj-lt"/>
                <a:cs typeface="Times New Roman"/>
              </a:rPr>
              <a:t>W</a:t>
            </a:r>
            <a:r>
              <a:rPr lang="en-US" sz="1900" dirty="0">
                <a:latin typeface="+mj-lt"/>
                <a:cs typeface="Times New Roman"/>
              </a:rPr>
              <a:t>A</a:t>
            </a:r>
            <a:r>
              <a:rPr lang="en-US" sz="1900" spc="-10" dirty="0">
                <a:latin typeface="+mj-lt"/>
                <a:cs typeface="Times New Roman"/>
              </a:rPr>
              <a:t>NT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114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TO</a:t>
            </a:r>
            <a:r>
              <a:rPr lang="en-US" sz="1900" spc="120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B</a:t>
            </a:r>
            <a:r>
              <a:rPr lang="en-US" sz="1900" spc="-10" dirty="0">
                <a:latin typeface="+mj-lt"/>
                <a:cs typeface="Times New Roman"/>
              </a:rPr>
              <a:t>U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L</a:t>
            </a:r>
            <a:r>
              <a:rPr lang="en-US" sz="1900" dirty="0">
                <a:latin typeface="+mj-lt"/>
                <a:cs typeface="Times New Roman"/>
              </a:rPr>
              <a:t>D</a:t>
            </a:r>
            <a:r>
              <a:rPr lang="en-US" sz="1900" spc="11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</a:t>
            </a:r>
            <a:r>
              <a:rPr lang="en-US" sz="1900" spc="12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TY</a:t>
            </a:r>
            <a:r>
              <a:rPr lang="en-US" sz="1900" dirty="0">
                <a:latin typeface="+mj-lt"/>
                <a:cs typeface="Times New Roman"/>
              </a:rPr>
              <a:t>PE 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F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NT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-10" dirty="0">
                <a:latin typeface="+mj-lt"/>
                <a:cs typeface="Times New Roman"/>
              </a:rPr>
              <a:t>Y</a:t>
            </a:r>
            <a:r>
              <a:rPr lang="en-US" sz="1900" dirty="0">
                <a:latin typeface="+mj-lt"/>
                <a:cs typeface="Times New Roman"/>
              </a:rPr>
              <a:t>S</a:t>
            </a:r>
            <a:r>
              <a:rPr lang="en-US" sz="1900" spc="-10" dirty="0">
                <a:latin typeface="+mj-lt"/>
                <a:cs typeface="Times New Roman"/>
              </a:rPr>
              <a:t>TE</a:t>
            </a:r>
            <a:r>
              <a:rPr lang="en-US" sz="1900" dirty="0">
                <a:latin typeface="+mj-lt"/>
                <a:cs typeface="Times New Roman"/>
              </a:rPr>
              <a:t>M.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THE</a:t>
            </a:r>
            <a:r>
              <a:rPr lang="en-US" sz="1900" dirty="0">
                <a:latin typeface="+mj-lt"/>
                <a:cs typeface="Times New Roman"/>
              </a:rPr>
              <a:t>Y </a:t>
            </a:r>
            <a:r>
              <a:rPr lang="en-US" sz="1900" spc="-8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C</a:t>
            </a:r>
            <a:r>
              <a:rPr lang="en-US" sz="1900" spc="-10" dirty="0">
                <a:latin typeface="+mj-lt"/>
                <a:cs typeface="Times New Roman"/>
              </a:rPr>
              <a:t>A</a:t>
            </a:r>
            <a:r>
              <a:rPr lang="en-US" sz="1900" dirty="0">
                <a:latin typeface="+mj-lt"/>
                <a:cs typeface="Times New Roman"/>
              </a:rPr>
              <a:t>N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TAK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E </a:t>
            </a:r>
            <a:r>
              <a:rPr lang="en-US" sz="1900" spc="-8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I</a:t>
            </a:r>
            <a:r>
              <a:rPr lang="en-US" sz="1900" spc="-10" dirty="0">
                <a:latin typeface="+mj-lt"/>
                <a:cs typeface="Times New Roman"/>
              </a:rPr>
              <a:t>DE</a:t>
            </a:r>
            <a:r>
              <a:rPr lang="en-US" sz="1900" dirty="0">
                <a:latin typeface="+mj-lt"/>
                <a:cs typeface="Times New Roman"/>
              </a:rPr>
              <a:t>A </a:t>
            </a:r>
            <a:r>
              <a:rPr lang="en-US" sz="1900" spc="-9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FR</a:t>
            </a:r>
            <a:r>
              <a:rPr lang="en-US" sz="1900" spc="-10" dirty="0">
                <a:latin typeface="+mj-lt"/>
                <a:cs typeface="Times New Roman"/>
              </a:rPr>
              <a:t>O</a:t>
            </a:r>
            <a:r>
              <a:rPr lang="en-US" sz="1900" dirty="0">
                <a:latin typeface="+mj-lt"/>
                <a:cs typeface="Times New Roman"/>
              </a:rPr>
              <a:t>M </a:t>
            </a:r>
            <a:r>
              <a:rPr lang="en-US" sz="1900" spc="-90" dirty="0">
                <a:latin typeface="+mj-lt"/>
                <a:cs typeface="Times New Roman"/>
              </a:rPr>
              <a:t> </a:t>
            </a:r>
            <a:r>
              <a:rPr lang="en-US" sz="1900" spc="-10" dirty="0">
                <a:latin typeface="+mj-lt"/>
                <a:cs typeface="Times New Roman"/>
              </a:rPr>
              <a:t>TH</a:t>
            </a:r>
            <a:r>
              <a:rPr lang="en-US" sz="1900" dirty="0">
                <a:latin typeface="+mj-lt"/>
                <a:cs typeface="Times New Roman"/>
              </a:rPr>
              <a:t>IS M</a:t>
            </a:r>
            <a:r>
              <a:rPr lang="en-US" sz="1900" spc="-10" dirty="0">
                <a:latin typeface="+mj-lt"/>
                <a:cs typeface="Times New Roman"/>
              </a:rPr>
              <a:t>ANAGE</a:t>
            </a:r>
            <a:r>
              <a:rPr lang="en-US" sz="1900" dirty="0">
                <a:latin typeface="+mj-lt"/>
                <a:cs typeface="Times New Roman"/>
              </a:rPr>
              <a:t>M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NT</a:t>
            </a:r>
            <a:r>
              <a:rPr lang="en-US" sz="1900" spc="-5" dirty="0">
                <a:latin typeface="+mj-lt"/>
                <a:cs typeface="Times New Roman"/>
              </a:rPr>
              <a:t> </a:t>
            </a:r>
            <a:r>
              <a:rPr lang="en-US" sz="1900" dirty="0">
                <a:latin typeface="+mj-lt"/>
                <a:cs typeface="Times New Roman"/>
              </a:rPr>
              <a:t>SYST</a:t>
            </a:r>
            <a:r>
              <a:rPr lang="en-US" sz="1900" spc="-10" dirty="0">
                <a:latin typeface="+mj-lt"/>
                <a:cs typeface="Times New Roman"/>
              </a:rPr>
              <a:t>E</a:t>
            </a:r>
            <a:r>
              <a:rPr lang="en-US" sz="1900" dirty="0">
                <a:latin typeface="+mj-lt"/>
                <a:cs typeface="Times New Roman"/>
              </a:rPr>
              <a:t>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410" y="572677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A9A1755-811B-A1CE-C86E-BD69C4D8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77" y="2960277"/>
            <a:ext cx="3188597" cy="31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12/26/2022</a:t>
            </a:fld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11EB29-A707-F2CD-FA13-260068F45C31}"/>
              </a:ext>
            </a:extLst>
          </p:cNvPr>
          <p:cNvSpPr txBox="1"/>
          <p:nvPr/>
        </p:nvSpPr>
        <p:spPr>
          <a:xfrm>
            <a:off x="615979" y="799840"/>
            <a:ext cx="8766404" cy="4683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sz="1800" b="0" i="0" dirty="0">
                <a:effectLst/>
                <a:latin typeface="Times New Roman" panose="02020603050405020304" pitchFamily="18" charset="0"/>
              </a:rPr>
              <a:t>A VEHICLE CONTROL AND INFORMATION MANAGEMENT SYSTEM IS BASICALLY CONTROLLING THE VEHICLES IN A SYSTEMATIC WAY.VEHICLE IS UNIQUELY IDENTIFIED BY VEHICLE_ NUMBER. OTHER ATTRIBUTES OF A VEHICLE ARE VEHICLE_TYPE, VEHICLE_MODEL, VEHICLE_REG_DATE. A DRIVER DRIVES A VEHICLE. DRIVER IS ALSO IDENTIFIED BY DRIVER_LICENSE_NUMBER.DRIVER HAS DRIVER_NAME, DRIVER_PHONE_NO, AND DRIVER_HOME_DIST. AN OWNER OWNS MANY VEHICLES. AN OWNER IS IDENTIFIED BY OWNER_NID. AN OWNER ALSO HAS OWNER_NAME, OWNER_PHONE_NO, OWNER_ADDRESS, AND OWNER_EMAIL. MANY POLICE OBSERVES MANY VEHICLES.  POLICE HAS UNIQUE POLICE_ID. POLICE ALSO HAS POLICE_NAME, POLICE_PHONE_NO, POLICE_WORKING_CITY, AND POLICE_WORKING_ZONE. POLICE GIVES MANY CASES.POLICE CAN PUNISH DRIVERS BY ASSIGNING CASES AGAINST VEHICLES CASE HAS UNIQUE CASE_NO AS PRIMARY KEY. CASE ALSO HAS CASE_DATE, CASE_INFO, AND CASE_FINE.  </a:t>
            </a:r>
            <a:endParaRPr lang="en-US" sz="2000" b="0" i="0" dirty="0">
              <a:effectLst/>
            </a:endParaRPr>
          </a:p>
          <a:p>
            <a:pPr algn="just" rtl="0" fontAlgn="base"/>
            <a:r>
              <a:rPr lang="en-US" sz="1800" b="1" i="0" dirty="0">
                <a:effectLst/>
                <a:latin typeface="Times New Roman" panose="02020603050405020304" pitchFamily="18" charset="0"/>
              </a:rPr>
              <a:t>                                          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9F8C-1E6D-C48C-75F8-0536760D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4109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224A-F6A7-1332-42B5-D6C12A66BD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D327-D5EF-DC09-2C55-20381E1B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48D9E-71C8-C910-C5BE-9A753DD904E7}"/>
              </a:ext>
            </a:extLst>
          </p:cNvPr>
          <p:cNvSpPr txBox="1"/>
          <p:nvPr/>
        </p:nvSpPr>
        <p:spPr>
          <a:xfrm>
            <a:off x="690465" y="50385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BEFORE NORMALIZATION: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D8DCB94-9E8C-5B6C-62A5-96960F37A63F}"/>
              </a:ext>
            </a:extLst>
          </p:cNvPr>
          <p:cNvSpPr/>
          <p:nvPr/>
        </p:nvSpPr>
        <p:spPr>
          <a:xfrm>
            <a:off x="1887523" y="1219710"/>
            <a:ext cx="8774883" cy="492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3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1BFD-BD68-B0B4-7D57-E38795F86921}"/>
              </a:ext>
            </a:extLst>
          </p:cNvPr>
          <p:cNvSpPr txBox="1"/>
          <p:nvPr/>
        </p:nvSpPr>
        <p:spPr>
          <a:xfrm>
            <a:off x="768737" y="2566330"/>
            <a:ext cx="641583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sz="6000" b="1" dirty="0">
                <a:solidFill>
                  <a:schemeClr val="bg1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5813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2906-685F-AB62-0CC4-0A934FC486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41A3-B558-6F59-B3C3-ED291463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7923E9D-88AA-B7ED-0D6A-92543F5680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9263" y="680694"/>
            <a:ext cx="8220269" cy="526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+mj-lt"/>
                <a:cs typeface="Times New Roman"/>
              </a:rPr>
              <a:t>UNF:</a:t>
            </a:r>
            <a:endParaRPr sz="1800" dirty="0">
              <a:latin typeface="+mj-lt"/>
              <a:cs typeface="Times New Roman"/>
            </a:endParaRPr>
          </a:p>
          <a:p>
            <a:pPr marL="12700" marR="513715">
              <a:lnSpc>
                <a:spcPct val="103200"/>
              </a:lnSpc>
              <a:spcBef>
                <a:spcPts val="785"/>
              </a:spcBef>
            </a:pP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S(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spc="1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ODEL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spc="1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MBER,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R)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b="1" dirty="0">
                <a:latin typeface="+mj-lt"/>
                <a:cs typeface="Times New Roman"/>
              </a:rPr>
              <a:t>1</a:t>
            </a:r>
            <a:r>
              <a:rPr sz="1800" b="1" spc="-10" dirty="0">
                <a:latin typeface="+mj-lt"/>
                <a:cs typeface="Times New Roman"/>
              </a:rPr>
              <a:t>NF</a:t>
            </a:r>
            <a:r>
              <a:rPr sz="1800" b="1" dirty="0">
                <a:latin typeface="+mj-lt"/>
                <a:cs typeface="Times New Roman"/>
              </a:rPr>
              <a:t>:</a:t>
            </a:r>
            <a:endParaRPr sz="1800" dirty="0">
              <a:latin typeface="+mj-lt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825"/>
              </a:spcBef>
            </a:pP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spc="-5" dirty="0">
                <a:latin typeface="+mj-lt"/>
                <a:cs typeface="Times New Roman"/>
              </a:rPr>
              <a:t>R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</a:t>
            </a:r>
            <a:r>
              <a:rPr sz="1600" spc="-5" dirty="0">
                <a:latin typeface="+mj-lt"/>
                <a:cs typeface="Times New Roman"/>
              </a:rPr>
              <a:t>E</a:t>
            </a:r>
            <a:r>
              <a:rPr sz="1600" spc="5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O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ULT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5" dirty="0">
                <a:latin typeface="+mj-lt"/>
                <a:cs typeface="Times New Roman"/>
              </a:rPr>
              <a:t>V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L</a:t>
            </a:r>
            <a:r>
              <a:rPr sz="1600" spc="-10" dirty="0">
                <a:latin typeface="+mj-lt"/>
                <a:cs typeface="Times New Roman"/>
              </a:rPr>
              <a:t>UE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A</a:t>
            </a:r>
            <a:r>
              <a:rPr sz="1600" dirty="0">
                <a:latin typeface="+mj-lt"/>
                <a:cs typeface="Times New Roman"/>
              </a:rPr>
              <a:t>T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RIB</a:t>
            </a:r>
            <a:r>
              <a:rPr sz="1600" spc="-10" dirty="0">
                <a:latin typeface="+mj-lt"/>
                <a:cs typeface="Times New Roman"/>
              </a:rPr>
              <a:t>UTE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b="1" dirty="0">
                <a:latin typeface="+mj-lt"/>
                <a:cs typeface="Times New Roman"/>
              </a:rPr>
              <a:t>2</a:t>
            </a:r>
            <a:r>
              <a:rPr sz="1800" b="1" spc="-10" dirty="0">
                <a:latin typeface="+mj-lt"/>
                <a:cs typeface="Times New Roman"/>
              </a:rPr>
              <a:t>NF</a:t>
            </a:r>
            <a:r>
              <a:rPr sz="1800" b="1" dirty="0">
                <a:latin typeface="+mj-lt"/>
                <a:cs typeface="Times New Roman"/>
              </a:rPr>
              <a:t>:</a:t>
            </a:r>
            <a:endParaRPr sz="18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,V</a:t>
            </a:r>
            <a:r>
              <a:rPr sz="1600" spc="-10" dirty="0">
                <a:latin typeface="+mj-lt"/>
                <a:cs typeface="Times New Roman"/>
              </a:rPr>
              <a:t>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E_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endParaRPr sz="1600" dirty="0">
              <a:latin typeface="+mj-lt"/>
              <a:cs typeface="Times New Roman"/>
            </a:endParaRPr>
          </a:p>
          <a:p>
            <a:pPr marL="12700" marR="287655">
              <a:lnSpc>
                <a:spcPct val="103600"/>
              </a:lnSpc>
              <a:spcBef>
                <a:spcPts val="790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</a:t>
            </a:r>
            <a:r>
              <a:rPr sz="1600" spc="-10" dirty="0">
                <a:latin typeface="+mj-lt"/>
                <a:cs typeface="Times New Roman"/>
              </a:rPr>
              <a:t>_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10" dirty="0">
                <a:latin typeface="+mj-lt"/>
                <a:cs typeface="Times New Roman"/>
              </a:rPr>
              <a:t>T</a:t>
            </a:r>
            <a:endParaRPr sz="16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b="1" dirty="0">
                <a:latin typeface="+mj-lt"/>
                <a:cs typeface="Times New Roman"/>
              </a:rPr>
              <a:t>3</a:t>
            </a:r>
            <a:r>
              <a:rPr sz="1800" b="1" spc="-10" dirty="0">
                <a:latin typeface="+mj-lt"/>
                <a:cs typeface="Times New Roman"/>
              </a:rPr>
              <a:t>NF</a:t>
            </a:r>
            <a:r>
              <a:rPr sz="1800" b="1" dirty="0">
                <a:latin typeface="+mj-lt"/>
                <a:cs typeface="Times New Roman"/>
              </a:rPr>
              <a:t>:</a:t>
            </a:r>
            <a:endParaRPr sz="1800" dirty="0">
              <a:latin typeface="+mj-lt"/>
              <a:cs typeface="Times New Roman"/>
            </a:endParaRPr>
          </a:p>
          <a:p>
            <a:pPr marL="12700" indent="43815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+mj-lt"/>
                <a:cs typeface="Times New Roman"/>
              </a:rPr>
              <a:t>THE</a:t>
            </a:r>
            <a:r>
              <a:rPr sz="1600" dirty="0">
                <a:latin typeface="+mj-lt"/>
                <a:cs typeface="Times New Roman"/>
              </a:rPr>
              <a:t>RE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IS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NO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RA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SI</a:t>
            </a:r>
            <a:r>
              <a:rPr sz="1600" spc="-10" dirty="0">
                <a:latin typeface="+mj-lt"/>
                <a:cs typeface="Times New Roman"/>
              </a:rPr>
              <a:t>T</a:t>
            </a:r>
            <a:r>
              <a:rPr sz="1600" dirty="0">
                <a:latin typeface="+mj-lt"/>
                <a:cs typeface="Times New Roman"/>
              </a:rPr>
              <a:t>I</a:t>
            </a:r>
            <a:r>
              <a:rPr sz="1600" spc="-10" dirty="0">
                <a:latin typeface="+mj-lt"/>
                <a:cs typeface="Times New Roman"/>
              </a:rPr>
              <a:t>V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DE</a:t>
            </a:r>
            <a:r>
              <a:rPr sz="1600" spc="5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END</a:t>
            </a:r>
            <a:r>
              <a:rPr sz="1600" dirty="0">
                <a:latin typeface="+mj-lt"/>
                <a:cs typeface="Times New Roman"/>
              </a:rPr>
              <a:t>E</a:t>
            </a:r>
            <a:r>
              <a:rPr sz="1600" spc="-10" dirty="0">
                <a:latin typeface="+mj-lt"/>
                <a:cs typeface="Times New Roman"/>
              </a:rPr>
              <a:t>N</a:t>
            </a:r>
            <a:r>
              <a:rPr sz="1600" dirty="0">
                <a:latin typeface="+mj-lt"/>
                <a:cs typeface="Times New Roman"/>
              </a:rPr>
              <a:t>C</a:t>
            </a:r>
            <a:r>
              <a:rPr sz="1600" spc="-10" dirty="0">
                <a:latin typeface="+mj-lt"/>
                <a:cs typeface="Times New Roman"/>
              </a:rPr>
              <a:t>Y</a:t>
            </a:r>
            <a:r>
              <a:rPr sz="1600" dirty="0">
                <a:latin typeface="+mj-lt"/>
                <a:cs typeface="Times New Roman"/>
              </a:rPr>
              <a:t>.</a:t>
            </a:r>
          </a:p>
          <a:p>
            <a:pPr marL="12700" marR="766445">
              <a:lnSpc>
                <a:spcPct val="103600"/>
              </a:lnSpc>
              <a:spcBef>
                <a:spcPts val="790"/>
              </a:spcBef>
            </a:pPr>
            <a:r>
              <a:rPr sz="1600" spc="5" dirty="0">
                <a:latin typeface="+mj-lt"/>
                <a:cs typeface="Times New Roman"/>
              </a:rPr>
              <a:t>1</a:t>
            </a:r>
            <a:r>
              <a:rPr sz="1600" spc="-5" dirty="0">
                <a:latin typeface="+mj-lt"/>
                <a:cs typeface="Times New Roman"/>
              </a:rPr>
              <a:t>.</a:t>
            </a:r>
            <a:r>
              <a:rPr sz="1600" u="heavy" spc="-10" dirty="0">
                <a:latin typeface="+mj-lt"/>
                <a:cs typeface="Times New Roman"/>
              </a:rPr>
              <a:t>VEH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LE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R</a:t>
            </a:r>
            <a:r>
              <a:rPr sz="1600" spc="-5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_M</a:t>
            </a:r>
            <a:r>
              <a:rPr sz="1600" spc="-10" dirty="0">
                <a:latin typeface="+mj-lt"/>
                <a:cs typeface="Times New Roman"/>
              </a:rPr>
              <a:t>O</a:t>
            </a:r>
            <a:r>
              <a:rPr sz="1600" dirty="0">
                <a:latin typeface="+mj-lt"/>
                <a:cs typeface="Times New Roman"/>
              </a:rPr>
              <a:t>D</a:t>
            </a:r>
            <a:r>
              <a:rPr sz="1600" spc="-10" dirty="0">
                <a:latin typeface="+mj-lt"/>
                <a:cs typeface="Times New Roman"/>
              </a:rPr>
              <a:t>EL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ICL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_R</a:t>
            </a:r>
            <a:r>
              <a:rPr sz="1600" spc="-10" dirty="0">
                <a:latin typeface="+mj-lt"/>
                <a:cs typeface="Times New Roman"/>
              </a:rPr>
              <a:t>EG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DATE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VEH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LE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TY</a:t>
            </a:r>
            <a:r>
              <a:rPr sz="1600" dirty="0">
                <a:latin typeface="+mj-lt"/>
                <a:cs typeface="Times New Roman"/>
              </a:rPr>
              <a:t>P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5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Times New Roman"/>
              </a:rPr>
              <a:t>DRI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L</a:t>
            </a:r>
            <a:r>
              <a:rPr sz="1600" dirty="0">
                <a:latin typeface="+mj-lt"/>
                <a:cs typeface="Times New Roman"/>
              </a:rPr>
              <a:t>IC</a:t>
            </a:r>
            <a:r>
              <a:rPr sz="1600" spc="-10" dirty="0">
                <a:latin typeface="+mj-lt"/>
                <a:cs typeface="Times New Roman"/>
              </a:rPr>
              <a:t>EN</a:t>
            </a:r>
            <a:r>
              <a:rPr sz="1600" dirty="0">
                <a:latin typeface="+mj-lt"/>
                <a:cs typeface="Times New Roman"/>
              </a:rPr>
              <a:t>S</a:t>
            </a:r>
            <a:r>
              <a:rPr sz="1600" spc="-10" dirty="0">
                <a:latin typeface="+mj-lt"/>
                <a:cs typeface="Times New Roman"/>
              </a:rPr>
              <a:t>E_NU</a:t>
            </a:r>
            <a:r>
              <a:rPr sz="1600" dirty="0">
                <a:latin typeface="+mj-lt"/>
                <a:cs typeface="Times New Roman"/>
              </a:rPr>
              <a:t>MB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R</a:t>
            </a:r>
          </a:p>
          <a:p>
            <a:pPr marL="12700" marR="241935">
              <a:lnSpc>
                <a:spcPct val="103600"/>
              </a:lnSpc>
              <a:spcBef>
                <a:spcPts val="795"/>
              </a:spcBef>
            </a:pPr>
            <a:r>
              <a:rPr sz="1600" spc="5" dirty="0">
                <a:latin typeface="+mj-lt"/>
                <a:cs typeface="Times New Roman"/>
              </a:rPr>
              <a:t>2</a:t>
            </a:r>
            <a:r>
              <a:rPr sz="1600" dirty="0">
                <a:latin typeface="+mj-lt"/>
                <a:cs typeface="Times New Roman"/>
              </a:rPr>
              <a:t>.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u="heavy" spc="-10" dirty="0">
                <a:latin typeface="+mj-lt"/>
                <a:cs typeface="Times New Roman"/>
              </a:rPr>
              <a:t>D</a:t>
            </a:r>
            <a:r>
              <a:rPr sz="1600" u="heavy" dirty="0">
                <a:latin typeface="+mj-lt"/>
                <a:cs typeface="Times New Roman"/>
              </a:rPr>
              <a:t>RI</a:t>
            </a:r>
            <a:r>
              <a:rPr sz="1600" u="heavy" spc="-10" dirty="0">
                <a:latin typeface="+mj-lt"/>
                <a:cs typeface="Times New Roman"/>
              </a:rPr>
              <a:t>VE</a:t>
            </a:r>
            <a:r>
              <a:rPr sz="1600" u="heavy" dirty="0">
                <a:latin typeface="+mj-lt"/>
                <a:cs typeface="Times New Roman"/>
              </a:rPr>
              <a:t>R_</a:t>
            </a:r>
            <a:r>
              <a:rPr sz="1600" u="heavy" spc="-10" dirty="0">
                <a:latin typeface="+mj-lt"/>
                <a:cs typeface="Times New Roman"/>
              </a:rPr>
              <a:t>L</a:t>
            </a:r>
            <a:r>
              <a:rPr sz="1600" u="heavy" dirty="0">
                <a:latin typeface="+mj-lt"/>
                <a:cs typeface="Times New Roman"/>
              </a:rPr>
              <a:t>IC</a:t>
            </a:r>
            <a:r>
              <a:rPr sz="1600" u="heavy" spc="-10" dirty="0">
                <a:latin typeface="+mj-lt"/>
                <a:cs typeface="Times New Roman"/>
              </a:rPr>
              <a:t>EN</a:t>
            </a:r>
            <a:r>
              <a:rPr sz="1600" u="heavy" dirty="0">
                <a:latin typeface="+mj-lt"/>
                <a:cs typeface="Times New Roman"/>
              </a:rPr>
              <a:t>S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dirty="0">
                <a:latin typeface="+mj-lt"/>
                <a:cs typeface="Times New Roman"/>
              </a:rPr>
              <a:t>_</a:t>
            </a:r>
            <a:r>
              <a:rPr sz="1600" u="heavy" spc="-10" dirty="0">
                <a:latin typeface="+mj-lt"/>
                <a:cs typeface="Times New Roman"/>
              </a:rPr>
              <a:t>NU</a:t>
            </a:r>
            <a:r>
              <a:rPr sz="1600" u="heavy" dirty="0">
                <a:latin typeface="+mj-lt"/>
                <a:cs typeface="Times New Roman"/>
              </a:rPr>
              <a:t>MB</a:t>
            </a:r>
            <a:r>
              <a:rPr sz="1600" u="heavy" spc="-10" dirty="0">
                <a:latin typeface="+mj-lt"/>
                <a:cs typeface="Times New Roman"/>
              </a:rPr>
              <a:t>E</a:t>
            </a:r>
            <a:r>
              <a:rPr sz="1600" u="heavy" spc="5" dirty="0">
                <a:latin typeface="+mj-lt"/>
                <a:cs typeface="Times New Roman"/>
              </a:rPr>
              <a:t>R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NA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,</a:t>
            </a:r>
            <a:r>
              <a:rPr sz="1600" spc="-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R_P</a:t>
            </a:r>
            <a:r>
              <a:rPr sz="1600" spc="-10" dirty="0">
                <a:latin typeface="+mj-lt"/>
                <a:cs typeface="Times New Roman"/>
              </a:rPr>
              <a:t>HONE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NO</a:t>
            </a:r>
            <a:r>
              <a:rPr sz="1600" dirty="0">
                <a:latin typeface="+mj-lt"/>
                <a:cs typeface="Times New Roman"/>
              </a:rPr>
              <a:t>, 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RI</a:t>
            </a:r>
            <a:r>
              <a:rPr sz="1600" spc="-10" dirty="0">
                <a:latin typeface="+mj-lt"/>
                <a:cs typeface="Times New Roman"/>
              </a:rPr>
              <a:t>VE</a:t>
            </a:r>
            <a:r>
              <a:rPr sz="1600" dirty="0">
                <a:latin typeface="+mj-lt"/>
                <a:cs typeface="Times New Roman"/>
              </a:rPr>
              <a:t>R_</a:t>
            </a:r>
            <a:r>
              <a:rPr sz="1600" spc="-10" dirty="0">
                <a:latin typeface="+mj-lt"/>
                <a:cs typeface="Times New Roman"/>
              </a:rPr>
              <a:t>HO</a:t>
            </a:r>
            <a:r>
              <a:rPr sz="1600" dirty="0">
                <a:latin typeface="+mj-lt"/>
                <a:cs typeface="Times New Roman"/>
              </a:rPr>
              <a:t>M</a:t>
            </a:r>
            <a:r>
              <a:rPr sz="1600" spc="-10" dirty="0">
                <a:latin typeface="+mj-lt"/>
                <a:cs typeface="Times New Roman"/>
              </a:rPr>
              <a:t>E</a:t>
            </a:r>
            <a:r>
              <a:rPr sz="1600" dirty="0">
                <a:latin typeface="+mj-lt"/>
                <a:cs typeface="Times New Roman"/>
              </a:rPr>
              <a:t>_</a:t>
            </a:r>
            <a:r>
              <a:rPr sz="1600" spc="-10" dirty="0">
                <a:latin typeface="+mj-lt"/>
                <a:cs typeface="Times New Roman"/>
              </a:rPr>
              <a:t>D</a:t>
            </a:r>
            <a:r>
              <a:rPr sz="1600" dirty="0">
                <a:latin typeface="+mj-lt"/>
                <a:cs typeface="Times New Roman"/>
              </a:rPr>
              <a:t>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B811A-AF0E-8C35-69D3-E9EB05B930AB}"/>
              </a:ext>
            </a:extLst>
          </p:cNvPr>
          <p:cNvSpPr txBox="1"/>
          <p:nvPr/>
        </p:nvSpPr>
        <p:spPr>
          <a:xfrm>
            <a:off x="3371978" y="182045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sz="2400" dirty="0"/>
              <a:t>DRIVER </a:t>
            </a:r>
            <a:r>
              <a:rPr lang="en-US" sz="2400" dirty="0">
                <a:solidFill>
                  <a:srgbClr val="FF0000"/>
                </a:solidFill>
              </a:rPr>
              <a:t>DRIVES</a:t>
            </a:r>
            <a:r>
              <a:rPr lang="en-US" sz="2400" dirty="0"/>
              <a:t> VEHICLE</a:t>
            </a:r>
          </a:p>
        </p:txBody>
      </p:sp>
    </p:spTree>
    <p:extLst>
      <p:ext uri="{BB962C8B-B14F-4D97-AF65-F5344CB8AC3E}">
        <p14:creationId xmlns:p14="http://schemas.microsoft.com/office/powerpoint/2010/main" val="115090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{937E2A10-3AF3-4842-A299-80AF81F0B4DC}tf45331398_win32</Template>
  <TotalTime>570</TotalTime>
  <Words>3546</Words>
  <Application>Microsoft Office PowerPoint</Application>
  <PresentationFormat>Widescreen</PresentationFormat>
  <Paragraphs>380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Algerian</vt:lpstr>
      <vt:lpstr>Arial</vt:lpstr>
      <vt:lpstr>Calibri</vt:lpstr>
      <vt:lpstr>Tenorite</vt:lpstr>
      <vt:lpstr>Times New Roman</vt:lpstr>
      <vt:lpstr>Wingdings</vt:lpstr>
      <vt:lpstr>Office Theme</vt:lpstr>
      <vt:lpstr>PowerPoint Presentation</vt:lpstr>
      <vt:lpstr>Agenda</vt:lpstr>
      <vt:lpstr>Introduction</vt:lpstr>
      <vt:lpstr>SCENARIO DESCRIPTION </vt:lpstr>
      <vt:lpstr>PowerPoint Presentation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SAMIN YEASAR</dc:creator>
  <cp:lastModifiedBy>RIFAH SANZIDA</cp:lastModifiedBy>
  <cp:revision>2</cp:revision>
  <dcterms:created xsi:type="dcterms:W3CDTF">2022-12-25T00:24:38Z</dcterms:created>
  <dcterms:modified xsi:type="dcterms:W3CDTF">2022-12-26T05:19:15Z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