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6" r:id="rId4"/>
  </p:sldMasterIdLst>
  <p:notesMasterIdLst>
    <p:notesMasterId r:id="rId24"/>
  </p:notesMasterIdLst>
  <p:sldIdLst>
    <p:sldId id="256" r:id="rId5"/>
    <p:sldId id="257" r:id="rId6"/>
    <p:sldId id="258" r:id="rId7"/>
    <p:sldId id="259" r:id="rId8"/>
    <p:sldId id="279" r:id="rId9"/>
    <p:sldId id="278" r:id="rId10"/>
    <p:sldId id="281" r:id="rId11"/>
    <p:sldId id="282" r:id="rId12"/>
    <p:sldId id="280" r:id="rId13"/>
    <p:sldId id="283" r:id="rId14"/>
    <p:sldId id="285" r:id="rId15"/>
    <p:sldId id="293" r:id="rId16"/>
    <p:sldId id="299" r:id="rId17"/>
    <p:sldId id="294" r:id="rId18"/>
    <p:sldId id="295" r:id="rId19"/>
    <p:sldId id="296" r:id="rId20"/>
    <p:sldId id="297" r:id="rId21"/>
    <p:sldId id="298"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900"/>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884" autoAdjust="0"/>
    <p:restoredTop sz="92393" autoAdjust="0"/>
  </p:normalViewPr>
  <p:slideViewPr>
    <p:cSldViewPr snapToGrid="0">
      <p:cViewPr varScale="1">
        <p:scale>
          <a:sx n="45" d="100"/>
          <a:sy n="45" d="100"/>
        </p:scale>
        <p:origin x="1193" y="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9A39D8-0474-40FB-AC79-249CE7F1A8F9}" type="datetimeFigureOut">
              <a:rPr lang="en-US" smtClean="0"/>
              <a:t>6/17/2023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4C86B-1BB3-4916-A0FA-B8BD37E7C293}" type="slidenum">
              <a:rPr lang="en-US" smtClean="0"/>
              <a:t>‹#›</a:t>
            </a:fld>
            <a:endParaRPr lang="en-US"/>
          </a:p>
        </p:txBody>
      </p:sp>
    </p:spTree>
    <p:extLst>
      <p:ext uri="{BB962C8B-B14F-4D97-AF65-F5344CB8AC3E}">
        <p14:creationId xmlns:p14="http://schemas.microsoft.com/office/powerpoint/2010/main" val="1750284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7</a:t>
            </a:fld>
            <a:endParaRPr lang="en-US"/>
          </a:p>
        </p:txBody>
      </p:sp>
    </p:spTree>
    <p:extLst>
      <p:ext uri="{BB962C8B-B14F-4D97-AF65-F5344CB8AC3E}">
        <p14:creationId xmlns:p14="http://schemas.microsoft.com/office/powerpoint/2010/main" val="38062486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E4C86B-1BB3-4916-A0FA-B8BD37E7C293}" type="slidenum">
              <a:rPr lang="en-US" smtClean="0"/>
              <a:t>11</a:t>
            </a:fld>
            <a:endParaRPr lang="en-US"/>
          </a:p>
        </p:txBody>
      </p:sp>
    </p:spTree>
    <p:extLst>
      <p:ext uri="{BB962C8B-B14F-4D97-AF65-F5344CB8AC3E}">
        <p14:creationId xmlns:p14="http://schemas.microsoft.com/office/powerpoint/2010/main" val="33626895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307056838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810160993"/>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8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650471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22831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mplete 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1"/>
            <a:ext cx="8324850" cy="1094509"/>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429898828"/>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25658082"/>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 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2888022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47792749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r>
              <a:rPr lang="en-US"/>
              <a:t>Click icon to add picture</a:t>
            </a:r>
          </a:p>
        </p:txBody>
      </p:sp>
    </p:spTree>
    <p:extLst>
      <p:ext uri="{BB962C8B-B14F-4D97-AF65-F5344CB8AC3E}">
        <p14:creationId xmlns:p14="http://schemas.microsoft.com/office/powerpoint/2010/main" val="97613631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r>
              <a:rPr lang="en-US"/>
              <a:t>Click icon to add picture</a:t>
            </a:r>
          </a:p>
        </p:txBody>
      </p:sp>
    </p:spTree>
    <p:extLst>
      <p:ext uri="{BB962C8B-B14F-4D97-AF65-F5344CB8AC3E}">
        <p14:creationId xmlns:p14="http://schemas.microsoft.com/office/powerpoint/2010/main" val="3082560795"/>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r>
              <a:rPr lang="en-US"/>
              <a:t>Click icon to add picture</a:t>
            </a:r>
          </a:p>
        </p:txBody>
      </p:sp>
    </p:spTree>
    <p:extLst>
      <p:ext uri="{BB962C8B-B14F-4D97-AF65-F5344CB8AC3E}">
        <p14:creationId xmlns:p14="http://schemas.microsoft.com/office/powerpoint/2010/main" val="3895678109"/>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 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r>
              <a:rPr lang="en-US"/>
              <a:t>Click icon to add picture</a:t>
            </a:r>
          </a:p>
        </p:txBody>
      </p:sp>
    </p:spTree>
    <p:extLst>
      <p:ext uri="{BB962C8B-B14F-4D97-AF65-F5344CB8AC3E}">
        <p14:creationId xmlns:p14="http://schemas.microsoft.com/office/powerpoint/2010/main" val="511165286"/>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85278654"/>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95201639"/>
      </p:ext>
    </p:extLst>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40432476"/>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8_Picture, Content with Caption">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100968"/>
            <a:ext cx="9124950" cy="3346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9048" y="2723902"/>
            <a:ext cx="9105902" cy="344865"/>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9048" y="-1"/>
            <a:ext cx="8427736" cy="678873"/>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9048" y="692729"/>
            <a:ext cx="9124950" cy="2017317"/>
          </a:xfrm>
          <a:prstGeom prst="rect">
            <a:avLst/>
          </a:prstGeom>
        </p:spPr>
        <p:txBody>
          <a:bodyPr/>
          <a:lstStyle>
            <a:lvl1pPr>
              <a:buNone/>
              <a:defRPr/>
            </a:lvl1pPr>
          </a:lstStyle>
          <a:p>
            <a:r>
              <a:rPr lang="en-US"/>
              <a:t>Click icon to add picture</a:t>
            </a:r>
            <a:endParaRPr/>
          </a:p>
        </p:txBody>
      </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446784" y="10325"/>
            <a:ext cx="678165" cy="68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315068"/>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6819382"/>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85583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769214341"/>
      </p:ext>
    </p:extLst>
  </p:cSld>
  <p:clrMapOvr>
    <a:overrideClrMapping bg1="lt1" tx1="dk1" bg2="lt2" tx2="dk2" accent1="accent1" accent2="accent2" accent3="accent3" accent4="accent4" accent5="accent5" accent6="accent6" hlink="hlink" folHlink="folHlink"/>
  </p:clrMapOvr>
  <p:hf hdr="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86233487"/>
      </p:ext>
    </p:extLst>
  </p:cSld>
  <p:clrMapOvr>
    <a:masterClrMapping/>
  </p:clrMapOvr>
  <p:hf hdr="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 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1196754605"/>
      </p:ext>
    </p:extLst>
  </p:cSld>
  <p:clrMapOvr>
    <a:masterClrMapping/>
  </p:clrMapOvr>
  <p:hf hdr="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endParaRP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 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01326117"/>
      </p:ext>
    </p:extLst>
  </p:cSld>
  <p:clrMapOvr>
    <a:masterClrMapping/>
  </p:clrMapOvr>
  <p:hf hdr="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3132288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5015341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054974071"/>
      </p:ext>
    </p:extLst>
  </p:cSld>
  <p:clrMapOvr>
    <a:masterClrMapping/>
  </p:clrMapOvr>
  <p:hf hdr="0"/>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43486645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94218829"/>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6784112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0" y="812264"/>
            <a:ext cx="3027361" cy="343293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2" y="5119261"/>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2" y="4319931"/>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6437034"/>
          </a:xfrm>
          <a:prstGeom prst="rect">
            <a:avLst/>
          </a:prstGeom>
        </p:spPr>
        <p:txBody>
          <a:bodyPr/>
          <a:lstStyle>
            <a:lvl1pPr>
              <a:buNone/>
              <a:defRPr/>
            </a:lvl1pPr>
          </a:lstStyle>
          <a:p>
            <a:r>
              <a:rPr lang="en-US"/>
              <a:t>Click icon to add picture</a:t>
            </a:r>
            <a:endParaRPr/>
          </a:p>
        </p:txBody>
      </p:sp>
    </p:spTree>
    <p:extLst>
      <p:ext uri="{BB962C8B-B14F-4D97-AF65-F5344CB8AC3E}">
        <p14:creationId xmlns:p14="http://schemas.microsoft.com/office/powerpoint/2010/main" val="583387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Wide Picture, Content, and Captio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18723" y="3062026"/>
            <a:ext cx="9105691" cy="335848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6" name="Footer Placeholder 5"/>
          <p:cNvSpPr>
            <a:spLocks noGrp="1"/>
          </p:cNvSpPr>
          <p:nvPr>
            <p:ph type="ftr" sz="quarter" idx="11"/>
          </p:nvPr>
        </p:nvSpPr>
        <p:spPr>
          <a:xfrm>
            <a:off x="19586" y="6437036"/>
            <a:ext cx="6124902" cy="365125"/>
          </a:xfrm>
          <a:prstGeom prst="rect">
            <a:avLst/>
          </a:prstGeom>
        </p:spPr>
        <p:txBody>
          <a:bodyPr/>
          <a:lstStyle/>
          <a:p>
            <a:r>
              <a:rPr lang="en-US"/>
              <a:t>CSC3113: Theory of Computation</a:t>
            </a:r>
          </a:p>
        </p:txBody>
      </p:sp>
      <p:sp>
        <p:nvSpPr>
          <p:cNvPr id="4" name="Text Placeholder 3"/>
          <p:cNvSpPr>
            <a:spLocks noGrp="1"/>
          </p:cNvSpPr>
          <p:nvPr>
            <p:ph type="body" sz="half" idx="2" hasCustomPrompt="1"/>
          </p:nvPr>
        </p:nvSpPr>
        <p:spPr>
          <a:xfrm>
            <a:off x="10010" y="1624470"/>
            <a:ext cx="3027361" cy="1246094"/>
          </a:xfrm>
          <a:prstGeom prst="rect">
            <a:avLst/>
          </a:prstGeom>
          <a:solidFill>
            <a:schemeClr val="bg2">
              <a:lumMod val="75000"/>
            </a:schemeClr>
          </a:solidFill>
        </p:spPr>
        <p:txBody>
          <a:bodyPr>
            <a:normAutofit/>
          </a:bodyPr>
          <a:lstStyle>
            <a:lvl1pPr marL="0" indent="0" algn="l">
              <a:spcBef>
                <a:spcPts val="0"/>
              </a:spcBef>
              <a:buNone/>
              <a:defRPr sz="20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2" name="Title 1"/>
          <p:cNvSpPr>
            <a:spLocks noGrp="1"/>
          </p:cNvSpPr>
          <p:nvPr>
            <p:ph type="title" hasCustomPrompt="1"/>
          </p:nvPr>
        </p:nvSpPr>
        <p:spPr>
          <a:xfrm>
            <a:off x="10010" y="825140"/>
            <a:ext cx="3027361" cy="749655"/>
          </a:xfrm>
          <a:prstGeom prst="rect">
            <a:avLst/>
          </a:prstGeom>
          <a:solidFill>
            <a:schemeClr val="bg2">
              <a:lumMod val="50000"/>
            </a:schemeClr>
          </a:solidFill>
        </p:spPr>
        <p:txBody>
          <a:bodyPr anchor="b">
            <a:noAutofit/>
          </a:bodyPr>
          <a:lstStyle>
            <a:lvl1pPr algn="l">
              <a:defRPr sz="28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29" name="Group 28">
            <a:extLst>
              <a:ext uri="{FF2B5EF4-FFF2-40B4-BE49-F238E27FC236}">
                <a16:creationId xmlns:a16="http://schemas.microsoft.com/office/drawing/2014/main" id="{0DD6D0B9-9A41-470F-9EE1-03BA0F0542D8}"/>
              </a:ext>
            </a:extLst>
          </p:cNvPr>
          <p:cNvGrpSpPr/>
          <p:nvPr/>
        </p:nvGrpSpPr>
        <p:grpSpPr>
          <a:xfrm>
            <a:off x="19586" y="2961399"/>
            <a:ext cx="9124412" cy="56355"/>
            <a:chOff x="284163" y="1577847"/>
            <a:chExt cx="8576373" cy="137411"/>
          </a:xfrm>
        </p:grpSpPr>
        <p:sp>
          <p:nvSpPr>
            <p:cNvPr id="30" name="Rectangle 29">
              <a:extLst>
                <a:ext uri="{FF2B5EF4-FFF2-40B4-BE49-F238E27FC236}">
                  <a16:creationId xmlns:a16="http://schemas.microsoft.com/office/drawing/2014/main" id="{5334261B-3D7F-4C94-9273-CBFDAAAFFEE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B9144A11-DF47-49A5-AA16-B82657B26C06}"/>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2" name="Rectangle 31">
              <a:extLst>
                <a:ext uri="{FF2B5EF4-FFF2-40B4-BE49-F238E27FC236}">
                  <a16:creationId xmlns:a16="http://schemas.microsoft.com/office/drawing/2014/main" id="{2F46EAE9-8CB1-41D6-A4AE-2B066FDBAB3E}"/>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grpSp>
        <p:nvGrpSpPr>
          <p:cNvPr id="11" name="Group 10">
            <a:extLst>
              <a:ext uri="{FF2B5EF4-FFF2-40B4-BE49-F238E27FC236}">
                <a16:creationId xmlns:a16="http://schemas.microsoft.com/office/drawing/2014/main" id="{97CA4437-962B-4188-B249-DE6974B189B1}"/>
              </a:ext>
            </a:extLst>
          </p:cNvPr>
          <p:cNvGrpSpPr/>
          <p:nvPr userDrawn="1"/>
        </p:nvGrpSpPr>
        <p:grpSpPr>
          <a:xfrm>
            <a:off x="19586" y="2961399"/>
            <a:ext cx="9124412" cy="56355"/>
            <a:chOff x="284163" y="1577847"/>
            <a:chExt cx="8576373" cy="137411"/>
          </a:xfrm>
        </p:grpSpPr>
        <p:sp>
          <p:nvSpPr>
            <p:cNvPr id="12" name="Rectangle 11">
              <a:extLst>
                <a:ext uri="{FF2B5EF4-FFF2-40B4-BE49-F238E27FC236}">
                  <a16:creationId xmlns:a16="http://schemas.microsoft.com/office/drawing/2014/main" id="{38D109A9-C05A-41C4-99D7-304EEC7FFF7B}"/>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a:extLst>
                <a:ext uri="{FF2B5EF4-FFF2-40B4-BE49-F238E27FC236}">
                  <a16:creationId xmlns:a16="http://schemas.microsoft.com/office/drawing/2014/main" id="{99BA0469-26BC-4E1C-95DA-12CE88A1918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B64BDEF7-9772-4424-9939-406B9BBA28D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132564054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1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2105303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890653" y="4955894"/>
            <a:ext cx="4209028" cy="566738"/>
          </a:xfrm>
          <a:prstGeom prst="rect">
            <a:avLst/>
          </a:prstGeom>
          <a:solidFill>
            <a:schemeClr val="bg2">
              <a:lumMod val="50000"/>
            </a:schemeClr>
          </a:solidFill>
        </p:spPr>
        <p:txBody>
          <a:bodyPr vert="horz" lIns="91440" tIns="45720" rIns="91440" bIns="45720" rtlCol="0" anchor="b" anchorCtr="0">
            <a:noAutofit/>
          </a:bodyPr>
          <a:lstStyle>
            <a:lvl1pPr algn="l" defTabSz="514350" rtl="0" eaLnBrk="1" latinLnBrk="0" hangingPunct="1">
              <a:spcBef>
                <a:spcPct val="0"/>
              </a:spcBef>
              <a:buNone/>
              <a:defRPr sz="3200" b="0"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890653" y="5522632"/>
            <a:ext cx="4209028" cy="804862"/>
          </a:xfrm>
          <a:prstGeom prst="rect">
            <a:avLst/>
          </a:prstGeom>
          <a:solidFill>
            <a:schemeClr val="bg2">
              <a:lumMod val="75000"/>
            </a:schemeClr>
          </a:solidFill>
        </p:spPr>
        <p:txBody>
          <a:bodyPr>
            <a:normAutofit/>
          </a:bodyPr>
          <a:lstStyle>
            <a:lvl1pPr marL="0" indent="0">
              <a:spcBef>
                <a:spcPts val="0"/>
              </a:spcBef>
              <a:buNone/>
              <a:defRPr sz="240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en-US" dirty="0"/>
              <a:t>Click to edit sub-title</a:t>
            </a:r>
          </a:p>
        </p:txBody>
      </p:sp>
      <p:sp>
        <p:nvSpPr>
          <p:cNvPr id="6" name="Footer Placeholder 5"/>
          <p:cNvSpPr>
            <a:spLocks noGrp="1"/>
          </p:cNvSpPr>
          <p:nvPr>
            <p:ph type="ftr" sz="quarter" idx="11"/>
          </p:nvPr>
        </p:nvSpPr>
        <p:spPr>
          <a:xfrm>
            <a:off x="61148" y="6437036"/>
            <a:ext cx="6124902" cy="365125"/>
          </a:xfrm>
          <a:prstGeom prst="rect">
            <a:avLst/>
          </a:prstGeom>
        </p:spPr>
        <p:txBody>
          <a:bodyPr/>
          <a:lstStyle/>
          <a:p>
            <a:r>
              <a:rPr lang="en-US"/>
              <a:t>CSC3113: Theory of Computation</a:t>
            </a:r>
          </a:p>
        </p:txBody>
      </p:sp>
      <p:sp>
        <p:nvSpPr>
          <p:cNvPr id="13" name="Picture Placeholder 2"/>
          <p:cNvSpPr>
            <a:spLocks noGrp="1"/>
          </p:cNvSpPr>
          <p:nvPr>
            <p:ph type="pic" idx="13"/>
          </p:nvPr>
        </p:nvSpPr>
        <p:spPr>
          <a:xfrm>
            <a:off x="30851" y="813356"/>
            <a:ext cx="4586253" cy="2780144"/>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a:p>
        </p:txBody>
      </p:sp>
      <p:sp>
        <p:nvSpPr>
          <p:cNvPr id="14" name="Picture Placeholder 2"/>
          <p:cNvSpPr>
            <a:spLocks noGrp="1"/>
          </p:cNvSpPr>
          <p:nvPr>
            <p:ph type="pic" idx="14"/>
          </p:nvPr>
        </p:nvSpPr>
        <p:spPr>
          <a:xfrm>
            <a:off x="33222" y="3650022"/>
            <a:ext cx="4583882" cy="2730488"/>
          </a:xfrm>
          <a:prstGeom prst="rect">
            <a:avLst/>
          </a:prstGeom>
        </p:spPr>
        <p:txBody>
          <a:bodyPr>
            <a:normAutofit/>
          </a:bodyPr>
          <a:lstStyle>
            <a:lvl1pPr marL="0" indent="0">
              <a:buNone/>
              <a:defRPr sz="135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538234" y="311728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0"/>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7" name="Text Placeholder 6">
            <a:extLst>
              <a:ext uri="{FF2B5EF4-FFF2-40B4-BE49-F238E27FC236}">
                <a16:creationId xmlns:a16="http://schemas.microsoft.com/office/drawing/2014/main" id="{741869FE-D705-49F7-9915-28CF5ED982C9}"/>
              </a:ext>
            </a:extLst>
          </p:cNvPr>
          <p:cNvSpPr>
            <a:spLocks noGrp="1"/>
          </p:cNvSpPr>
          <p:nvPr>
            <p:ph type="body" sz="quarter" idx="15"/>
          </p:nvPr>
        </p:nvSpPr>
        <p:spPr>
          <a:xfrm>
            <a:off x="4891088" y="0"/>
            <a:ext cx="4252912" cy="4883150"/>
          </a:xfrm>
        </p:spPr>
        <p:txBody>
          <a:bodyPr>
            <a:normAutofit/>
          </a:bodyPr>
          <a:lstStyle>
            <a:lvl1pPr>
              <a:defRPr sz="2400"/>
            </a:lvl1pPr>
            <a:lvl2pPr>
              <a:defRPr sz="2400"/>
            </a:lvl2pPr>
            <a:lvl3pPr>
              <a:defRPr sz="20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1944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421690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060355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 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1360706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54428" y="-43543"/>
            <a:ext cx="8270421" cy="737281"/>
          </a:xfrm>
        </p:spPr>
        <p:txBody>
          <a:bodyPr anchor="ctr">
            <a:noAutofit/>
          </a:bodyPr>
          <a:lstStyle>
            <a:lvl1pPr marL="0" indent="0">
              <a:buNone/>
              <a:defRPr sz="3600" b="1" i="0" cap="small" baseline="0">
                <a:solidFill>
                  <a:srgbClr val="FF0000"/>
                </a:solidFill>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4284435404"/>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2010087064"/>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 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solidFill>
                  <a:srgbClr val="FF0000"/>
                </a:solidFill>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2145143926"/>
      </p:ext>
    </p:extLst>
  </p:cSld>
  <p:clrMapOvr>
    <a:masterClrMapping/>
  </p:clrMapOvr>
  <p:hf hdr="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a:t>CSC3113: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194763230"/>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 id="2147483755" r:id="rId19"/>
    <p:sldLayoutId id="2147483756" r:id="rId20"/>
    <p:sldLayoutId id="2147483772" r:id="rId21"/>
    <p:sldLayoutId id="2147483757" r:id="rId22"/>
    <p:sldLayoutId id="2147483758" r:id="rId23"/>
    <p:sldLayoutId id="2147483759" r:id="rId24"/>
    <p:sldLayoutId id="2147483760" r:id="rId25"/>
    <p:sldLayoutId id="2147483761" r:id="rId26"/>
    <p:sldLayoutId id="2147483762" r:id="rId27"/>
    <p:sldLayoutId id="2147483763" r:id="rId28"/>
    <p:sldLayoutId id="2147483764" r:id="rId29"/>
    <p:sldLayoutId id="2147483765" r:id="rId30"/>
    <p:sldLayoutId id="2147483766" r:id="rId31"/>
    <p:sldLayoutId id="2147483767" r:id="rId32"/>
    <p:sldLayoutId id="2147483768" r:id="rId33"/>
    <p:sldLayoutId id="2147483769" r:id="rId34"/>
    <p:sldLayoutId id="2147483770" r:id="rId35"/>
    <p:sldLayoutId id="2147483697" r:id="rId36"/>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hyperlink" Target="NFA-TOC_Sipser.pdf"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C6C9D-A5DC-4F0A-877F-0CDEBFC1AF4E}"/>
              </a:ext>
            </a:extLst>
          </p:cNvPr>
          <p:cNvSpPr>
            <a:spLocks noGrp="1"/>
          </p:cNvSpPr>
          <p:nvPr>
            <p:ph type="ctrTitle"/>
          </p:nvPr>
        </p:nvSpPr>
        <p:spPr/>
        <p:txBody>
          <a:bodyPr/>
          <a:lstStyle/>
          <a:p>
            <a:r>
              <a:rPr lang="en-US" dirty="0"/>
              <a:t>Non-deterministic Finite Automaton (NFA)</a:t>
            </a:r>
          </a:p>
        </p:txBody>
      </p:sp>
      <p:sp>
        <p:nvSpPr>
          <p:cNvPr id="3" name="Content Placeholder 2">
            <a:extLst>
              <a:ext uri="{FF2B5EF4-FFF2-40B4-BE49-F238E27FC236}">
                <a16:creationId xmlns:a16="http://schemas.microsoft.com/office/drawing/2014/main" id="{5B258E3E-6D6E-4093-B9F4-536C162B43D0}"/>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1376256-EB7C-4561-BED1-CECA985FD0B2}"/>
              </a:ext>
            </a:extLst>
          </p:cNvPr>
          <p:cNvSpPr>
            <a:spLocks noGrp="1"/>
          </p:cNvSpPr>
          <p:nvPr>
            <p:ph type="body" sz="quarter" idx="11"/>
          </p:nvPr>
        </p:nvSpPr>
        <p:spPr/>
        <p:txBody>
          <a:bodyPr/>
          <a:lstStyle/>
          <a:p>
            <a:r>
              <a:rPr lang="en-US" dirty="0"/>
              <a:t>5</a:t>
            </a:r>
          </a:p>
        </p:txBody>
      </p:sp>
      <p:sp>
        <p:nvSpPr>
          <p:cNvPr id="5" name="Text Placeholder 4">
            <a:extLst>
              <a:ext uri="{FF2B5EF4-FFF2-40B4-BE49-F238E27FC236}">
                <a16:creationId xmlns:a16="http://schemas.microsoft.com/office/drawing/2014/main" id="{870CC902-C485-4520-8AD7-51BA188623CC}"/>
              </a:ext>
            </a:extLst>
          </p:cNvPr>
          <p:cNvSpPr>
            <a:spLocks noGrp="1"/>
          </p:cNvSpPr>
          <p:nvPr>
            <p:ph type="body" sz="quarter" idx="12"/>
          </p:nvPr>
        </p:nvSpPr>
        <p:spPr/>
        <p:txBody>
          <a:bodyPr/>
          <a:lstStyle/>
          <a:p>
            <a:r>
              <a:rPr lang="en-US" dirty="0"/>
              <a:t>3</a:t>
            </a:r>
          </a:p>
        </p:txBody>
      </p:sp>
      <p:sp>
        <p:nvSpPr>
          <p:cNvPr id="6" name="Text Placeholder 5">
            <a:extLst>
              <a:ext uri="{FF2B5EF4-FFF2-40B4-BE49-F238E27FC236}">
                <a16:creationId xmlns:a16="http://schemas.microsoft.com/office/drawing/2014/main" id="{FA8C51C5-868C-4051-A04F-FC945CA34685}"/>
              </a:ext>
            </a:extLst>
          </p:cNvPr>
          <p:cNvSpPr>
            <a:spLocks noGrp="1"/>
          </p:cNvSpPr>
          <p:nvPr>
            <p:ph type="body" sz="quarter" idx="13"/>
          </p:nvPr>
        </p:nvSpPr>
        <p:spPr/>
        <p:txBody>
          <a:bodyPr/>
          <a:lstStyle/>
          <a:p>
            <a:r>
              <a:rPr lang="en-US" dirty="0"/>
              <a:t>Summer 2022-2023</a:t>
            </a:r>
          </a:p>
          <a:p>
            <a:endParaRPr lang="en-US" dirty="0"/>
          </a:p>
          <a:p>
            <a:endParaRPr lang="en-US" dirty="0"/>
          </a:p>
        </p:txBody>
      </p:sp>
      <p:sp>
        <p:nvSpPr>
          <p:cNvPr id="7" name="Text Placeholder 6">
            <a:extLst>
              <a:ext uri="{FF2B5EF4-FFF2-40B4-BE49-F238E27FC236}">
                <a16:creationId xmlns:a16="http://schemas.microsoft.com/office/drawing/2014/main" id="{341AB14A-DC6C-4689-AD70-C6C8EFF28C33}"/>
              </a:ext>
            </a:extLst>
          </p:cNvPr>
          <p:cNvSpPr>
            <a:spLocks noGrp="1"/>
          </p:cNvSpPr>
          <p:nvPr>
            <p:ph type="body" sz="quarter" idx="14"/>
          </p:nvPr>
        </p:nvSpPr>
        <p:spPr/>
        <p:txBody>
          <a:bodyPr/>
          <a:lstStyle/>
          <a:p>
            <a:r>
              <a:rPr lang="en-US" dirty="0">
                <a:solidFill>
                  <a:srgbClr val="FF0000"/>
                </a:solidFill>
              </a:rPr>
              <a:t>Dr. Afroza Nahar, Associate Professor, </a:t>
            </a:r>
          </a:p>
          <a:p>
            <a:r>
              <a:rPr lang="en-US" dirty="0"/>
              <a:t>Department of Computer Science, Faculty of Science &amp; Technology.</a:t>
            </a:r>
          </a:p>
          <a:p>
            <a:r>
              <a:rPr lang="en-US">
                <a:solidFill>
                  <a:srgbClr val="FF0000"/>
                </a:solidFill>
              </a:rPr>
              <a:t>afroza@aiub.edu</a:t>
            </a:r>
          </a:p>
          <a:p>
            <a:endParaRPr lang="en-US" dirty="0"/>
          </a:p>
        </p:txBody>
      </p:sp>
    </p:spTree>
    <p:extLst>
      <p:ext uri="{BB962C8B-B14F-4D97-AF65-F5344CB8AC3E}">
        <p14:creationId xmlns:p14="http://schemas.microsoft.com/office/powerpoint/2010/main" val="2004203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a:xfrm>
            <a:off x="0" y="2463772"/>
            <a:ext cx="4709160" cy="3467472"/>
          </a:xfrm>
        </p:spPr>
        <p:txBody>
          <a:bodyPr>
            <a:noAutofit/>
          </a:bodyPr>
          <a:lstStyle/>
          <a:p>
            <a:pPr eaLnBrk="1" hangingPunct="1">
              <a:spcBef>
                <a:spcPts val="0"/>
              </a:spcBef>
            </a:pPr>
            <a:r>
              <a:rPr lang="en-US" altLang="en-US" sz="2000" dirty="0"/>
              <a:t>Let, the above NFA </a:t>
            </a:r>
            <a:r>
              <a:rPr lang="en-US" altLang="en-US" sz="2000" i="1" dirty="0"/>
              <a:t>N</a:t>
            </a:r>
            <a:r>
              <a:rPr lang="en-US" altLang="en-US" sz="2000" baseline="-25000" dirty="0"/>
              <a:t>1</a:t>
            </a:r>
            <a:r>
              <a:rPr lang="en-US" altLang="en-US" sz="2000" dirty="0"/>
              <a:t> = (</a:t>
            </a:r>
            <a:r>
              <a:rPr lang="en-US" altLang="en-US" sz="2000" i="1" dirty="0"/>
              <a:t>Q</a:t>
            </a:r>
            <a:r>
              <a:rPr lang="en-US" altLang="en-US" sz="2000" baseline="-25000" dirty="0"/>
              <a:t>1</a:t>
            </a:r>
            <a:r>
              <a:rPr lang="en-US" altLang="en-US" sz="2000" dirty="0"/>
              <a:t>, </a:t>
            </a:r>
            <a:r>
              <a:rPr lang="el-GR" altLang="en-US" sz="2000" dirty="0">
                <a:cs typeface="Arial" panose="020B0604020202020204" pitchFamily="34" charset="0"/>
              </a:rPr>
              <a:t>Σ</a:t>
            </a:r>
            <a:r>
              <a:rPr lang="en-US" altLang="en-US" sz="2000" dirty="0">
                <a:cs typeface="Arial" panose="020B0604020202020204" pitchFamily="34" charset="0"/>
              </a:rPr>
              <a:t>, </a:t>
            </a: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t>). </a:t>
            </a:r>
          </a:p>
          <a:p>
            <a:pPr lvl="1" eaLnBrk="1" hangingPunct="1">
              <a:spcBef>
                <a:spcPts val="0"/>
              </a:spcBef>
            </a:pPr>
            <a:r>
              <a:rPr lang="en-US" altLang="en-US" sz="2000" i="1" dirty="0"/>
              <a:t>Q</a:t>
            </a:r>
            <a:r>
              <a:rPr lang="en-US" altLang="en-US" sz="2000" baseline="-25000" dirty="0"/>
              <a:t>1</a:t>
            </a:r>
            <a:r>
              <a:rPr lang="en-US" altLang="en-US" sz="2000" dirty="0"/>
              <a:t> = {</a:t>
            </a:r>
            <a:r>
              <a:rPr lang="en-US" altLang="en-US" sz="2000" i="1" dirty="0"/>
              <a:t>a</a:t>
            </a:r>
            <a:r>
              <a:rPr lang="en-US" altLang="en-US" sz="2000" baseline="-25000" dirty="0"/>
              <a:t>1</a:t>
            </a:r>
            <a:r>
              <a:rPr lang="en-US" altLang="en-US" sz="2000" dirty="0"/>
              <a:t>, </a:t>
            </a:r>
            <a:r>
              <a:rPr lang="en-US" altLang="en-US" sz="2000" i="1" dirty="0"/>
              <a:t>a</a:t>
            </a:r>
            <a:r>
              <a:rPr lang="en-US" altLang="en-US" sz="2000" baseline="-25000" dirty="0"/>
              <a:t>2</a:t>
            </a:r>
            <a:r>
              <a:rPr lang="en-US" altLang="en-US" sz="2000" dirty="0"/>
              <a:t>, </a:t>
            </a:r>
            <a:r>
              <a:rPr lang="en-US" altLang="en-US" sz="2000" i="1" dirty="0"/>
              <a:t>a</a:t>
            </a:r>
            <a:r>
              <a:rPr lang="en-US" altLang="en-US" sz="2000" baseline="-25000" dirty="0"/>
              <a:t>3</a:t>
            </a:r>
            <a:r>
              <a:rPr lang="en-US" altLang="en-US" sz="2000" dirty="0"/>
              <a:t>, </a:t>
            </a:r>
            <a:r>
              <a:rPr lang="en-US" altLang="en-US" sz="2000" i="1" dirty="0"/>
              <a:t>a</a:t>
            </a:r>
            <a:r>
              <a:rPr lang="en-US" altLang="en-US" sz="2000" baseline="-25000" dirty="0"/>
              <a:t>4</a:t>
            </a:r>
            <a:r>
              <a:rPr lang="en-US" altLang="en-US" sz="2000" dirty="0"/>
              <a:t>}.</a:t>
            </a:r>
          </a:p>
          <a:p>
            <a:pPr lvl="1" eaLnBrk="1" hangingPunct="1">
              <a:spcBef>
                <a:spcPts val="0"/>
              </a:spcBef>
            </a:pPr>
            <a:r>
              <a:rPr lang="el-GR" altLang="en-US" sz="2000" dirty="0">
                <a:cs typeface="Arial" panose="020B0604020202020204" pitchFamily="34" charset="0"/>
              </a:rPr>
              <a:t>Σ</a:t>
            </a:r>
            <a:r>
              <a:rPr lang="en-US" altLang="en-US" sz="2000" dirty="0">
                <a:cs typeface="Arial" panose="020B0604020202020204" pitchFamily="34" charset="0"/>
              </a:rPr>
              <a:t> = {0, 1}.</a:t>
            </a:r>
          </a:p>
          <a:p>
            <a:pPr lvl="1">
              <a:spcBef>
                <a:spcPts val="0"/>
              </a:spcBef>
            </a:pPr>
            <a:r>
              <a:rPr lang="el-GR" altLang="en-US" sz="2000" i="1" u="sng" dirty="0">
                <a:cs typeface="Arial" panose="020B0604020202020204" pitchFamily="34" charset="0"/>
                <a:sym typeface="Symbol" panose="05050102010706020507" pitchFamily="18" charset="2"/>
              </a:rPr>
              <a:t></a:t>
            </a:r>
            <a:r>
              <a:rPr lang="en-US" altLang="en-US" sz="2000" u="sng" baseline="-25000" dirty="0"/>
              <a:t>1 </a:t>
            </a:r>
            <a:r>
              <a:rPr lang="en-US" altLang="en-US" sz="2000" u="sng" dirty="0">
                <a:cs typeface="Arial" panose="020B0604020202020204" pitchFamily="34" charset="0"/>
                <a:sym typeface="Symbol" panose="05050102010706020507" pitchFamily="18" charset="2"/>
              </a:rPr>
              <a:t>	|	 0		 1	 	 </a:t>
            </a:r>
            <a:r>
              <a:rPr lang="el-GR" altLang="en-US" sz="2000" i="1" u="sng" dirty="0">
                <a:cs typeface="Arial" panose="020B0604020202020204" pitchFamily="34" charset="0"/>
                <a:sym typeface="Symbol" panose="05050102010706020507" pitchFamily="18" charset="2"/>
              </a:rPr>
              <a:t></a:t>
            </a:r>
            <a:r>
              <a:rPr lang="en-US" altLang="en-US" sz="2000" i="1" u="sng"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2</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3</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p>
          <a:p>
            <a:pPr marL="257175" lvl="1" indent="0">
              <a:spcBef>
                <a:spcPts val="0"/>
              </a:spcBef>
              <a:buNone/>
            </a:pPr>
            <a:r>
              <a:rPr lang="en-US" altLang="en-US" sz="2000" i="1" dirty="0">
                <a:cs typeface="Arial" panose="020B0604020202020204" pitchFamily="34" charset="0"/>
                <a:sym typeface="Symbol" panose="05050102010706020507" pitchFamily="18" charset="2"/>
              </a:rPr>
              <a:t>    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		 </a:t>
            </a:r>
            <a:r>
              <a:rPr lang="en-US" altLang="en-US" sz="2000" i="1" dirty="0">
                <a:cs typeface="Arial" panose="020B0604020202020204" pitchFamily="34" charset="0"/>
                <a:sym typeface="Symbol" panose="05050102010706020507" pitchFamily="18" charset="2"/>
              </a:rPr>
              <a:t></a:t>
            </a:r>
          </a:p>
          <a:p>
            <a:pPr lvl="1" eaLnBrk="1" hangingPunct="1">
              <a:spcBef>
                <a:spcPts val="0"/>
              </a:spcBef>
            </a:pP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1</a:t>
            </a:r>
            <a:r>
              <a:rPr lang="en-US" altLang="en-US" sz="2000" dirty="0">
                <a:cs typeface="Arial" panose="020B0604020202020204" pitchFamily="34" charset="0"/>
                <a:sym typeface="Symbol" panose="05050102010706020507" pitchFamily="18" charset="2"/>
              </a:rPr>
              <a:t> is the start state.</a:t>
            </a:r>
          </a:p>
          <a:p>
            <a:pPr lvl="1" eaLnBrk="1" hangingPunct="1">
              <a:spcBef>
                <a:spcPts val="0"/>
              </a:spcBef>
            </a:pPr>
            <a:r>
              <a:rPr lang="en-US" altLang="en-US" sz="2000" i="1" dirty="0">
                <a:cs typeface="Arial" panose="020B0604020202020204" pitchFamily="34" charset="0"/>
                <a:sym typeface="Symbol" panose="05050102010706020507" pitchFamily="18" charset="2"/>
              </a:rPr>
              <a:t>F</a:t>
            </a:r>
            <a:r>
              <a:rPr lang="en-US" altLang="en-US" sz="2000" baseline="-25000" dirty="0"/>
              <a:t>1</a:t>
            </a:r>
            <a:r>
              <a:rPr lang="en-US" altLang="en-US" sz="2000" dirty="0">
                <a:cs typeface="Arial" panose="020B0604020202020204" pitchFamily="34" charset="0"/>
                <a:sym typeface="Symbol" panose="05050102010706020507" pitchFamily="18" charset="2"/>
              </a:rPr>
              <a:t> = {</a:t>
            </a:r>
            <a:r>
              <a:rPr lang="en-US" altLang="en-US" sz="2000" i="1" dirty="0">
                <a:cs typeface="Arial" panose="020B0604020202020204" pitchFamily="34" charset="0"/>
                <a:sym typeface="Symbol" panose="05050102010706020507" pitchFamily="18" charset="2"/>
              </a:rPr>
              <a:t>a</a:t>
            </a:r>
            <a:r>
              <a:rPr lang="en-US" altLang="en-US" sz="2000" baseline="-25000" dirty="0">
                <a:cs typeface="Arial" panose="020B0604020202020204" pitchFamily="34" charset="0"/>
                <a:sym typeface="Symbol" panose="05050102010706020507" pitchFamily="18" charset="2"/>
              </a:rPr>
              <a:t>4</a:t>
            </a:r>
            <a:r>
              <a:rPr lang="en-US" altLang="en-US" sz="2000" dirty="0">
                <a:cs typeface="Arial" panose="020B0604020202020204" pitchFamily="34" charset="0"/>
                <a:sym typeface="Symbol" panose="05050102010706020507" pitchFamily="18" charset="2"/>
              </a:rPr>
              <a:t>}.</a:t>
            </a:r>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a:xfrm>
            <a:off x="19047" y="2093325"/>
            <a:ext cx="9105902" cy="344865"/>
          </a:xfrm>
        </p:spPr>
        <p:txBody>
          <a:bodyPr>
            <a:normAutofit fontScale="92500" lnSpcReduction="20000"/>
          </a:bodyPr>
          <a:lstStyle/>
          <a:p>
            <a:r>
              <a:rPr lang="en-US" b="1" dirty="0"/>
              <a:t>Formal Definition</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19047" y="779327"/>
            <a:ext cx="8427737" cy="1308553"/>
          </a:xfrm>
        </p:spPr>
      </p:pic>
      <p:sp>
        <p:nvSpPr>
          <p:cNvPr id="7" name="Content Placeholder 1">
            <a:extLst>
              <a:ext uri="{FF2B5EF4-FFF2-40B4-BE49-F238E27FC236}">
                <a16:creationId xmlns:a16="http://schemas.microsoft.com/office/drawing/2014/main" id="{EA4A226B-262C-4813-8F78-4FF8958F5753}"/>
              </a:ext>
            </a:extLst>
          </p:cNvPr>
          <p:cNvSpPr txBox="1">
            <a:spLocks/>
          </p:cNvSpPr>
          <p:nvPr/>
        </p:nvSpPr>
        <p:spPr>
          <a:xfrm>
            <a:off x="4571320" y="4338502"/>
            <a:ext cx="2362880" cy="222993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endParaRPr lang="en-US" altLang="en-US" sz="2200" dirty="0">
              <a:cs typeface="Arial" panose="020B0604020202020204" pitchFamily="34" charset="0"/>
              <a:sym typeface="Symbol" panose="05050102010706020507" pitchFamily="18" charset="2"/>
            </a:endParaRPr>
          </a:p>
        </p:txBody>
      </p:sp>
      <p:sp>
        <p:nvSpPr>
          <p:cNvPr id="6" name="Content Placeholder 1">
            <a:extLst>
              <a:ext uri="{FF2B5EF4-FFF2-40B4-BE49-F238E27FC236}">
                <a16:creationId xmlns:a16="http://schemas.microsoft.com/office/drawing/2014/main" id="{FAF4CB39-BB0D-40BF-B7FE-1EA20DF539E9}"/>
              </a:ext>
            </a:extLst>
          </p:cNvPr>
          <p:cNvSpPr txBox="1">
            <a:spLocks/>
          </p:cNvSpPr>
          <p:nvPr/>
        </p:nvSpPr>
        <p:spPr>
          <a:xfrm>
            <a:off x="7437121" y="3029776"/>
            <a:ext cx="1706880" cy="2225146"/>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3</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0)</a:t>
            </a:r>
            <a:r>
              <a:rPr lang="en-US" altLang="en-US" sz="2000" b="1" dirty="0">
                <a:cs typeface="Arial" panose="020B0604020202020204" pitchFamily="34" charset="0"/>
                <a:sym typeface="Symbol" panose="05050102010706020507" pitchFamily="18" charset="2"/>
              </a:rPr>
              <a:t> =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4</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4</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r>
              <a:rPr lang="en-US" altLang="en-US" sz="2000" b="1" dirty="0">
                <a:cs typeface="Arial" panose="020B0604020202020204" pitchFamily="34" charset="0"/>
                <a:sym typeface="Symbol" panose="05050102010706020507" pitchFamily="18" charset="2"/>
              </a:rPr>
              <a:t> </a:t>
            </a:r>
          </a:p>
        </p:txBody>
      </p:sp>
      <p:sp>
        <p:nvSpPr>
          <p:cNvPr id="11" name="Content Placeholder 1">
            <a:extLst>
              <a:ext uri="{FF2B5EF4-FFF2-40B4-BE49-F238E27FC236}">
                <a16:creationId xmlns:a16="http://schemas.microsoft.com/office/drawing/2014/main" id="{2A2FBB6B-0CE2-4B11-AEB1-DFA32408DE4F}"/>
              </a:ext>
            </a:extLst>
          </p:cNvPr>
          <p:cNvSpPr txBox="1">
            <a:spLocks/>
          </p:cNvSpPr>
          <p:nvPr/>
        </p:nvSpPr>
        <p:spPr>
          <a:xfrm>
            <a:off x="5190993" y="2519498"/>
            <a:ext cx="3825919" cy="424488"/>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lgn="ctr">
              <a:spcBef>
                <a:spcPts val="0"/>
              </a:spcBef>
              <a:buNone/>
            </a:pPr>
            <a:r>
              <a:rPr lang="el-GR" altLang="en-US" sz="2000" i="1" dirty="0">
                <a:cs typeface="Arial" panose="020B0604020202020204" pitchFamily="34" charset="0"/>
                <a:sym typeface="Symbol" panose="05050102010706020507" pitchFamily="18" charset="2"/>
              </a:rPr>
              <a:t></a:t>
            </a:r>
            <a:r>
              <a:rPr lang="en-US" altLang="en-US" sz="2000" baseline="-25000" dirty="0"/>
              <a:t>1</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in form </a:t>
            </a:r>
            <a:r>
              <a:rPr lang="el-GR" altLang="en-US" sz="2000" b="1" i="1" dirty="0">
                <a:solidFill>
                  <a:srgbClr val="FF0000"/>
                </a:solidFill>
                <a:cs typeface="Arial" panose="020B0604020202020204" pitchFamily="34" charset="0"/>
                <a:sym typeface="Symbol" panose="05050102010706020507" pitchFamily="18" charset="2"/>
              </a:rPr>
              <a:t></a:t>
            </a:r>
            <a:r>
              <a:rPr lang="en-US" altLang="en-US" sz="2000" i="1" dirty="0">
                <a:cs typeface="Arial" panose="020B0604020202020204" pitchFamily="34" charset="0"/>
                <a:sym typeface="Symbol" panose="05050102010706020507" pitchFamily="18" charset="2"/>
              </a:rPr>
              <a:t> </a:t>
            </a:r>
            <a:r>
              <a:rPr lang="en-US" altLang="en-US" sz="2000" dirty="0">
                <a:cs typeface="Arial" panose="020B0604020202020204" pitchFamily="34" charset="0"/>
                <a:sym typeface="Symbol" panose="05050102010706020507" pitchFamily="18" charset="2"/>
              </a:rPr>
              <a:t>: </a:t>
            </a:r>
            <a:r>
              <a:rPr lang="en-US" altLang="en-US" sz="2000" b="1" i="1" dirty="0">
                <a:solidFill>
                  <a:srgbClr val="00B050"/>
                </a:solidFill>
                <a:cs typeface="Arial" panose="020B0604020202020204" pitchFamily="34" charset="0"/>
                <a:sym typeface="Symbol" panose="05050102010706020507" pitchFamily="18" charset="2"/>
              </a:rPr>
              <a:t>Q</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dirty="0">
                <a:solidFill>
                  <a:srgbClr val="00B050"/>
                </a:solidFill>
                <a:cs typeface="Arial" panose="020B0604020202020204" pitchFamily="34" charset="0"/>
              </a:rPr>
              <a:t>Σ</a:t>
            </a:r>
            <a:r>
              <a:rPr lang="el-GR" altLang="en-US" sz="2000" b="1" i="1" baseline="-25000"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 </a:t>
            </a:r>
            <a:r>
              <a:rPr lang="el-GR" altLang="en-US" sz="2000" dirty="0">
                <a:cs typeface="Arial" panose="020B0604020202020204" pitchFamily="34" charset="0"/>
                <a:sym typeface="Symbol" panose="05050102010706020507" pitchFamily="18" charset="2"/>
              </a:rPr>
              <a:t></a:t>
            </a:r>
            <a:r>
              <a:rPr lang="en-US" altLang="en-US" sz="2000" dirty="0">
                <a:cs typeface="Arial" panose="020B0604020202020204" pitchFamily="34" charset="0"/>
                <a:sym typeface="Symbol" panose="05050102010706020507" pitchFamily="18" charset="2"/>
              </a:rPr>
              <a:t> </a:t>
            </a:r>
            <a:r>
              <a:rPr lang="en-US" altLang="en-US" sz="20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000" b="1" dirty="0">
                <a:solidFill>
                  <a:srgbClr val="0070C0"/>
                </a:solidFill>
                <a:cs typeface="Arial" panose="020B0604020202020204" pitchFamily="34" charset="0"/>
                <a:sym typeface="Symbol" panose="05050102010706020507" pitchFamily="18" charset="2"/>
              </a:rPr>
              <a:t>(</a:t>
            </a:r>
            <a:r>
              <a:rPr lang="en-US" altLang="en-US" sz="2000" b="1" i="1" dirty="0">
                <a:solidFill>
                  <a:srgbClr val="0070C0"/>
                </a:solidFill>
                <a:cs typeface="Arial" panose="020B0604020202020204" pitchFamily="34" charset="0"/>
                <a:sym typeface="Symbol" panose="05050102010706020507" pitchFamily="18" charset="2"/>
              </a:rPr>
              <a:t>Q</a:t>
            </a:r>
            <a:r>
              <a:rPr lang="en-US" altLang="en-US" sz="2000" b="1" dirty="0">
                <a:solidFill>
                  <a:srgbClr val="0070C0"/>
                </a:solidFill>
                <a:cs typeface="Arial" panose="020B0604020202020204" pitchFamily="34" charset="0"/>
                <a:sym typeface="Symbol" panose="05050102010706020507" pitchFamily="18" charset="2"/>
              </a:rPr>
              <a:t>)</a:t>
            </a:r>
          </a:p>
        </p:txBody>
      </p:sp>
      <p:sp>
        <p:nvSpPr>
          <p:cNvPr id="13" name="Content Placeholder 1">
            <a:extLst>
              <a:ext uri="{FF2B5EF4-FFF2-40B4-BE49-F238E27FC236}">
                <a16:creationId xmlns:a16="http://schemas.microsoft.com/office/drawing/2014/main" id="{6744501E-C967-4CCA-A702-95A1E4041478}"/>
              </a:ext>
            </a:extLst>
          </p:cNvPr>
          <p:cNvSpPr txBox="1">
            <a:spLocks/>
          </p:cNvSpPr>
          <p:nvPr/>
        </p:nvSpPr>
        <p:spPr>
          <a:xfrm>
            <a:off x="5190993" y="3029777"/>
            <a:ext cx="2195240" cy="2225146"/>
          </a:xfrm>
          <a:prstGeom prst="rect">
            <a:avLst/>
          </a:prstGeom>
        </p:spPr>
        <p:txBody>
          <a:bodyPr vert="horz" lIns="91440" tIns="45720" rIns="91440" bIns="45720" rtlCol="0">
            <a:norm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1</a:t>
            </a:r>
            <a:r>
              <a:rPr lang="en-US" altLang="en-US" sz="2000" b="1" dirty="0">
                <a:solidFill>
                  <a:srgbClr val="0070C0"/>
                </a:solidFill>
                <a:cs typeface="Arial" panose="020B0604020202020204" pitchFamily="34" charset="0"/>
                <a:sym typeface="Symbol" panose="05050102010706020507" pitchFamily="18" charset="2"/>
              </a:rPr>
              <a:t>, a</a:t>
            </a:r>
            <a:r>
              <a:rPr lang="en-US" altLang="en-US" sz="2000" b="1" baseline="-25000" dirty="0">
                <a:solidFill>
                  <a:srgbClr val="0070C0"/>
                </a:solidFill>
                <a:cs typeface="Arial" panose="020B0604020202020204" pitchFamily="34" charset="0"/>
                <a:sym typeface="Symbol" panose="05050102010706020507" pitchFamily="18" charset="2"/>
              </a:rPr>
              <a:t>2</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solidFill>
                  <a:srgbClr val="0070C0"/>
                </a:solidFill>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1</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endParaRPr lang="en-US" altLang="en-US" sz="2000" b="1" dirty="0">
              <a:solidFill>
                <a:srgbClr val="0070C0"/>
              </a:solidFill>
              <a:cs typeface="Arial" panose="020B0604020202020204" pitchFamily="34" charset="0"/>
              <a:sym typeface="Symbol" panose="05050102010706020507" pitchFamily="18" charset="2"/>
            </a:endParaRPr>
          </a:p>
          <a:p>
            <a:pPr marL="0" indent="-1786">
              <a:buNone/>
            </a:pP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0)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1) </a:t>
            </a:r>
            <a:r>
              <a:rPr lang="en-US" altLang="en-US" sz="2000" b="1" dirty="0">
                <a:cs typeface="Arial" panose="020B0604020202020204" pitchFamily="34" charset="0"/>
                <a:sym typeface="Symbol" panose="05050102010706020507" pitchFamily="18" charset="2"/>
              </a:rPr>
              <a:t>= </a:t>
            </a:r>
            <a:r>
              <a:rPr lang="en-US" altLang="en-US" sz="2000" b="1" i="1" dirty="0">
                <a:solidFill>
                  <a:srgbClr val="0070C0"/>
                </a:solidFill>
                <a:cs typeface="Arial" panose="020B0604020202020204" pitchFamily="34" charset="0"/>
                <a:sym typeface="Symbol" panose="05050102010706020507" pitchFamily="18" charset="2"/>
              </a:rPr>
              <a:t></a:t>
            </a:r>
            <a:br>
              <a:rPr lang="en-US" altLang="en-US" sz="2000" b="1" dirty="0">
                <a:cs typeface="Arial" panose="020B0604020202020204" pitchFamily="34" charset="0"/>
                <a:sym typeface="Symbol" panose="05050102010706020507" pitchFamily="18" charset="2"/>
              </a:rPr>
            </a:br>
            <a:r>
              <a:rPr lang="el-GR" altLang="en-US" sz="2000" b="1" i="1" dirty="0">
                <a:solidFill>
                  <a:srgbClr val="FF0000"/>
                </a:solidFill>
                <a:cs typeface="Arial" panose="020B0604020202020204" pitchFamily="34" charset="0"/>
                <a:sym typeface="Symbol" panose="05050102010706020507" pitchFamily="18" charset="2"/>
              </a:rPr>
              <a:t></a:t>
            </a:r>
            <a:r>
              <a:rPr lang="en-US" altLang="en-US" sz="2000" b="1" baseline="-25000" dirty="0">
                <a:solidFill>
                  <a:srgbClr val="FF0000"/>
                </a:solidFill>
              </a:rPr>
              <a:t>1</a:t>
            </a:r>
            <a:r>
              <a:rPr lang="en-US" altLang="en-US" sz="2000" b="1" dirty="0">
                <a:solidFill>
                  <a:srgbClr val="00B050"/>
                </a:solidFill>
                <a:cs typeface="Arial" panose="020B0604020202020204" pitchFamily="34" charset="0"/>
                <a:sym typeface="Symbol" panose="05050102010706020507" pitchFamily="18" charset="2"/>
              </a:rPr>
              <a:t>(</a:t>
            </a:r>
            <a:r>
              <a:rPr lang="en-US" altLang="en-US" sz="2000" b="1" i="1" dirty="0">
                <a:solidFill>
                  <a:srgbClr val="00B050"/>
                </a:solidFill>
                <a:cs typeface="Arial" panose="020B0604020202020204" pitchFamily="34" charset="0"/>
                <a:sym typeface="Symbol" panose="05050102010706020507" pitchFamily="18" charset="2"/>
              </a:rPr>
              <a:t>a</a:t>
            </a:r>
            <a:r>
              <a:rPr lang="en-US" altLang="en-US" sz="2000" b="1" baseline="-25000" dirty="0">
                <a:solidFill>
                  <a:srgbClr val="00B050"/>
                </a:solidFill>
                <a:cs typeface="Arial" panose="020B0604020202020204" pitchFamily="34" charset="0"/>
                <a:sym typeface="Symbol" panose="05050102010706020507" pitchFamily="18" charset="2"/>
              </a:rPr>
              <a:t>2</a:t>
            </a:r>
            <a:r>
              <a:rPr lang="en-US" altLang="en-US" sz="2000" b="1" dirty="0">
                <a:solidFill>
                  <a:srgbClr val="00B050"/>
                </a:solidFill>
                <a:cs typeface="Arial" panose="020B0604020202020204" pitchFamily="34" charset="0"/>
                <a:sym typeface="Symbol" panose="05050102010706020507" pitchFamily="18" charset="2"/>
              </a:rPr>
              <a:t>, </a:t>
            </a:r>
            <a:r>
              <a:rPr lang="el-GR" altLang="en-US" sz="2000" b="1" i="1" dirty="0">
                <a:solidFill>
                  <a:srgbClr val="00B050"/>
                </a:solidFill>
                <a:cs typeface="Arial" panose="020B0604020202020204" pitchFamily="34" charset="0"/>
                <a:sym typeface="Symbol" panose="05050102010706020507" pitchFamily="18" charset="2"/>
              </a:rPr>
              <a:t></a:t>
            </a:r>
            <a:r>
              <a:rPr lang="en-US" altLang="en-US" sz="2000" b="1" dirty="0">
                <a:solidFill>
                  <a:srgbClr val="00B050"/>
                </a:solidFill>
                <a:cs typeface="Arial" panose="020B0604020202020204" pitchFamily="34" charset="0"/>
                <a:sym typeface="Symbol" panose="05050102010706020507" pitchFamily="18" charset="2"/>
              </a:rPr>
              <a:t>) </a:t>
            </a:r>
            <a:r>
              <a:rPr lang="en-US" altLang="en-US" sz="2000" b="1" dirty="0">
                <a:cs typeface="Arial" panose="020B0604020202020204" pitchFamily="34" charset="0"/>
                <a:sym typeface="Symbol" panose="05050102010706020507" pitchFamily="18" charset="2"/>
              </a:rPr>
              <a:t>= </a:t>
            </a:r>
            <a:r>
              <a:rPr lang="en-US" altLang="en-US" sz="2000" b="1" dirty="0">
                <a:solidFill>
                  <a:srgbClr val="0070C0"/>
                </a:solidFill>
                <a:cs typeface="Arial" panose="020B0604020202020204" pitchFamily="34" charset="0"/>
                <a:sym typeface="Symbol" panose="05050102010706020507" pitchFamily="18" charset="2"/>
              </a:rPr>
              <a:t>{a</a:t>
            </a:r>
            <a:r>
              <a:rPr lang="en-US" altLang="en-US" sz="2000" b="1" baseline="-25000" dirty="0">
                <a:solidFill>
                  <a:srgbClr val="0070C0"/>
                </a:solidFill>
                <a:cs typeface="Arial" panose="020B0604020202020204" pitchFamily="34" charset="0"/>
                <a:sym typeface="Symbol" panose="05050102010706020507" pitchFamily="18" charset="2"/>
              </a:rPr>
              <a:t>3</a:t>
            </a:r>
            <a:r>
              <a:rPr lang="en-US" altLang="en-US" sz="2000" b="1" dirty="0">
                <a:solidFill>
                  <a:srgbClr val="0070C0"/>
                </a:solidFill>
                <a:cs typeface="Arial" panose="020B0604020202020204" pitchFamily="34" charset="0"/>
                <a:sym typeface="Symbol" panose="05050102010706020507" pitchFamily="18" charset="2"/>
              </a:rPr>
              <a:t>} </a:t>
            </a:r>
          </a:p>
        </p:txBody>
      </p:sp>
      <p:sp>
        <p:nvSpPr>
          <p:cNvPr id="14" name="Content Placeholder 1">
            <a:extLst>
              <a:ext uri="{FF2B5EF4-FFF2-40B4-BE49-F238E27FC236}">
                <a16:creationId xmlns:a16="http://schemas.microsoft.com/office/drawing/2014/main" id="{8A4EF7D4-2034-4ADB-B030-07035591CE71}"/>
              </a:ext>
            </a:extLst>
          </p:cNvPr>
          <p:cNvSpPr txBox="1">
            <a:spLocks/>
          </p:cNvSpPr>
          <p:nvPr/>
        </p:nvSpPr>
        <p:spPr>
          <a:xfrm>
            <a:off x="17692" y="5593080"/>
            <a:ext cx="9105901" cy="1130023"/>
          </a:xfrm>
          <a:prstGeom prst="rect">
            <a:avLst/>
          </a:prstGeom>
        </p:spPr>
        <p:txBody>
          <a:bodyPr vert="horz" lIns="91440" tIns="45720" rIns="91440" bIns="45720" rtlCol="0">
            <a:noAutofit/>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0" indent="0">
              <a:spcBef>
                <a:spcPts val="0"/>
              </a:spcBef>
              <a:buNone/>
            </a:pPr>
            <a:r>
              <a:rPr lang="en-US" altLang="en-US" sz="1800" b="1" i="1" dirty="0">
                <a:solidFill>
                  <a:srgbClr val="00B050"/>
                </a:solidFill>
                <a:cs typeface="Arial" panose="020B0604020202020204" pitchFamily="34" charset="0"/>
                <a:sym typeface="Symbol" panose="05050102010706020507" pitchFamily="18" charset="2"/>
              </a:rPr>
              <a:t>Q</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dirty="0">
                <a:solidFill>
                  <a:srgbClr val="00B050"/>
                </a:solidFill>
                <a:cs typeface="Arial" panose="020B0604020202020204" pitchFamily="34" charset="0"/>
              </a:rPr>
              <a:t>Σ</a:t>
            </a:r>
            <a:r>
              <a:rPr lang="el-GR" altLang="en-US" sz="1800" b="1" i="1" baseline="-25000" dirty="0">
                <a:solidFill>
                  <a:srgbClr val="00B050"/>
                </a:solidFill>
                <a:cs typeface="Arial" panose="020B0604020202020204" pitchFamily="34" charset="0"/>
                <a:sym typeface="Symbol" panose="05050102010706020507" pitchFamily="18" charset="2"/>
              </a:rPr>
              <a:t> </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1</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2</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3</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0),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1), (</a:t>
            </a:r>
            <a:r>
              <a:rPr lang="en-US" altLang="en-US" sz="1800" b="1" i="1" dirty="0">
                <a:solidFill>
                  <a:srgbClr val="00B050"/>
                </a:solidFill>
                <a:cs typeface="Arial" panose="020B0604020202020204" pitchFamily="34" charset="0"/>
                <a:sym typeface="Symbol" panose="05050102010706020507" pitchFamily="18" charset="2"/>
              </a:rPr>
              <a:t>a</a:t>
            </a:r>
            <a:r>
              <a:rPr lang="en-US" altLang="en-US" sz="1800" b="1" baseline="-25000" dirty="0">
                <a:solidFill>
                  <a:srgbClr val="00B050"/>
                </a:solidFill>
                <a:cs typeface="Arial" panose="020B0604020202020204" pitchFamily="34" charset="0"/>
                <a:sym typeface="Symbol" panose="05050102010706020507" pitchFamily="18" charset="2"/>
              </a:rPr>
              <a:t>4</a:t>
            </a:r>
            <a:r>
              <a:rPr lang="en-US" altLang="en-US" sz="1800" b="1" dirty="0">
                <a:solidFill>
                  <a:srgbClr val="00B050"/>
                </a:solidFill>
                <a:cs typeface="Arial" panose="020B0604020202020204" pitchFamily="34" charset="0"/>
                <a:sym typeface="Symbol" panose="05050102010706020507" pitchFamily="18" charset="2"/>
              </a:rPr>
              <a:t>, </a:t>
            </a:r>
            <a:r>
              <a:rPr lang="el-GR" altLang="en-US" sz="1800" b="1" i="1" dirty="0">
                <a:solidFill>
                  <a:srgbClr val="00B050"/>
                </a:solidFill>
                <a:cs typeface="Arial" panose="020B0604020202020204" pitchFamily="34" charset="0"/>
                <a:sym typeface="Symbol" panose="05050102010706020507" pitchFamily="18" charset="2"/>
              </a:rPr>
              <a:t></a:t>
            </a:r>
            <a:r>
              <a:rPr lang="en-US" altLang="en-US" sz="1800" b="1" dirty="0">
                <a:solidFill>
                  <a:srgbClr val="00B050"/>
                </a:solidFill>
                <a:cs typeface="Arial" panose="020B0604020202020204" pitchFamily="34" charset="0"/>
                <a:sym typeface="Symbol" panose="05050102010706020507" pitchFamily="18" charset="2"/>
              </a:rPr>
              <a:t>)}</a:t>
            </a:r>
          </a:p>
          <a:p>
            <a:pPr marL="0" indent="0">
              <a:spcBef>
                <a:spcPts val="0"/>
              </a:spcBef>
              <a:buNone/>
            </a:pPr>
            <a:r>
              <a:rPr lang="en-US" altLang="en-US" sz="1800" b="1"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Q</a:t>
            </a:r>
            <a:r>
              <a:rPr lang="en-US" altLang="en-US" sz="1800" b="1" dirty="0">
                <a:solidFill>
                  <a:srgbClr val="0070C0"/>
                </a:solidFill>
                <a:cs typeface="Arial" panose="020B0604020202020204" pitchFamily="34" charset="0"/>
                <a:sym typeface="Symbol" panose="05050102010706020507" pitchFamily="18" charset="2"/>
              </a:rPr>
              <a:t>) = {</a:t>
            </a:r>
            <a:r>
              <a:rPr lang="en-US" altLang="en-US" sz="1800" b="1" i="1" dirty="0">
                <a:solidFill>
                  <a:srgbClr val="0070C0"/>
                </a:solidFill>
                <a:cs typeface="Arial" panose="020B0604020202020204" pitchFamily="34" charset="0"/>
                <a:sym typeface="Symbol" panose="05050102010706020507" pitchFamily="18" charset="2"/>
              </a:rPr>
              <a:t></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br>
              <a:rPr lang="en-US" altLang="en-US" sz="1800" b="1" dirty="0">
                <a:solidFill>
                  <a:srgbClr val="0070C0"/>
                </a:solidFill>
                <a:cs typeface="Arial" panose="020B0604020202020204" pitchFamily="34" charset="0"/>
                <a:sym typeface="Symbol" panose="05050102010706020507" pitchFamily="18" charset="2"/>
              </a:rPr>
            </a:b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 {</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1</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2</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a</a:t>
            </a:r>
            <a:r>
              <a:rPr lang="en-US" altLang="en-US" sz="1800" b="1" baseline="-25000" dirty="0">
                <a:solidFill>
                  <a:srgbClr val="0070C0"/>
                </a:solidFill>
                <a:cs typeface="Arial" panose="020B0604020202020204" pitchFamily="34" charset="0"/>
                <a:sym typeface="Symbol" panose="05050102010706020507" pitchFamily="18" charset="2"/>
              </a:rPr>
              <a:t>3</a:t>
            </a:r>
            <a:r>
              <a:rPr lang="en-US" altLang="en-US" sz="1800" b="1" dirty="0">
                <a:solidFill>
                  <a:srgbClr val="0070C0"/>
                </a:solidFill>
                <a:cs typeface="Arial" panose="020B0604020202020204" pitchFamily="34" charset="0"/>
                <a:sym typeface="Symbol" panose="05050102010706020507" pitchFamily="18" charset="2"/>
              </a:rPr>
              <a:t>,</a:t>
            </a:r>
            <a:r>
              <a:rPr lang="en-US" altLang="en-US" sz="1800" b="1" i="1" dirty="0">
                <a:solidFill>
                  <a:srgbClr val="0070C0"/>
                </a:solidFill>
                <a:cs typeface="Arial" panose="020B0604020202020204" pitchFamily="34" charset="0"/>
                <a:sym typeface="Symbol" panose="05050102010706020507" pitchFamily="18" charset="2"/>
              </a:rPr>
              <a:t> a</a:t>
            </a:r>
            <a:r>
              <a:rPr lang="en-US" altLang="en-US" sz="1800" b="1" baseline="-25000" dirty="0">
                <a:solidFill>
                  <a:srgbClr val="0070C0"/>
                </a:solidFill>
                <a:cs typeface="Arial" panose="020B0604020202020204" pitchFamily="34" charset="0"/>
                <a:sym typeface="Symbol" panose="05050102010706020507" pitchFamily="18" charset="2"/>
              </a:rPr>
              <a:t>4</a:t>
            </a:r>
            <a:r>
              <a:rPr lang="en-US" altLang="en-US" sz="1800" b="1" dirty="0">
                <a:solidFill>
                  <a:srgbClr val="0070C0"/>
                </a:solidFill>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2803336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
                                            <p:txEl>
                                              <p:pRg st="9" end="9"/>
                                            </p:txEl>
                                          </p:spTgt>
                                        </p:tgtEl>
                                        <p:attrNameLst>
                                          <p:attrName>style.visibility</p:attrName>
                                        </p:attrNameLst>
                                      </p:cBhvr>
                                      <p:to>
                                        <p:strVal val="visible"/>
                                      </p:to>
                                    </p:set>
                                    <p:animEffect transition="in" filter="wipe(left)">
                                      <p:cBhvr>
                                        <p:cTn id="52" dur="500"/>
                                        <p:tgtEl>
                                          <p:spTgt spid="2">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iterate type="lt">
                                    <p:tmAbs val="0"/>
                                  </p:iterate>
                                  <p:childTnLst>
                                    <p:set>
                                      <p:cBhvr>
                                        <p:cTn id="5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2" presetClass="entr" presetSubtype="8" fill="hold" nodeType="clickEffect">
                                  <p:stCondLst>
                                    <p:cond delay="0"/>
                                  </p:stCondLst>
                                  <p:childTnLst>
                                    <p:set>
                                      <p:cBhvr>
                                        <p:cTn id="60" dur="1" fill="hold">
                                          <p:stCondLst>
                                            <p:cond delay="0"/>
                                          </p:stCondLst>
                                        </p:cTn>
                                        <p:tgtEl>
                                          <p:spTgt spid="14">
                                            <p:txEl>
                                              <p:pRg st="0" end="0"/>
                                            </p:txEl>
                                          </p:spTgt>
                                        </p:tgtEl>
                                        <p:attrNameLst>
                                          <p:attrName>style.visibility</p:attrName>
                                        </p:attrNameLst>
                                      </p:cBhvr>
                                      <p:to>
                                        <p:strVal val="visible"/>
                                      </p:to>
                                    </p:set>
                                    <p:animEffect transition="in" filter="wipe(left)">
                                      <p:cBhvr>
                                        <p:cTn id="61" dur="500"/>
                                        <p:tgtEl>
                                          <p:spTgt spid="14">
                                            <p:txEl>
                                              <p:pRg st="0" end="0"/>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14">
                                            <p:txEl>
                                              <p:pRg st="1" end="1"/>
                                            </p:txEl>
                                          </p:spTgt>
                                        </p:tgtEl>
                                        <p:attrNameLst>
                                          <p:attrName>style.visibility</p:attrName>
                                        </p:attrNameLst>
                                      </p:cBhvr>
                                      <p:to>
                                        <p:strVal val="visible"/>
                                      </p:to>
                                    </p:set>
                                    <p:animEffect transition="in" filter="wipe(left)">
                                      <p:cBhvr>
                                        <p:cTn id="66" dur="500"/>
                                        <p:tgtEl>
                                          <p:spTgt spid="14">
                                            <p:txEl>
                                              <p:pRg st="1" end="1"/>
                                            </p:txEl>
                                          </p:spTgt>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13">
                                            <p:txEl>
                                              <p:pRg st="0" end="0"/>
                                            </p:txEl>
                                          </p:spTgt>
                                        </p:tgtEl>
                                        <p:attrNameLst>
                                          <p:attrName>style.visibility</p:attrName>
                                        </p:attrNameLst>
                                      </p:cBhvr>
                                      <p:to>
                                        <p:strVal val="visible"/>
                                      </p:to>
                                    </p:set>
                                    <p:animEffect transition="in" filter="wipe(left)">
                                      <p:cBhvr>
                                        <p:cTn id="71" dur="500"/>
                                        <p:tgtEl>
                                          <p:spTgt spid="13">
                                            <p:txEl>
                                              <p:pRg st="0" end="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22" presetClass="entr" presetSubtype="8" fill="hold" nodeType="clickEffect">
                                  <p:stCondLst>
                                    <p:cond delay="0"/>
                                  </p:stCondLst>
                                  <p:childTnLst>
                                    <p:set>
                                      <p:cBhvr>
                                        <p:cTn id="75" dur="1" fill="hold">
                                          <p:stCondLst>
                                            <p:cond delay="0"/>
                                          </p:stCondLst>
                                        </p:cTn>
                                        <p:tgtEl>
                                          <p:spTgt spid="13">
                                            <p:txEl>
                                              <p:pRg st="1" end="1"/>
                                            </p:txEl>
                                          </p:spTgt>
                                        </p:tgtEl>
                                        <p:attrNameLst>
                                          <p:attrName>style.visibility</p:attrName>
                                        </p:attrNameLst>
                                      </p:cBhvr>
                                      <p:to>
                                        <p:strVal val="visible"/>
                                      </p:to>
                                    </p:set>
                                    <p:animEffect transition="in" filter="wipe(left)">
                                      <p:cBhvr>
                                        <p:cTn id="76" dur="500"/>
                                        <p:tgtEl>
                                          <p:spTgt spid="13">
                                            <p:txEl>
                                              <p:pRg st="1" end="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22" presetClass="entr" presetSubtype="8" fill="hold" nodeType="clickEffect">
                                  <p:stCondLst>
                                    <p:cond delay="0"/>
                                  </p:stCondLst>
                                  <p:childTnLst>
                                    <p:set>
                                      <p:cBhvr>
                                        <p:cTn id="80" dur="1" fill="hold">
                                          <p:stCondLst>
                                            <p:cond delay="0"/>
                                          </p:stCondLst>
                                        </p:cTn>
                                        <p:tgtEl>
                                          <p:spTgt spid="6">
                                            <p:txEl>
                                              <p:pRg st="0" end="0"/>
                                            </p:txEl>
                                          </p:spTgt>
                                        </p:tgtEl>
                                        <p:attrNameLst>
                                          <p:attrName>style.visibility</p:attrName>
                                        </p:attrNameLst>
                                      </p:cBhvr>
                                      <p:to>
                                        <p:strVal val="visible"/>
                                      </p:to>
                                    </p:set>
                                    <p:animEffect transition="in" filter="wipe(left)">
                                      <p:cBhvr>
                                        <p:cTn id="81" dur="500"/>
                                        <p:tgtEl>
                                          <p:spTgt spid="6">
                                            <p:txEl>
                                              <p:pRg st="0" end="0"/>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6">
                                            <p:txEl>
                                              <p:pRg st="1" end="1"/>
                                            </p:txEl>
                                          </p:spTgt>
                                        </p:tgtEl>
                                        <p:attrNameLst>
                                          <p:attrName>style.visibility</p:attrName>
                                        </p:attrNameLst>
                                      </p:cBhvr>
                                      <p:to>
                                        <p:strVal val="visible"/>
                                      </p:to>
                                    </p:set>
                                    <p:animEffect transition="in" filter="wipe(left)">
                                      <p:cBhvr>
                                        <p:cTn id="86"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lstStyle/>
          <a:p>
            <a:pPr algn="r"/>
            <a:r>
              <a:rPr lang="en-US" b="1" dirty="0"/>
              <a:t>Example</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10" name="Picture Placeholder 9" descr="A close up of a clock&#10;&#10;Description automatically generated">
            <a:extLst>
              <a:ext uri="{FF2B5EF4-FFF2-40B4-BE49-F238E27FC236}">
                <a16:creationId xmlns:a16="http://schemas.microsoft.com/office/drawing/2014/main" id="{062E4C62-9D53-488A-BAEF-DBB32C04A30B}"/>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tretch/>
        </p:blipFill>
        <p:spPr>
          <a:xfrm>
            <a:off x="4128710" y="115116"/>
            <a:ext cx="3955837" cy="2814730"/>
          </a:xfrm>
        </p:spPr>
      </p:pic>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normAutofit fontScale="92500" lnSpcReduction="10000"/>
          </a:bodyPr>
          <a:lstStyle/>
          <a:p>
            <a:pPr eaLnBrk="1" hangingPunct="1"/>
            <a:r>
              <a:rPr lang="en-US" altLang="en-US" sz="2400" dirty="0"/>
              <a:t>Let, the above NFA </a:t>
            </a:r>
            <a:r>
              <a:rPr lang="en-US" altLang="en-US" sz="2400" i="1" dirty="0"/>
              <a:t>N</a:t>
            </a:r>
            <a:r>
              <a:rPr lang="en-US" altLang="en-US" sz="2400" baseline="-25000" dirty="0"/>
              <a:t>2</a:t>
            </a:r>
            <a:r>
              <a:rPr lang="en-US" altLang="en-US" sz="2400" dirty="0"/>
              <a:t> = (</a:t>
            </a:r>
            <a:r>
              <a:rPr lang="en-US" altLang="en-US" sz="2400" i="1" dirty="0"/>
              <a:t>Q</a:t>
            </a:r>
            <a:r>
              <a:rPr lang="en-US" altLang="en-US" sz="2400" baseline="-25000" dirty="0"/>
              <a:t>2</a:t>
            </a:r>
            <a:r>
              <a:rPr lang="en-US" altLang="en-US" sz="2400" dirty="0"/>
              <a:t>, </a:t>
            </a:r>
            <a:r>
              <a:rPr lang="el-GR" altLang="en-US" sz="2400" dirty="0">
                <a:cs typeface="Arial" panose="020B0604020202020204" pitchFamily="34" charset="0"/>
              </a:rPr>
              <a:t>Σ</a:t>
            </a:r>
            <a:r>
              <a:rPr lang="en-US" altLang="en-US" sz="2400" dirty="0">
                <a:cs typeface="Arial" panose="020B0604020202020204" pitchFamily="34" charset="0"/>
              </a:rPr>
              <a:t>, </a:t>
            </a:r>
            <a:r>
              <a:rPr lang="el-GR" altLang="en-US" sz="2400" i="1" dirty="0">
                <a:cs typeface="Arial" panose="020B0604020202020204" pitchFamily="34" charset="0"/>
                <a:sym typeface="Symbol" panose="05050102010706020507" pitchFamily="18" charset="2"/>
              </a:rPr>
              <a:t></a:t>
            </a:r>
            <a:r>
              <a:rPr lang="en-US" altLang="en-US" sz="2400" baseline="-25000" dirty="0"/>
              <a:t>2</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b</a:t>
            </a:r>
            <a:r>
              <a:rPr lang="en-US" altLang="en-US" sz="2400" baseline="-25000" dirty="0">
                <a:cs typeface="Arial" panose="020B0604020202020204" pitchFamily="34" charset="0"/>
                <a:sym typeface="Symbol" panose="05050102010706020507" pitchFamily="18" charset="2"/>
              </a:rPr>
              <a:t>1</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F</a:t>
            </a:r>
            <a:r>
              <a:rPr lang="en-US" altLang="en-US" sz="2400" baseline="-25000" dirty="0"/>
              <a:t>2</a:t>
            </a:r>
            <a:r>
              <a:rPr lang="en-US" altLang="en-US" sz="2400" dirty="0"/>
              <a:t>). </a:t>
            </a:r>
          </a:p>
          <a:p>
            <a:pPr lvl="1" eaLnBrk="1" hangingPunct="1"/>
            <a:r>
              <a:rPr lang="en-US" altLang="en-US" sz="2100" i="1" dirty="0"/>
              <a:t>Q</a:t>
            </a:r>
            <a:r>
              <a:rPr lang="en-US" altLang="en-US" sz="2100" baseline="-25000" dirty="0"/>
              <a:t>2</a:t>
            </a:r>
            <a:r>
              <a:rPr lang="en-US" altLang="en-US" sz="2100" dirty="0"/>
              <a:t> = {</a:t>
            </a:r>
            <a:r>
              <a:rPr lang="en-US" altLang="en-US" sz="2100" i="1" dirty="0"/>
              <a:t>b</a:t>
            </a:r>
            <a:r>
              <a:rPr lang="en-US" altLang="en-US" sz="2100" baseline="-25000" dirty="0"/>
              <a:t>1</a:t>
            </a:r>
            <a:r>
              <a:rPr lang="en-US" altLang="en-US" sz="2100" dirty="0"/>
              <a:t>, </a:t>
            </a:r>
            <a:r>
              <a:rPr lang="en-US" altLang="en-US" sz="2100" i="1" dirty="0"/>
              <a:t>b</a:t>
            </a:r>
            <a:r>
              <a:rPr lang="en-US" altLang="en-US" sz="2100" baseline="-25000" dirty="0"/>
              <a:t>2</a:t>
            </a:r>
            <a:r>
              <a:rPr lang="en-US" altLang="en-US" sz="2100" dirty="0"/>
              <a:t>, </a:t>
            </a:r>
            <a:r>
              <a:rPr lang="en-US" altLang="en-US" sz="2100" i="1" dirty="0"/>
              <a:t>b</a:t>
            </a:r>
            <a:r>
              <a:rPr lang="en-US" altLang="en-US" sz="2100" baseline="-25000" dirty="0"/>
              <a:t>3</a:t>
            </a:r>
            <a:r>
              <a:rPr lang="en-US" altLang="en-US" sz="2100" dirty="0"/>
              <a:t>}.</a:t>
            </a:r>
          </a:p>
          <a:p>
            <a:pPr lvl="1" eaLnBrk="1" hangingPunct="1"/>
            <a:r>
              <a:rPr lang="el-GR" altLang="en-US" sz="2100" dirty="0">
                <a:cs typeface="Arial" panose="020B0604020202020204" pitchFamily="34" charset="0"/>
              </a:rPr>
              <a:t>Σ</a:t>
            </a:r>
            <a:r>
              <a:rPr lang="en-US" altLang="en-US" sz="2100" dirty="0">
                <a:cs typeface="Arial" panose="020B0604020202020204" pitchFamily="34" charset="0"/>
              </a:rPr>
              <a:t> = {0, 1}.</a:t>
            </a:r>
          </a:p>
          <a:p>
            <a:pPr lvl="1" eaLnBrk="1" hangingPunct="1"/>
            <a:r>
              <a:rPr lang="el-GR" altLang="en-US" sz="2100" i="1" dirty="0">
                <a:cs typeface="Arial" panose="020B0604020202020204" pitchFamily="34" charset="0"/>
                <a:sym typeface="Symbol" panose="05050102010706020507" pitchFamily="18" charset="2"/>
              </a:rPr>
              <a:t></a:t>
            </a:r>
            <a:r>
              <a:rPr lang="en-US" altLang="en-US" sz="2100" baseline="-25000" dirty="0"/>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is given as – </a:t>
            </a:r>
            <a:br>
              <a:rPr lang="en-US" altLang="en-US" sz="2100" dirty="0">
                <a:cs typeface="Arial" panose="020B0604020202020204" pitchFamily="34" charset="0"/>
                <a:sym typeface="Symbol" panose="05050102010706020507" pitchFamily="18" charset="2"/>
              </a:rPr>
            </a:br>
            <a:r>
              <a:rPr lang="en-US" altLang="en-US" sz="2100" u="sng" dirty="0">
                <a:cs typeface="Arial" panose="020B0604020202020204" pitchFamily="34" charset="0"/>
                <a:sym typeface="Symbol" panose="05050102010706020507" pitchFamily="18" charset="2"/>
              </a:rPr>
              <a:t>	|	 0		 1	 	 </a:t>
            </a:r>
            <a:r>
              <a:rPr lang="el-GR" altLang="en-US" sz="2100" i="1" u="sng" dirty="0">
                <a:cs typeface="Arial" panose="020B0604020202020204" pitchFamily="34" charset="0"/>
                <a:sym typeface="Symbol" panose="05050102010706020507" pitchFamily="18" charset="2"/>
              </a:rPr>
              <a:t></a:t>
            </a:r>
            <a:r>
              <a:rPr lang="en-US" altLang="en-US" sz="2100" i="1" u="sng" dirty="0">
                <a:cs typeface="Arial" panose="020B0604020202020204" pitchFamily="34" charset="0"/>
                <a:sym typeface="Symbol" panose="05050102010706020507" pitchFamily="18" charset="2"/>
              </a:rPr>
              <a:t>	</a:t>
            </a:r>
            <a:br>
              <a:rPr lang="en-US" altLang="en-US" sz="2100" i="1" u="sng"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2</a:t>
            </a:r>
            <a:r>
              <a:rPr lang="en-US" altLang="en-US" sz="2100" i="1" dirty="0">
                <a:cs typeface="Arial" panose="020B0604020202020204" pitchFamily="34" charset="0"/>
                <a:sym typeface="Symbol" panose="05050102010706020507" pitchFamily="18" charset="2"/>
              </a:rPr>
              <a:t>, 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br>
              <a:rPr lang="en-US" altLang="en-US" sz="2100" dirty="0">
                <a:cs typeface="Arial" panose="020B0604020202020204" pitchFamily="34" charset="0"/>
                <a:sym typeface="Symbol" panose="05050102010706020507" pitchFamily="18" charset="2"/>
              </a:rPr>
            </a:b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3</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r>
              <a:rPr lang="en-US" altLang="en-US" sz="2100" i="1" dirty="0">
                <a:cs typeface="Arial" panose="020B0604020202020204" pitchFamily="34" charset="0"/>
                <a:sym typeface="Symbol" panose="05050102010706020507" pitchFamily="18" charset="2"/>
              </a:rPr>
              <a:t></a:t>
            </a:r>
            <a:r>
              <a:rPr lang="en-US" altLang="en-US" sz="2100" dirty="0">
                <a:cs typeface="Arial" panose="020B0604020202020204" pitchFamily="34" charset="0"/>
                <a:sym typeface="Symbol" panose="05050102010706020507" pitchFamily="18" charset="2"/>
              </a:rPr>
              <a:t> 	</a:t>
            </a:r>
          </a:p>
          <a:p>
            <a:pPr lvl="1" eaLnBrk="1" hangingPunct="1"/>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 is the start state.</a:t>
            </a:r>
          </a:p>
          <a:p>
            <a:pPr lvl="1" eaLnBrk="1" hangingPunct="1"/>
            <a:r>
              <a:rPr lang="en-US" altLang="en-US" sz="2100" i="1" dirty="0">
                <a:cs typeface="Arial" panose="020B0604020202020204" pitchFamily="34" charset="0"/>
                <a:sym typeface="Symbol" panose="05050102010706020507" pitchFamily="18" charset="2"/>
              </a:rPr>
              <a:t>F</a:t>
            </a:r>
            <a:r>
              <a:rPr lang="en-US" altLang="en-US" sz="2100" baseline="-25000" dirty="0"/>
              <a:t>2</a:t>
            </a:r>
            <a:r>
              <a:rPr lang="en-US" altLang="en-US" sz="2100" dirty="0">
                <a:cs typeface="Arial" panose="020B0604020202020204" pitchFamily="34" charset="0"/>
                <a:sym typeface="Symbol" panose="05050102010706020507" pitchFamily="18" charset="2"/>
              </a:rPr>
              <a:t> = {</a:t>
            </a:r>
            <a:r>
              <a:rPr lang="en-US" altLang="en-US" sz="2100" i="1" dirty="0">
                <a:cs typeface="Arial" panose="020B0604020202020204" pitchFamily="34" charset="0"/>
                <a:sym typeface="Symbol" panose="05050102010706020507" pitchFamily="18" charset="2"/>
              </a:rPr>
              <a:t>b</a:t>
            </a:r>
            <a:r>
              <a:rPr lang="en-US" altLang="en-US" sz="2100" baseline="-25000" dirty="0">
                <a:cs typeface="Arial" panose="020B0604020202020204" pitchFamily="34" charset="0"/>
                <a:sym typeface="Symbol" panose="05050102010706020507" pitchFamily="18" charset="2"/>
              </a:rPr>
              <a:t>1</a:t>
            </a:r>
            <a:r>
              <a:rPr lang="en-US" altLang="en-US" sz="2100" dirty="0">
                <a:cs typeface="Arial" panose="020B0604020202020204" pitchFamily="34" charset="0"/>
                <a:sym typeface="Symbol" panose="05050102010706020507" pitchFamily="18" charset="2"/>
              </a:rPr>
              <a:t>}.</a:t>
            </a:r>
          </a:p>
        </p:txBody>
      </p:sp>
    </p:spTree>
    <p:extLst>
      <p:ext uri="{BB962C8B-B14F-4D97-AF65-F5344CB8AC3E}">
        <p14:creationId xmlns:p14="http://schemas.microsoft.com/office/powerpoint/2010/main" val="4070341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4" name="Subtitle 3">
            <a:extLst>
              <a:ext uri="{FF2B5EF4-FFF2-40B4-BE49-F238E27FC236}">
                <a16:creationId xmlns:a16="http://schemas.microsoft.com/office/drawing/2014/main" id="{1A52C3C7-0CEC-4D17-83FD-330A5EF1DBC2}"/>
              </a:ext>
            </a:extLst>
          </p:cNvPr>
          <p:cNvSpPr>
            <a:spLocks noGrp="1"/>
          </p:cNvSpPr>
          <p:nvPr>
            <p:ph type="subTitle" idx="1"/>
          </p:nvPr>
        </p:nvSpPr>
        <p:spPr/>
        <p:txBody>
          <a:bodyPr/>
          <a:lstStyle/>
          <a:p>
            <a:endParaRPr lang="en-US"/>
          </a:p>
        </p:txBody>
      </p:sp>
      <p:sp>
        <p:nvSpPr>
          <p:cNvPr id="5" name="Text Placeholder 4">
            <a:extLst>
              <a:ext uri="{FF2B5EF4-FFF2-40B4-BE49-F238E27FC236}">
                <a16:creationId xmlns:a16="http://schemas.microsoft.com/office/drawing/2014/main" id="{661A5340-EA66-4E1C-ACFA-CD1E9B43D5E3}"/>
              </a:ext>
            </a:extLst>
          </p:cNvPr>
          <p:cNvSpPr>
            <a:spLocks noGrp="1"/>
          </p:cNvSpPr>
          <p:nvPr>
            <p:ph type="body" sz="quarter" idx="13"/>
          </p:nvPr>
        </p:nvSpPr>
        <p:spPr>
          <a:xfrm>
            <a:off x="896528" y="2804159"/>
            <a:ext cx="7585075" cy="2106057"/>
          </a:xfrm>
        </p:spPr>
        <p:txBody>
          <a:bodyPr/>
          <a:lstStyle/>
          <a:p>
            <a:pPr algn="ctr"/>
            <a:r>
              <a:rPr lang="en-US" dirty="0"/>
              <a:t>Practice NFA</a:t>
            </a:r>
          </a:p>
        </p:txBody>
      </p:sp>
    </p:spTree>
    <p:extLst>
      <p:ext uri="{BB962C8B-B14F-4D97-AF65-F5344CB8AC3E}">
        <p14:creationId xmlns:p14="http://schemas.microsoft.com/office/powerpoint/2010/main" val="238478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6F84C92-44D4-4265-BD37-08C85CE261F5}"/>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006A0D9E-522D-4DEA-9FDA-6990A1F7D25A}"/>
              </a:ext>
            </a:extLst>
          </p:cNvPr>
          <p:cNvSpPr>
            <a:spLocks noGrp="1"/>
          </p:cNvSpPr>
          <p:nvPr>
            <p:ph type="body" sz="quarter" idx="12"/>
          </p:nvPr>
        </p:nvSpPr>
        <p:spPr/>
        <p:txBody>
          <a:bodyPr/>
          <a:lstStyle/>
          <a:p>
            <a:r>
              <a:rPr lang="en-US" dirty="0"/>
              <a:t>Practice NFA</a:t>
            </a:r>
          </a:p>
        </p:txBody>
      </p:sp>
      <p:sp>
        <p:nvSpPr>
          <p:cNvPr id="4" name="Rectangle 3">
            <a:extLst>
              <a:ext uri="{FF2B5EF4-FFF2-40B4-BE49-F238E27FC236}">
                <a16:creationId xmlns:a16="http://schemas.microsoft.com/office/drawing/2014/main" id="{11317E6B-779F-4D3E-84AA-8CA268A1797C}"/>
              </a:ext>
            </a:extLst>
          </p:cNvPr>
          <p:cNvSpPr/>
          <p:nvPr/>
        </p:nvSpPr>
        <p:spPr>
          <a:xfrm>
            <a:off x="381000" y="1295400"/>
            <a:ext cx="8507730" cy="5032147"/>
          </a:xfrm>
          <a:prstGeom prst="rect">
            <a:avLst/>
          </a:prstGeom>
        </p:spPr>
        <p:txBody>
          <a:bodyPr wrap="square">
            <a:spAutoFit/>
          </a:bodyPr>
          <a:lstStyle/>
          <a:p>
            <a:pPr marL="514350" indent="-514350" algn="just">
              <a:spcAft>
                <a:spcPts val="600"/>
              </a:spcAft>
              <a:buFont typeface="+mj-lt"/>
              <a:buAutoNum type="arabicPeriod"/>
            </a:pPr>
            <a:r>
              <a:rPr lang="en-US" sz="2400" dirty="0"/>
              <a:t>Draw the state diagram of the NFA for the following Languages over the alphabet is {0, 1}.</a:t>
            </a:r>
          </a:p>
          <a:p>
            <a:pPr marL="920750" lvl="1" indent="-457200" algn="just">
              <a:spcAft>
                <a:spcPts val="600"/>
              </a:spcAft>
              <a:buFont typeface="+mj-lt"/>
              <a:buAutoNum type="alphaLcParenR"/>
            </a:pPr>
            <a:r>
              <a:rPr lang="en-US" sz="2400" dirty="0"/>
              <a:t>L={w | w </a:t>
            </a:r>
            <a:r>
              <a:rPr lang="en-US" sz="2400" dirty="0">
                <a:solidFill>
                  <a:srgbClr val="CC0099"/>
                </a:solidFill>
              </a:rPr>
              <a:t>begins/starts</a:t>
            </a:r>
            <a:r>
              <a:rPr lang="en-US" sz="2400" dirty="0"/>
              <a:t> with a </a:t>
            </a:r>
            <a:r>
              <a:rPr lang="en-US" sz="2400" b="1" dirty="0"/>
              <a:t>0},</a:t>
            </a:r>
          </a:p>
          <a:p>
            <a:pPr marL="920750" lvl="1" indent="-457200" algn="just">
              <a:spcAft>
                <a:spcPts val="600"/>
              </a:spcAft>
              <a:buFont typeface="+mj-lt"/>
              <a:buAutoNum type="alphaLcParenR"/>
            </a:pPr>
            <a:r>
              <a:rPr lang="en-US" sz="2400" dirty="0"/>
              <a:t>L={w | w </a:t>
            </a:r>
            <a:r>
              <a:rPr lang="en-US" sz="2400" dirty="0">
                <a:solidFill>
                  <a:srgbClr val="CC0099"/>
                </a:solidFill>
              </a:rPr>
              <a:t>begins/starts</a:t>
            </a:r>
            <a:r>
              <a:rPr lang="en-US" sz="2400" dirty="0"/>
              <a:t> with a 1</a:t>
            </a:r>
            <a:r>
              <a:rPr lang="en-US" sz="2400" b="1" dirty="0"/>
              <a:t>},</a:t>
            </a:r>
          </a:p>
          <a:p>
            <a:pPr marL="920750" lvl="1" indent="-457200" algn="just">
              <a:spcAft>
                <a:spcPts val="600"/>
              </a:spcAft>
              <a:buFont typeface="+mj-lt"/>
              <a:buAutoNum type="alphaLcParenR"/>
            </a:pPr>
            <a:endParaRPr lang="en-US" sz="2400" dirty="0"/>
          </a:p>
          <a:p>
            <a:pPr marL="514350" indent="-514350" algn="just">
              <a:spcAft>
                <a:spcPts val="600"/>
              </a:spcAft>
              <a:buFont typeface="+mj-lt"/>
              <a:buAutoNum type="arabicPeriod"/>
            </a:pPr>
            <a:r>
              <a:rPr lang="en-US" sz="2400" dirty="0"/>
              <a:t>Draw the state diagram of the NFA for the following Languages over the alphabet is {a, b}.</a:t>
            </a:r>
          </a:p>
          <a:p>
            <a:pPr marL="920750" lvl="1" indent="-457200" algn="just">
              <a:spcAft>
                <a:spcPts val="600"/>
              </a:spcAft>
              <a:buFont typeface="+mj-lt"/>
              <a:buAutoNum type="alphaLcParenR"/>
            </a:pPr>
            <a:r>
              <a:rPr lang="en-US" sz="2400" dirty="0"/>
              <a:t>L={w | w </a:t>
            </a:r>
            <a:r>
              <a:rPr lang="en-US" sz="2400" dirty="0">
                <a:solidFill>
                  <a:srgbClr val="CC0099"/>
                </a:solidFill>
              </a:rPr>
              <a:t>ends </a:t>
            </a:r>
            <a:r>
              <a:rPr lang="en-US" sz="2400" dirty="0"/>
              <a:t>with  </a:t>
            </a:r>
            <a:r>
              <a:rPr lang="en-US" sz="2400" b="1" dirty="0"/>
              <a:t>a},</a:t>
            </a:r>
          </a:p>
          <a:p>
            <a:pPr marL="920750" lvl="1" indent="-457200" algn="just">
              <a:spcAft>
                <a:spcPts val="600"/>
              </a:spcAft>
              <a:buFont typeface="+mj-lt"/>
              <a:buAutoNum type="alphaLcParenR"/>
            </a:pPr>
            <a:r>
              <a:rPr lang="en-US" sz="2400" dirty="0"/>
              <a:t>L={w | w </a:t>
            </a:r>
            <a:r>
              <a:rPr lang="en-US" sz="2400" dirty="0">
                <a:solidFill>
                  <a:srgbClr val="CC0099"/>
                </a:solidFill>
              </a:rPr>
              <a:t>ends </a:t>
            </a:r>
            <a:r>
              <a:rPr lang="en-US" sz="2400" dirty="0"/>
              <a:t>with  </a:t>
            </a:r>
            <a:r>
              <a:rPr lang="en-US" sz="2400" b="1" dirty="0"/>
              <a:t>b},</a:t>
            </a:r>
          </a:p>
          <a:p>
            <a:pPr marL="920750" lvl="1" indent="-457200" algn="just">
              <a:spcAft>
                <a:spcPts val="600"/>
              </a:spcAft>
              <a:buFont typeface="+mj-lt"/>
              <a:buAutoNum type="alphaLcParenR"/>
            </a:pPr>
            <a:r>
              <a:rPr lang="en-US" sz="2000" dirty="0"/>
              <a:t>L={w | w </a:t>
            </a:r>
            <a:r>
              <a:rPr lang="en-US" sz="2000" dirty="0">
                <a:solidFill>
                  <a:srgbClr val="CC0099"/>
                </a:solidFill>
              </a:rPr>
              <a:t>contains </a:t>
            </a:r>
            <a:r>
              <a:rPr lang="en-US" sz="2000" dirty="0"/>
              <a:t>with  </a:t>
            </a:r>
            <a:r>
              <a:rPr lang="en-US" sz="2000" b="1" dirty="0"/>
              <a:t>b}</a:t>
            </a:r>
          </a:p>
          <a:p>
            <a:pPr marL="920750" lvl="1" indent="-457200" algn="just">
              <a:spcAft>
                <a:spcPts val="600"/>
              </a:spcAft>
              <a:buFont typeface="+mj-lt"/>
              <a:buAutoNum type="alphaLcParenR"/>
            </a:pPr>
            <a:r>
              <a:rPr lang="en-US" sz="2000" dirty="0"/>
              <a:t>L={w | w </a:t>
            </a:r>
            <a:r>
              <a:rPr lang="en-US" sz="2000" dirty="0">
                <a:solidFill>
                  <a:srgbClr val="CC0099"/>
                </a:solidFill>
              </a:rPr>
              <a:t>contains </a:t>
            </a:r>
            <a:r>
              <a:rPr lang="en-US" sz="2000" dirty="0"/>
              <a:t>with  a</a:t>
            </a:r>
            <a:r>
              <a:rPr lang="en-US" sz="2000" b="1" dirty="0"/>
              <a:t>b}</a:t>
            </a:r>
            <a:endParaRPr lang="en-US" sz="2000" dirty="0"/>
          </a:p>
          <a:p>
            <a:pPr marL="920750" lvl="1" indent="-457200" algn="just">
              <a:spcAft>
                <a:spcPts val="600"/>
              </a:spcAft>
              <a:buFont typeface="+mj-lt"/>
              <a:buAutoNum type="alphaLcParenR"/>
            </a:pPr>
            <a:endParaRPr lang="en-US" sz="2000" dirty="0"/>
          </a:p>
        </p:txBody>
      </p:sp>
    </p:spTree>
    <p:extLst>
      <p:ext uri="{BB962C8B-B14F-4D97-AF65-F5344CB8AC3E}">
        <p14:creationId xmlns:p14="http://schemas.microsoft.com/office/powerpoint/2010/main" val="133752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Rectangle: Rounded Corners 37">
            <a:extLst>
              <a:ext uri="{FF2B5EF4-FFF2-40B4-BE49-F238E27FC236}">
                <a16:creationId xmlns:a16="http://schemas.microsoft.com/office/drawing/2014/main" id="{6C064613-26CC-4CA4-8B38-6DD4B90E8E12}"/>
              </a:ext>
            </a:extLst>
          </p:cNvPr>
          <p:cNvSpPr/>
          <p:nvPr/>
        </p:nvSpPr>
        <p:spPr>
          <a:xfrm>
            <a:off x="2204357" y="333428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9" name="Rectangle: Rounded Corners 38">
            <a:extLst>
              <a:ext uri="{FF2B5EF4-FFF2-40B4-BE49-F238E27FC236}">
                <a16:creationId xmlns:a16="http://schemas.microsoft.com/office/drawing/2014/main" id="{BD91F170-586A-43FE-997C-8D3D7C1D29A8}"/>
              </a:ext>
            </a:extLst>
          </p:cNvPr>
          <p:cNvSpPr/>
          <p:nvPr/>
        </p:nvSpPr>
        <p:spPr>
          <a:xfrm>
            <a:off x="3402493" y="399475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26097" y="947057"/>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4" name="Rectangle: Rounded Corners 23">
            <a:extLst>
              <a:ext uri="{FF2B5EF4-FFF2-40B4-BE49-F238E27FC236}">
                <a16:creationId xmlns:a16="http://schemas.microsoft.com/office/drawing/2014/main" id="{983E8A17-D418-403A-AD49-CE4B3F1D03DE}"/>
              </a:ext>
            </a:extLst>
          </p:cNvPr>
          <p:cNvSpPr/>
          <p:nvPr/>
        </p:nvSpPr>
        <p:spPr>
          <a:xfrm>
            <a:off x="4455178" y="280283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6435471" y="106408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6" name="Rectangle: Rounded Corners 25">
            <a:extLst>
              <a:ext uri="{FF2B5EF4-FFF2-40B4-BE49-F238E27FC236}">
                <a16:creationId xmlns:a16="http://schemas.microsoft.com/office/drawing/2014/main" id="{324C9F63-3EF1-4016-A6C4-9E14E62C8CE5}"/>
              </a:ext>
            </a:extLst>
          </p:cNvPr>
          <p:cNvSpPr/>
          <p:nvPr/>
        </p:nvSpPr>
        <p:spPr>
          <a:xfrm>
            <a:off x="4370913" y="1142998"/>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 ={w : w is a binary string containing an odd number of 1s}.</a:t>
            </a:r>
          </a:p>
          <a:p>
            <a:pPr>
              <a:spcBef>
                <a:spcPts val="0"/>
              </a:spcBef>
            </a:pPr>
            <a:r>
              <a:rPr lang="en-US" sz="2400" cap="none" dirty="0"/>
              <a:t>B2 ={w : w is a binary string containing an even number of 0s}.</a:t>
            </a:r>
          </a:p>
          <a:p>
            <a:pPr>
              <a:spcBef>
                <a:spcPts val="0"/>
              </a:spcBef>
            </a:pPr>
            <a:r>
              <a:rPr lang="en-US" sz="2400" cap="none" dirty="0"/>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747157"/>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1843307"/>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171700"/>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2" name="Connector: Curved 11">
            <a:extLst>
              <a:ext uri="{FF2B5EF4-FFF2-40B4-BE49-F238E27FC236}">
                <a16:creationId xmlns:a16="http://schemas.microsoft.com/office/drawing/2014/main" id="{60D00A1C-9561-4F45-8FE8-B17E011227B1}"/>
              </a:ext>
            </a:extLst>
          </p:cNvPr>
          <p:cNvCxnSpPr>
            <a:stCxn id="4" idx="7"/>
            <a:endCxn id="5" idx="1"/>
          </p:cNvCxnSpPr>
          <p:nvPr/>
        </p:nvCxnSpPr>
        <p:spPr>
          <a:xfrm rot="5400000" flipH="1" flipV="1">
            <a:off x="4746172" y="595663"/>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4" name="Connector: Curved 13">
            <a:extLst>
              <a:ext uri="{FF2B5EF4-FFF2-40B4-BE49-F238E27FC236}">
                <a16:creationId xmlns:a16="http://schemas.microsoft.com/office/drawing/2014/main" id="{85489E31-9AAC-4560-89A7-44EEDEDEDEB4}"/>
              </a:ext>
            </a:extLst>
          </p:cNvPr>
          <p:cNvCxnSpPr>
            <a:stCxn id="5" idx="3"/>
            <a:endCxn id="4" idx="5"/>
          </p:cNvCxnSpPr>
          <p:nvPr/>
        </p:nvCxnSpPr>
        <p:spPr>
          <a:xfrm rot="5400000">
            <a:off x="4746172" y="1196057"/>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8" name="Connector: Curved 17">
            <a:extLst>
              <a:ext uri="{FF2B5EF4-FFF2-40B4-BE49-F238E27FC236}">
                <a16:creationId xmlns:a16="http://schemas.microsoft.com/office/drawing/2014/main" id="{16A737BC-6FDB-4C0C-B26F-5778B1189B8C}"/>
              </a:ext>
            </a:extLst>
          </p:cNvPr>
          <p:cNvCxnSpPr>
            <a:cxnSpLocks/>
            <a:stCxn id="4" idx="1"/>
            <a:endCxn id="4" idx="0"/>
          </p:cNvCxnSpPr>
          <p:nvPr/>
        </p:nvCxnSpPr>
        <p:spPr>
          <a:xfrm rot="5400000" flipH="1" flipV="1">
            <a:off x="2966522" y="1662118"/>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Connector: Curved 20">
            <a:extLst>
              <a:ext uri="{FF2B5EF4-FFF2-40B4-BE49-F238E27FC236}">
                <a16:creationId xmlns:a16="http://schemas.microsoft.com/office/drawing/2014/main" id="{A899A57D-414D-4E8E-823B-04C2F81DFF14}"/>
              </a:ext>
            </a:extLst>
          </p:cNvPr>
          <p:cNvCxnSpPr>
            <a:stCxn id="5" idx="0"/>
            <a:endCxn id="5" idx="7"/>
          </p:cNvCxnSpPr>
          <p:nvPr/>
        </p:nvCxnSpPr>
        <p:spPr>
          <a:xfrm rot="16200000" flipH="1">
            <a:off x="6401476" y="1662118"/>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9DDF094-676A-4C42-87C2-6AC6ED82838E}"/>
              </a:ext>
            </a:extLst>
          </p:cNvPr>
          <p:cNvSpPr txBox="1"/>
          <p:nvPr/>
        </p:nvSpPr>
        <p:spPr>
          <a:xfrm>
            <a:off x="584200" y="1954053"/>
            <a:ext cx="718853"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1</a:t>
            </a:r>
          </a:p>
        </p:txBody>
      </p:sp>
      <p:sp>
        <p:nvSpPr>
          <p:cNvPr id="19" name="Rectangle: Rounded Corners 18">
            <a:extLst>
              <a:ext uri="{FF2B5EF4-FFF2-40B4-BE49-F238E27FC236}">
                <a16:creationId xmlns:a16="http://schemas.microsoft.com/office/drawing/2014/main" id="{F0CF69BE-6F7B-4D1F-B7EE-EE9EA869E018}"/>
              </a:ext>
            </a:extLst>
          </p:cNvPr>
          <p:cNvSpPr/>
          <p:nvPr/>
        </p:nvSpPr>
        <p:spPr>
          <a:xfrm>
            <a:off x="3999281" y="315511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0" name="Rectangle: Rounded Corners 19">
            <a:extLst>
              <a:ext uri="{FF2B5EF4-FFF2-40B4-BE49-F238E27FC236}">
                <a16:creationId xmlns:a16="http://schemas.microsoft.com/office/drawing/2014/main" id="{69E6C0D6-D28F-4DE8-82C4-C759F7293C54}"/>
              </a:ext>
            </a:extLst>
          </p:cNvPr>
          <p:cNvSpPr/>
          <p:nvPr/>
        </p:nvSpPr>
        <p:spPr>
          <a:xfrm>
            <a:off x="6028362" y="501089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2" name="Rectangle: Rounded Corners 21">
            <a:extLst>
              <a:ext uri="{FF2B5EF4-FFF2-40B4-BE49-F238E27FC236}">
                <a16:creationId xmlns:a16="http://schemas.microsoft.com/office/drawing/2014/main" id="{9CDE3375-01AD-4FCE-988B-85CA2DC5EF08}"/>
              </a:ext>
            </a:extLst>
          </p:cNvPr>
          <p:cNvSpPr/>
          <p:nvPr/>
        </p:nvSpPr>
        <p:spPr>
          <a:xfrm>
            <a:off x="8008655" y="3272142"/>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27" name="Rectangle: Rounded Corners 26">
            <a:extLst>
              <a:ext uri="{FF2B5EF4-FFF2-40B4-BE49-F238E27FC236}">
                <a16:creationId xmlns:a16="http://schemas.microsoft.com/office/drawing/2014/main" id="{5F2D0FAF-270D-45BD-9C7C-6D7312698102}"/>
              </a:ext>
            </a:extLst>
          </p:cNvPr>
          <p:cNvSpPr/>
          <p:nvPr/>
        </p:nvSpPr>
        <p:spPr>
          <a:xfrm>
            <a:off x="5944097" y="335105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8" name="Oval 27">
            <a:extLst>
              <a:ext uri="{FF2B5EF4-FFF2-40B4-BE49-F238E27FC236}">
                <a16:creationId xmlns:a16="http://schemas.microsoft.com/office/drawing/2014/main" id="{C872AB96-A1AF-44FA-A65A-D37A00C0895E}"/>
              </a:ext>
            </a:extLst>
          </p:cNvPr>
          <p:cNvSpPr/>
          <p:nvPr/>
        </p:nvSpPr>
        <p:spPr>
          <a:xfrm>
            <a:off x="4332713"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29" name="Oval 28">
            <a:extLst>
              <a:ext uri="{FF2B5EF4-FFF2-40B4-BE49-F238E27FC236}">
                <a16:creationId xmlns:a16="http://schemas.microsoft.com/office/drawing/2014/main" id="{D28584C7-7813-41FC-B88A-D7B2E785ABC0}"/>
              </a:ext>
            </a:extLst>
          </p:cNvPr>
          <p:cNvSpPr/>
          <p:nvPr/>
        </p:nvSpPr>
        <p:spPr>
          <a:xfrm>
            <a:off x="7473242" y="395521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30" name="Oval 29">
            <a:extLst>
              <a:ext uri="{FF2B5EF4-FFF2-40B4-BE49-F238E27FC236}">
                <a16:creationId xmlns:a16="http://schemas.microsoft.com/office/drawing/2014/main" id="{30331513-B1F4-4596-831B-44F5E176B9D9}"/>
              </a:ext>
            </a:extLst>
          </p:cNvPr>
          <p:cNvSpPr/>
          <p:nvPr/>
        </p:nvSpPr>
        <p:spPr>
          <a:xfrm>
            <a:off x="7552408" y="4081708"/>
            <a:ext cx="654826" cy="606968"/>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182A76-B7C7-48A0-A6F2-AF3E98D7D3A5}"/>
              </a:ext>
            </a:extLst>
          </p:cNvPr>
          <p:cNvCxnSpPr>
            <a:cxnSpLocks/>
          </p:cNvCxnSpPr>
          <p:nvPr/>
        </p:nvCxnSpPr>
        <p:spPr>
          <a:xfrm>
            <a:off x="1315754" y="4361318"/>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2" name="Connector: Curved 31">
            <a:extLst>
              <a:ext uri="{FF2B5EF4-FFF2-40B4-BE49-F238E27FC236}">
                <a16:creationId xmlns:a16="http://schemas.microsoft.com/office/drawing/2014/main" id="{1F52D3DD-8919-4222-AF6D-979BE21B98F8}"/>
              </a:ext>
            </a:extLst>
          </p:cNvPr>
          <p:cNvCxnSpPr>
            <a:stCxn id="28" idx="7"/>
            <a:endCxn id="29" idx="1"/>
          </p:cNvCxnSpPr>
          <p:nvPr/>
        </p:nvCxnSpPr>
        <p:spPr>
          <a:xfrm rot="5400000" flipH="1" flipV="1">
            <a:off x="6319356" y="2803716"/>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3" name="Connector: Curved 32">
            <a:extLst>
              <a:ext uri="{FF2B5EF4-FFF2-40B4-BE49-F238E27FC236}">
                <a16:creationId xmlns:a16="http://schemas.microsoft.com/office/drawing/2014/main" id="{DEC70C22-E86A-4385-8568-9711F5C00236}"/>
              </a:ext>
            </a:extLst>
          </p:cNvPr>
          <p:cNvCxnSpPr>
            <a:stCxn id="29" idx="3"/>
            <a:endCxn id="28" idx="5"/>
          </p:cNvCxnSpPr>
          <p:nvPr/>
        </p:nvCxnSpPr>
        <p:spPr>
          <a:xfrm rot="5400000">
            <a:off x="6319356" y="3404110"/>
            <a:ext cx="12700" cy="2551680"/>
          </a:xfrm>
          <a:prstGeom prst="curvedConnector3">
            <a:avLst>
              <a:gd name="adj1" fmla="val 27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CD5CE290-E88F-4F79-B593-932D84A24F76}"/>
              </a:ext>
            </a:extLst>
          </p:cNvPr>
          <p:cNvCxnSpPr>
            <a:cxnSpLocks/>
            <a:stCxn id="28" idx="1"/>
            <a:endCxn id="28" idx="0"/>
          </p:cNvCxnSpPr>
          <p:nvPr/>
        </p:nvCxnSpPr>
        <p:spPr>
          <a:xfrm rot="5400000" flipH="1" flipV="1">
            <a:off x="4539706" y="3870171"/>
            <a:ext cx="124346" cy="294425"/>
          </a:xfrm>
          <a:prstGeom prst="curvedConnector3">
            <a:avLst>
              <a:gd name="adj1" fmla="val 58586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B0D9FC47-3F71-47D0-B399-AD59E2CC365D}"/>
              </a:ext>
            </a:extLst>
          </p:cNvPr>
          <p:cNvCxnSpPr>
            <a:stCxn id="29" idx="0"/>
            <a:endCxn id="29" idx="7"/>
          </p:cNvCxnSpPr>
          <p:nvPr/>
        </p:nvCxnSpPr>
        <p:spPr>
          <a:xfrm rot="16200000" flipH="1">
            <a:off x="7974660" y="3870171"/>
            <a:ext cx="124346" cy="294424"/>
          </a:xfrm>
          <a:prstGeom prst="curvedConnector3">
            <a:avLst>
              <a:gd name="adj1" fmla="val -40707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709FFB73-EDD7-467D-B466-45847347B911}"/>
              </a:ext>
            </a:extLst>
          </p:cNvPr>
          <p:cNvSpPr txBox="1"/>
          <p:nvPr/>
        </p:nvSpPr>
        <p:spPr>
          <a:xfrm>
            <a:off x="526142" y="4130486"/>
            <a:ext cx="776911" cy="510778"/>
          </a:xfrm>
          <a:prstGeom prst="round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US" sz="2400" b="1" dirty="0"/>
              <a:t>B</a:t>
            </a:r>
            <a:r>
              <a:rPr lang="en-US" sz="2400" b="1" dirty="0">
                <a:latin typeface="+mj-lt"/>
              </a:rPr>
              <a:t>2</a:t>
            </a:r>
          </a:p>
        </p:txBody>
      </p:sp>
      <p:sp>
        <p:nvSpPr>
          <p:cNvPr id="37" name="Oval 36">
            <a:extLst>
              <a:ext uri="{FF2B5EF4-FFF2-40B4-BE49-F238E27FC236}">
                <a16:creationId xmlns:a16="http://schemas.microsoft.com/office/drawing/2014/main" id="{1715345E-081B-4F5A-86C2-A907BF95018D}"/>
              </a:ext>
            </a:extLst>
          </p:cNvPr>
          <p:cNvSpPr/>
          <p:nvPr/>
        </p:nvSpPr>
        <p:spPr>
          <a:xfrm>
            <a:off x="2426097" y="393629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cxnSp>
        <p:nvCxnSpPr>
          <p:cNvPr id="11" name="Straight Arrow Connector 10">
            <a:extLst>
              <a:ext uri="{FF2B5EF4-FFF2-40B4-BE49-F238E27FC236}">
                <a16:creationId xmlns:a16="http://schemas.microsoft.com/office/drawing/2014/main" id="{9A361B4A-739E-4D5C-AA29-F8576BF74618}"/>
              </a:ext>
            </a:extLst>
          </p:cNvPr>
          <p:cNvCxnSpPr>
            <a:stCxn id="37" idx="6"/>
            <a:endCxn id="28" idx="2"/>
          </p:cNvCxnSpPr>
          <p:nvPr/>
        </p:nvCxnSpPr>
        <p:spPr>
          <a:xfrm>
            <a:off x="3258854" y="4360834"/>
            <a:ext cx="1073859" cy="18919"/>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5" name="Connector: Curved 14">
            <a:extLst>
              <a:ext uri="{FF2B5EF4-FFF2-40B4-BE49-F238E27FC236}">
                <a16:creationId xmlns:a16="http://schemas.microsoft.com/office/drawing/2014/main" id="{02C0DE9C-04F8-4706-8CE6-00DAD9561CBB}"/>
              </a:ext>
            </a:extLst>
          </p:cNvPr>
          <p:cNvCxnSpPr>
            <a:stCxn id="37" idx="1"/>
            <a:endCxn id="37" idx="7"/>
          </p:cNvCxnSpPr>
          <p:nvPr/>
        </p:nvCxnSpPr>
        <p:spPr>
          <a:xfrm rot="5400000" flipH="1" flipV="1">
            <a:off x="2842475" y="3766213"/>
            <a:ext cx="12700" cy="588849"/>
          </a:xfrm>
          <a:prstGeom prst="curvedConnector3">
            <a:avLst>
              <a:gd name="adj1" fmla="val 4879102"/>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16453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down)">
                                      <p:cBhvr>
                                        <p:cTn id="21" dur="500"/>
                                        <p:tgtEl>
                                          <p:spTgt spid="5"/>
                                        </p:tgtEl>
                                      </p:cBhvr>
                                    </p:animEffect>
                                  </p:childTnLst>
                                </p:cTn>
                              </p:par>
                            </p:childTnLst>
                          </p:cTn>
                        </p:par>
                        <p:par>
                          <p:cTn id="22" fill="hold">
                            <p:stCondLst>
                              <p:cond delay="500"/>
                            </p:stCondLst>
                            <p:childTnLst>
                              <p:par>
                                <p:cTn id="23" presetID="21" presetClass="entr" presetSubtype="8" fill="hold" nodeType="afterEffect">
                                  <p:stCondLst>
                                    <p:cond delay="200"/>
                                  </p:stCondLst>
                                  <p:childTnLst>
                                    <p:set>
                                      <p:cBhvr>
                                        <p:cTn id="24" dur="1" fill="hold">
                                          <p:stCondLst>
                                            <p:cond delay="0"/>
                                          </p:stCondLst>
                                        </p:cTn>
                                        <p:tgtEl>
                                          <p:spTgt spid="12"/>
                                        </p:tgtEl>
                                        <p:attrNameLst>
                                          <p:attrName>style.visibility</p:attrName>
                                        </p:attrNameLst>
                                      </p:cBhvr>
                                      <p:to>
                                        <p:strVal val="visible"/>
                                      </p:to>
                                    </p:set>
                                    <p:animEffect transition="in" filter="wheel(8)">
                                      <p:cBhvr>
                                        <p:cTn id="25" dur="1000"/>
                                        <p:tgtEl>
                                          <p:spTgt spid="12"/>
                                        </p:tgtEl>
                                      </p:cBhvr>
                                    </p:animEffect>
                                  </p:childTnLst>
                                </p:cTn>
                              </p:par>
                            </p:childTnLst>
                          </p:cTn>
                        </p:par>
                        <p:par>
                          <p:cTn id="26" fill="hold">
                            <p:stCondLst>
                              <p:cond delay="1700"/>
                            </p:stCondLst>
                            <p:childTnLst>
                              <p:par>
                                <p:cTn id="27" presetID="1" presetClass="entr" presetSubtype="0" fill="hold" grpId="0" nodeType="afterEffect">
                                  <p:stCondLst>
                                    <p:cond delay="20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heel(8)">
                                      <p:cBhvr>
                                        <p:cTn id="38" dur="1000"/>
                                        <p:tgtEl>
                                          <p:spTgt spid="14"/>
                                        </p:tgtEl>
                                      </p:cBhvr>
                                    </p:animEffect>
                                  </p:childTnLst>
                                </p:cTn>
                              </p:par>
                            </p:childTnLst>
                          </p:cTn>
                        </p:par>
                        <p:par>
                          <p:cTn id="39" fill="hold">
                            <p:stCondLst>
                              <p:cond delay="1000"/>
                            </p:stCondLst>
                            <p:childTnLst>
                              <p:par>
                                <p:cTn id="40" presetID="1" presetClass="entr" presetSubtype="0" fill="hold" grpId="0" nodeType="afterEffect">
                                  <p:stCondLst>
                                    <p:cond delay="200"/>
                                  </p:stCondLst>
                                  <p:childTnLst>
                                    <p:set>
                                      <p:cBhvr>
                                        <p:cTn id="41" dur="1" fill="hold">
                                          <p:stCondLst>
                                            <p:cond delay="0"/>
                                          </p:stCondLst>
                                        </p:cTn>
                                        <p:tgtEl>
                                          <p:spTgt spid="2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1" presetClass="entr" presetSubtype="8"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8)">
                                      <p:cBhvr>
                                        <p:cTn id="46" dur="1000"/>
                                        <p:tgtEl>
                                          <p:spTgt spid="18"/>
                                        </p:tgtEl>
                                      </p:cBhvr>
                                    </p:animEffect>
                                  </p:childTnLst>
                                </p:cTn>
                              </p:par>
                            </p:childTnLst>
                          </p:cTn>
                        </p:par>
                        <p:par>
                          <p:cTn id="47" fill="hold">
                            <p:stCondLst>
                              <p:cond delay="1000"/>
                            </p:stCondLst>
                            <p:childTnLst>
                              <p:par>
                                <p:cTn id="48" presetID="1" presetClass="entr" presetSubtype="0" fill="hold" grpId="0" nodeType="afterEffect">
                                  <p:stCondLst>
                                    <p:cond delay="200"/>
                                  </p:stCondLst>
                                  <p:childTnLst>
                                    <p:set>
                                      <p:cBhvr>
                                        <p:cTn id="49" dur="1" fill="hold">
                                          <p:stCondLst>
                                            <p:cond delay="0"/>
                                          </p:stCondLst>
                                        </p:cTn>
                                        <p:tgtEl>
                                          <p:spTgt spid="23"/>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21" presetClass="entr" presetSubtype="8" fill="hold" nodeType="click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heel(8)">
                                      <p:cBhvr>
                                        <p:cTn id="54" dur="1000"/>
                                        <p:tgtEl>
                                          <p:spTgt spid="21"/>
                                        </p:tgtEl>
                                      </p:cBhvr>
                                    </p:animEffect>
                                  </p:childTnLst>
                                </p:cTn>
                              </p:par>
                            </p:childTnLst>
                          </p:cTn>
                        </p:par>
                        <p:par>
                          <p:cTn id="55" fill="hold">
                            <p:stCondLst>
                              <p:cond delay="1000"/>
                            </p:stCondLst>
                            <p:childTnLst>
                              <p:par>
                                <p:cTn id="56" presetID="1" presetClass="entr" presetSubtype="0" fill="hold" grpId="0" nodeType="afterEffect">
                                  <p:stCondLst>
                                    <p:cond delay="200"/>
                                  </p:stCondLst>
                                  <p:childTnLst>
                                    <p:set>
                                      <p:cBhvr>
                                        <p:cTn id="57" dur="1" fill="hold">
                                          <p:stCondLst>
                                            <p:cond delay="0"/>
                                          </p:stCondLst>
                                        </p:cTn>
                                        <p:tgtEl>
                                          <p:spTgt spid="25"/>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3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 presetClass="entr" presetSubtype="8" fill="hold" nodeType="clickEffect">
                                  <p:stCondLst>
                                    <p:cond delay="0"/>
                                  </p:stCondLst>
                                  <p:childTnLst>
                                    <p:set>
                                      <p:cBhvr>
                                        <p:cTn id="65" dur="1" fill="hold">
                                          <p:stCondLst>
                                            <p:cond delay="0"/>
                                          </p:stCondLst>
                                        </p:cTn>
                                        <p:tgtEl>
                                          <p:spTgt spid="31"/>
                                        </p:tgtEl>
                                        <p:attrNameLst>
                                          <p:attrName>style.visibility</p:attrName>
                                        </p:attrNameLst>
                                      </p:cBhvr>
                                      <p:to>
                                        <p:strVal val="visible"/>
                                      </p:to>
                                    </p:set>
                                    <p:anim calcmode="lin" valueType="num">
                                      <p:cBhvr additive="base">
                                        <p:cTn id="66" dur="500" fill="hold"/>
                                        <p:tgtEl>
                                          <p:spTgt spid="31"/>
                                        </p:tgtEl>
                                        <p:attrNameLst>
                                          <p:attrName>ppt_x</p:attrName>
                                        </p:attrNameLst>
                                      </p:cBhvr>
                                      <p:tavLst>
                                        <p:tav tm="0">
                                          <p:val>
                                            <p:strVal val="0-#ppt_w/2"/>
                                          </p:val>
                                        </p:tav>
                                        <p:tav tm="100000">
                                          <p:val>
                                            <p:strVal val="#ppt_x"/>
                                          </p:val>
                                        </p:tav>
                                      </p:tavLst>
                                    </p:anim>
                                    <p:anim calcmode="lin" valueType="num">
                                      <p:cBhvr additive="base">
                                        <p:cTn id="67" dur="500" fill="hold"/>
                                        <p:tgtEl>
                                          <p:spTgt spid="31"/>
                                        </p:tgtEl>
                                        <p:attrNameLst>
                                          <p:attrName>ppt_y</p:attrName>
                                        </p:attrNameLst>
                                      </p:cBhvr>
                                      <p:tavLst>
                                        <p:tav tm="0">
                                          <p:val>
                                            <p:strVal val="#ppt_y"/>
                                          </p:val>
                                        </p:tav>
                                        <p:tav tm="100000">
                                          <p:val>
                                            <p:strVal val="#ppt_y"/>
                                          </p:val>
                                        </p:tav>
                                      </p:tavLst>
                                    </p:anim>
                                  </p:childTnLst>
                                </p:cTn>
                              </p:par>
                            </p:childTnLst>
                          </p:cTn>
                        </p:par>
                        <p:par>
                          <p:cTn id="68" fill="hold">
                            <p:stCondLst>
                              <p:cond delay="500"/>
                            </p:stCondLst>
                            <p:childTnLst>
                              <p:par>
                                <p:cTn id="69" presetID="22" presetClass="entr" presetSubtype="4"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Effect transition="in" filter="wipe(down)">
                                      <p:cBhvr>
                                        <p:cTn id="71" dur="500"/>
                                        <p:tgtEl>
                                          <p:spTgt spid="37"/>
                                        </p:tgtEl>
                                      </p:cBhvr>
                                    </p:animEffect>
                                  </p:childTnLst>
                                </p:cTn>
                              </p:par>
                            </p:childTnLst>
                          </p:cTn>
                        </p:par>
                      </p:childTnLst>
                    </p:cTn>
                  </p:par>
                  <p:par>
                    <p:cTn id="72" fill="hold">
                      <p:stCondLst>
                        <p:cond delay="indefinite"/>
                      </p:stCondLst>
                      <p:childTnLst>
                        <p:par>
                          <p:cTn id="73" fill="hold">
                            <p:stCondLst>
                              <p:cond delay="0"/>
                            </p:stCondLst>
                            <p:childTnLst>
                              <p:par>
                                <p:cTn id="74" presetID="21" presetClass="entr" presetSubtype="8" fill="hold"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wheel(8)">
                                      <p:cBhvr>
                                        <p:cTn id="76" dur="1000"/>
                                        <p:tgtEl>
                                          <p:spTgt spid="11"/>
                                        </p:tgtEl>
                                      </p:cBhvr>
                                    </p:animEffect>
                                  </p:childTnLst>
                                </p:cTn>
                              </p:par>
                            </p:childTnLst>
                          </p:cTn>
                        </p:par>
                        <p:par>
                          <p:cTn id="77" fill="hold">
                            <p:stCondLst>
                              <p:cond delay="1000"/>
                            </p:stCondLst>
                            <p:childTnLst>
                              <p:par>
                                <p:cTn id="78" presetID="1" presetClass="entr" presetSubtype="0" fill="hold" grpId="0" nodeType="afterEffect">
                                  <p:stCondLst>
                                    <p:cond delay="0"/>
                                  </p:stCondLst>
                                  <p:childTnLst>
                                    <p:set>
                                      <p:cBhvr>
                                        <p:cTn id="79" dur="1" fill="hold">
                                          <p:stCondLst>
                                            <p:cond delay="0"/>
                                          </p:stCondLst>
                                        </p:cTn>
                                        <p:tgtEl>
                                          <p:spTgt spid="39"/>
                                        </p:tgtEl>
                                        <p:attrNameLst>
                                          <p:attrName>style.visibility</p:attrName>
                                        </p:attrNameLst>
                                      </p:cBhvr>
                                      <p:to>
                                        <p:strVal val="visible"/>
                                      </p:to>
                                    </p:set>
                                  </p:childTnLst>
                                </p:cTn>
                              </p:par>
                            </p:childTnLst>
                          </p:cTn>
                        </p:par>
                        <p:par>
                          <p:cTn id="80" fill="hold">
                            <p:stCondLst>
                              <p:cond delay="1000"/>
                            </p:stCondLst>
                            <p:childTnLst>
                              <p:par>
                                <p:cTn id="81" presetID="22" presetClass="entr" presetSubtype="4" fill="hold" grpId="0" nodeType="afterEffect">
                                  <p:stCondLst>
                                    <p:cond delay="200"/>
                                  </p:stCondLst>
                                  <p:childTnLst>
                                    <p:set>
                                      <p:cBhvr>
                                        <p:cTn id="82" dur="1" fill="hold">
                                          <p:stCondLst>
                                            <p:cond delay="0"/>
                                          </p:stCondLst>
                                        </p:cTn>
                                        <p:tgtEl>
                                          <p:spTgt spid="28"/>
                                        </p:tgtEl>
                                        <p:attrNameLst>
                                          <p:attrName>style.visibility</p:attrName>
                                        </p:attrNameLst>
                                      </p:cBhvr>
                                      <p:to>
                                        <p:strVal val="visible"/>
                                      </p:to>
                                    </p:set>
                                    <p:animEffect transition="in" filter="wipe(down)">
                                      <p:cBhvr>
                                        <p:cTn id="83" dur="500"/>
                                        <p:tgtEl>
                                          <p:spTgt spid="28"/>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2"/>
                                        </p:tgtEl>
                                        <p:attrNameLst>
                                          <p:attrName>style.visibility</p:attrName>
                                        </p:attrNameLst>
                                      </p:cBhvr>
                                      <p:to>
                                        <p:strVal val="visible"/>
                                      </p:to>
                                    </p:set>
                                    <p:animEffect transition="in" filter="wheel(8)">
                                      <p:cBhvr>
                                        <p:cTn id="88" dur="1000"/>
                                        <p:tgtEl>
                                          <p:spTgt spid="32"/>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27"/>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heel(8)">
                                      <p:cBhvr>
                                        <p:cTn id="105" dur="1000"/>
                                        <p:tgtEl>
                                          <p:spTgt spid="33"/>
                                        </p:tgtEl>
                                      </p:cBhvr>
                                    </p:animEffect>
                                  </p:childTnLst>
                                </p:cTn>
                              </p:par>
                            </p:childTnLst>
                          </p:cTn>
                        </p:par>
                        <p:par>
                          <p:cTn id="106" fill="hold">
                            <p:stCondLst>
                              <p:cond delay="1000"/>
                            </p:stCondLst>
                            <p:childTnLst>
                              <p:par>
                                <p:cTn id="107" presetID="1" presetClass="entr" presetSubtype="0" fill="hold" grpId="0" nodeType="afterEffect">
                                  <p:stCondLst>
                                    <p:cond delay="200"/>
                                  </p:stCondLst>
                                  <p:childTnLst>
                                    <p:set>
                                      <p:cBhvr>
                                        <p:cTn id="108" dur="1" fill="hold">
                                          <p:stCondLst>
                                            <p:cond delay="0"/>
                                          </p:stCondLst>
                                        </p:cTn>
                                        <p:tgtEl>
                                          <p:spTgt spid="20"/>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21" presetClass="entr" presetSubtype="8" fill="hold" nodeType="clickEffect">
                                  <p:stCondLst>
                                    <p:cond delay="0"/>
                                  </p:stCondLst>
                                  <p:childTnLst>
                                    <p:set>
                                      <p:cBhvr>
                                        <p:cTn id="112" dur="1" fill="hold">
                                          <p:stCondLst>
                                            <p:cond delay="0"/>
                                          </p:stCondLst>
                                        </p:cTn>
                                        <p:tgtEl>
                                          <p:spTgt spid="35"/>
                                        </p:tgtEl>
                                        <p:attrNameLst>
                                          <p:attrName>style.visibility</p:attrName>
                                        </p:attrNameLst>
                                      </p:cBhvr>
                                      <p:to>
                                        <p:strVal val="visible"/>
                                      </p:to>
                                    </p:set>
                                    <p:animEffect transition="in" filter="wheel(8)">
                                      <p:cBhvr>
                                        <p:cTn id="113" dur="1000"/>
                                        <p:tgtEl>
                                          <p:spTgt spid="35"/>
                                        </p:tgtEl>
                                      </p:cBhvr>
                                    </p:animEffect>
                                  </p:childTnLst>
                                </p:cTn>
                              </p:par>
                            </p:childTnLst>
                          </p:cTn>
                        </p:par>
                        <p:par>
                          <p:cTn id="114" fill="hold">
                            <p:stCondLst>
                              <p:cond delay="1000"/>
                            </p:stCondLst>
                            <p:childTnLst>
                              <p:par>
                                <p:cTn id="115" presetID="1" presetClass="entr" presetSubtype="0" fill="hold" grpId="0" nodeType="afterEffect">
                                  <p:stCondLst>
                                    <p:cond delay="200"/>
                                  </p:stCondLst>
                                  <p:childTnLst>
                                    <p:set>
                                      <p:cBhvr>
                                        <p:cTn id="116" dur="1" fill="hold">
                                          <p:stCondLst>
                                            <p:cond delay="0"/>
                                          </p:stCondLst>
                                        </p:cTn>
                                        <p:tgtEl>
                                          <p:spTgt spid="2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21" presetClass="entr" presetSubtype="8" fill="hold" nodeType="clickEffect">
                                  <p:stCondLst>
                                    <p:cond delay="0"/>
                                  </p:stCondLst>
                                  <p:childTnLst>
                                    <p:set>
                                      <p:cBhvr>
                                        <p:cTn id="120" dur="1" fill="hold">
                                          <p:stCondLst>
                                            <p:cond delay="0"/>
                                          </p:stCondLst>
                                        </p:cTn>
                                        <p:tgtEl>
                                          <p:spTgt spid="34"/>
                                        </p:tgtEl>
                                        <p:attrNameLst>
                                          <p:attrName>style.visibility</p:attrName>
                                        </p:attrNameLst>
                                      </p:cBhvr>
                                      <p:to>
                                        <p:strVal val="visible"/>
                                      </p:to>
                                    </p:set>
                                    <p:animEffect transition="in" filter="wheel(8)">
                                      <p:cBhvr>
                                        <p:cTn id="121" dur="1000"/>
                                        <p:tgtEl>
                                          <p:spTgt spid="34"/>
                                        </p:tgtEl>
                                      </p:cBhvr>
                                    </p:animEffect>
                                  </p:childTnLst>
                                </p:cTn>
                              </p:par>
                            </p:childTnLst>
                          </p:cTn>
                        </p:par>
                        <p:par>
                          <p:cTn id="122" fill="hold">
                            <p:stCondLst>
                              <p:cond delay="1000"/>
                            </p:stCondLst>
                            <p:childTnLst>
                              <p:par>
                                <p:cTn id="123" presetID="1" presetClass="entr" presetSubtype="0" fill="hold" grpId="0" nodeType="afterEffect">
                                  <p:stCondLst>
                                    <p:cond delay="20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21" presetClass="entr" presetSubtype="8" fill="hold" nodeType="clickEffect">
                                  <p:stCondLst>
                                    <p:cond delay="0"/>
                                  </p:stCondLst>
                                  <p:childTnLst>
                                    <p:set>
                                      <p:cBhvr>
                                        <p:cTn id="128" dur="1" fill="hold">
                                          <p:stCondLst>
                                            <p:cond delay="0"/>
                                          </p:stCondLst>
                                        </p:cTn>
                                        <p:tgtEl>
                                          <p:spTgt spid="15"/>
                                        </p:tgtEl>
                                        <p:attrNameLst>
                                          <p:attrName>style.visibility</p:attrName>
                                        </p:attrNameLst>
                                      </p:cBhvr>
                                      <p:to>
                                        <p:strVal val="visible"/>
                                      </p:to>
                                    </p:set>
                                    <p:animEffect transition="in" filter="wheel(8)">
                                      <p:cBhvr>
                                        <p:cTn id="129" dur="1000"/>
                                        <p:tgtEl>
                                          <p:spTgt spid="15"/>
                                        </p:tgtEl>
                                      </p:cBhvr>
                                    </p:animEffect>
                                  </p:childTnLst>
                                </p:cTn>
                              </p:par>
                            </p:childTnLst>
                          </p:cTn>
                        </p:par>
                        <p:par>
                          <p:cTn id="130" fill="hold">
                            <p:stCondLst>
                              <p:cond delay="1000"/>
                            </p:stCondLst>
                            <p:childTnLst>
                              <p:par>
                                <p:cTn id="131" presetID="1" presetClass="entr" presetSubtype="0" fill="hold" grpId="0" nodeType="afterEffect">
                                  <p:stCondLst>
                                    <p:cond delay="0"/>
                                  </p:stCondLst>
                                  <p:childTnLst>
                                    <p:set>
                                      <p:cBhvr>
                                        <p:cTn id="132"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23" grpId="0" animBg="1"/>
      <p:bldP spid="24" grpId="0" animBg="1"/>
      <p:bldP spid="25" grpId="0" animBg="1"/>
      <p:bldP spid="26" grpId="0" animBg="1"/>
      <p:bldP spid="4" grpId="0" animBg="1"/>
      <p:bldP spid="5" grpId="0" animBg="1"/>
      <p:bldP spid="6" grpId="0" animBg="1"/>
      <p:bldP spid="7" grpId="0" animBg="1"/>
      <p:bldP spid="19" grpId="0" animBg="1"/>
      <p:bldP spid="20" grpId="0" animBg="1"/>
      <p:bldP spid="22" grpId="0" animBg="1"/>
      <p:bldP spid="27" grpId="0" animBg="1"/>
      <p:bldP spid="28" grpId="0" animBg="1"/>
      <p:bldP spid="29" grpId="0" animBg="1"/>
      <p:bldP spid="30" grpId="0" animBg="1"/>
      <p:bldP spid="36" grpId="0" animBg="1"/>
      <p:bldP spid="3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Rectangle: Rounded Corners 70">
            <a:extLst>
              <a:ext uri="{FF2B5EF4-FFF2-40B4-BE49-F238E27FC236}">
                <a16:creationId xmlns:a16="http://schemas.microsoft.com/office/drawing/2014/main" id="{D797B254-10D8-42BD-81D6-2CEE97D8A527}"/>
              </a:ext>
            </a:extLst>
          </p:cNvPr>
          <p:cNvSpPr/>
          <p:nvPr/>
        </p:nvSpPr>
        <p:spPr>
          <a:xfrm>
            <a:off x="5146364" y="478416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3" name="Rectangle: Rounded Corners 22">
            <a:extLst>
              <a:ext uri="{FF2B5EF4-FFF2-40B4-BE49-F238E27FC236}">
                <a16:creationId xmlns:a16="http://schemas.microsoft.com/office/drawing/2014/main" id="{142BE020-E233-4C64-A921-9EA2D6EBB97A}"/>
              </a:ext>
            </a:extLst>
          </p:cNvPr>
          <p:cNvSpPr/>
          <p:nvPr/>
        </p:nvSpPr>
        <p:spPr>
          <a:xfrm>
            <a:off x="2434007" y="1487049"/>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25" name="Rectangle: Rounded Corners 24">
            <a:extLst>
              <a:ext uri="{FF2B5EF4-FFF2-40B4-BE49-F238E27FC236}">
                <a16:creationId xmlns:a16="http://schemas.microsoft.com/office/drawing/2014/main" id="{33300602-B787-4312-AE63-DAB1C667884A}"/>
              </a:ext>
            </a:extLst>
          </p:cNvPr>
          <p:cNvSpPr/>
          <p:nvPr/>
        </p:nvSpPr>
        <p:spPr>
          <a:xfrm>
            <a:off x="4405285" y="192677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2" name="Footer Placeholder 1">
            <a:extLst>
              <a:ext uri="{FF2B5EF4-FFF2-40B4-BE49-F238E27FC236}">
                <a16:creationId xmlns:a16="http://schemas.microsoft.com/office/drawing/2014/main" id="{E0055AF1-1E18-4DE0-9171-1F9405862DA2}"/>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a:xfrm>
            <a:off x="0" y="-1"/>
            <a:ext cx="8324850" cy="1577736"/>
          </a:xfrm>
        </p:spPr>
        <p:txBody>
          <a:bodyPr/>
          <a:lstStyle/>
          <a:p>
            <a:pPr>
              <a:spcBef>
                <a:spcPts val="0"/>
              </a:spcBef>
            </a:pPr>
            <a:r>
              <a:rPr lang="en-US" sz="2400" cap="none" dirty="0"/>
              <a:t>B3 ={w| w ends with a 0}.</a:t>
            </a:r>
          </a:p>
          <a:p>
            <a:pPr>
              <a:spcBef>
                <a:spcPts val="0"/>
              </a:spcBef>
            </a:pPr>
            <a:r>
              <a:rPr lang="en-US" sz="2400" cap="none" dirty="0">
                <a:solidFill>
                  <a:srgbClr val="0070C0"/>
                </a:solidFill>
              </a:rPr>
              <a:t>B4 ={w| w begins with a 1}.</a:t>
            </a:r>
          </a:p>
          <a:p>
            <a:pPr>
              <a:spcBef>
                <a:spcPts val="0"/>
              </a:spcBef>
            </a:pPr>
            <a:r>
              <a:rPr lang="en-US" sz="2400" cap="none" dirty="0"/>
              <a:t>B5 ={w| w begins with a 1 and ends with a 0}.</a:t>
            </a:r>
          </a:p>
          <a:p>
            <a:pPr>
              <a:spcBef>
                <a:spcPts val="0"/>
              </a:spcBef>
            </a:pPr>
            <a:r>
              <a:rPr lang="en-US" sz="2400" cap="none" dirty="0">
                <a:solidFill>
                  <a:srgbClr val="0070C0"/>
                </a:solidFill>
              </a:rPr>
              <a:t>∑ = {0,1} </a:t>
            </a:r>
          </a:p>
        </p:txBody>
      </p:sp>
      <p:sp>
        <p:nvSpPr>
          <p:cNvPr id="4" name="Oval 3">
            <a:extLst>
              <a:ext uri="{FF2B5EF4-FFF2-40B4-BE49-F238E27FC236}">
                <a16:creationId xmlns:a16="http://schemas.microsoft.com/office/drawing/2014/main" id="{5E43AAAC-0C14-411D-96EA-B1751CC06D89}"/>
              </a:ext>
            </a:extLst>
          </p:cNvPr>
          <p:cNvSpPr/>
          <p:nvPr/>
        </p:nvSpPr>
        <p:spPr>
          <a:xfrm>
            <a:off x="2759529"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 name="Oval 4">
            <a:extLst>
              <a:ext uri="{FF2B5EF4-FFF2-40B4-BE49-F238E27FC236}">
                <a16:creationId xmlns:a16="http://schemas.microsoft.com/office/drawing/2014/main" id="{30A7A639-9B12-434C-B6A1-77D5383FA253}"/>
              </a:ext>
            </a:extLst>
          </p:cNvPr>
          <p:cNvSpPr/>
          <p:nvPr/>
        </p:nvSpPr>
        <p:spPr>
          <a:xfrm>
            <a:off x="5900058" y="1926770"/>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 name="Oval 5">
            <a:extLst>
              <a:ext uri="{FF2B5EF4-FFF2-40B4-BE49-F238E27FC236}">
                <a16:creationId xmlns:a16="http://schemas.microsoft.com/office/drawing/2014/main" id="{C54DF3ED-0F2F-499D-8A56-ECBB375568D6}"/>
              </a:ext>
            </a:extLst>
          </p:cNvPr>
          <p:cNvSpPr/>
          <p:nvPr/>
        </p:nvSpPr>
        <p:spPr>
          <a:xfrm>
            <a:off x="5994464" y="2022920"/>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15A7B5A7-D8C2-4C0F-AE66-C82E47E07984}"/>
              </a:ext>
            </a:extLst>
          </p:cNvPr>
          <p:cNvCxnSpPr>
            <a:endCxn id="4" idx="2"/>
          </p:cNvCxnSpPr>
          <p:nvPr/>
        </p:nvCxnSpPr>
        <p:spPr>
          <a:xfrm>
            <a:off x="1649186" y="2351313"/>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9CBA36C0-D3EC-4734-B793-B088EF3FB15A}"/>
              </a:ext>
            </a:extLst>
          </p:cNvPr>
          <p:cNvCxnSpPr>
            <a:stCxn id="4" idx="6"/>
            <a:endCxn id="5" idx="2"/>
          </p:cNvCxnSpPr>
          <p:nvPr/>
        </p:nvCxnSpPr>
        <p:spPr>
          <a:xfrm>
            <a:off x="3592286" y="2351313"/>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0" name="Connector: Curved 19">
            <a:extLst>
              <a:ext uri="{FF2B5EF4-FFF2-40B4-BE49-F238E27FC236}">
                <a16:creationId xmlns:a16="http://schemas.microsoft.com/office/drawing/2014/main" id="{1CCEDA42-5579-412A-ABA2-5416CECD010F}"/>
              </a:ext>
            </a:extLst>
          </p:cNvPr>
          <p:cNvCxnSpPr>
            <a:stCxn id="4" idx="1"/>
            <a:endCxn id="4" idx="0"/>
          </p:cNvCxnSpPr>
          <p:nvPr/>
        </p:nvCxnSpPr>
        <p:spPr>
          <a:xfrm rot="5400000" flipH="1" flipV="1">
            <a:off x="2966522" y="1841731"/>
            <a:ext cx="124346" cy="294425"/>
          </a:xfrm>
          <a:prstGeom prst="curvedConnector3">
            <a:avLst>
              <a:gd name="adj1" fmla="val 415158"/>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CB8F6062-406E-40E7-9DC3-7FB76350AF5C}"/>
              </a:ext>
            </a:extLst>
          </p:cNvPr>
          <p:cNvSpPr/>
          <p:nvPr/>
        </p:nvSpPr>
        <p:spPr>
          <a:xfrm>
            <a:off x="757010" y="2163545"/>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B3</a:t>
            </a:r>
            <a:endParaRPr lang="en-US" b="1" baseline="-25000" dirty="0">
              <a:solidFill>
                <a:sysClr val="windowText" lastClr="000000"/>
              </a:solidFill>
              <a:latin typeface="+mj-lt"/>
            </a:endParaRPr>
          </a:p>
        </p:txBody>
      </p:sp>
      <p:sp>
        <p:nvSpPr>
          <p:cNvPr id="29" name="Rectangle: Rounded Corners 28">
            <a:extLst>
              <a:ext uri="{FF2B5EF4-FFF2-40B4-BE49-F238E27FC236}">
                <a16:creationId xmlns:a16="http://schemas.microsoft.com/office/drawing/2014/main" id="{0AD1A88E-F83E-445E-94E3-66D2FA1DFFF0}"/>
              </a:ext>
            </a:extLst>
          </p:cNvPr>
          <p:cNvSpPr/>
          <p:nvPr/>
        </p:nvSpPr>
        <p:spPr>
          <a:xfrm>
            <a:off x="7606362" y="3504814"/>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30" name="Rectangle: Rounded Corners 29">
            <a:extLst>
              <a:ext uri="{FF2B5EF4-FFF2-40B4-BE49-F238E27FC236}">
                <a16:creationId xmlns:a16="http://schemas.microsoft.com/office/drawing/2014/main" id="{A5B60832-1784-4A19-A693-11BC13B41EFA}"/>
              </a:ext>
            </a:extLst>
          </p:cNvPr>
          <p:cNvSpPr/>
          <p:nvPr/>
        </p:nvSpPr>
        <p:spPr>
          <a:xfrm>
            <a:off x="4488810" y="3403601"/>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32" name="Oval 31">
            <a:extLst>
              <a:ext uri="{FF2B5EF4-FFF2-40B4-BE49-F238E27FC236}">
                <a16:creationId xmlns:a16="http://schemas.microsoft.com/office/drawing/2014/main" id="{5C4428F0-5049-4DCD-9213-661D4DF8A4C7}"/>
              </a:ext>
            </a:extLst>
          </p:cNvPr>
          <p:cNvSpPr/>
          <p:nvPr/>
        </p:nvSpPr>
        <p:spPr>
          <a:xfrm>
            <a:off x="2843054"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33" name="Oval 32">
            <a:extLst>
              <a:ext uri="{FF2B5EF4-FFF2-40B4-BE49-F238E27FC236}">
                <a16:creationId xmlns:a16="http://schemas.microsoft.com/office/drawing/2014/main" id="{9DD0825D-8B54-4F23-9DE7-1B1D46E980D0}"/>
              </a:ext>
            </a:extLst>
          </p:cNvPr>
          <p:cNvSpPr/>
          <p:nvPr/>
        </p:nvSpPr>
        <p:spPr>
          <a:xfrm>
            <a:off x="5983583" y="3403601"/>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34" name="Oval 33">
            <a:extLst>
              <a:ext uri="{FF2B5EF4-FFF2-40B4-BE49-F238E27FC236}">
                <a16:creationId xmlns:a16="http://schemas.microsoft.com/office/drawing/2014/main" id="{99C4F2F0-80D8-4B2F-BE16-91EAEEEABC92}"/>
              </a:ext>
            </a:extLst>
          </p:cNvPr>
          <p:cNvSpPr/>
          <p:nvPr/>
        </p:nvSpPr>
        <p:spPr>
          <a:xfrm>
            <a:off x="6077989" y="3499751"/>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C6103FFF-7FAF-403B-B209-DFCD96D51A26}"/>
              </a:ext>
            </a:extLst>
          </p:cNvPr>
          <p:cNvCxnSpPr>
            <a:endCxn id="32" idx="2"/>
          </p:cNvCxnSpPr>
          <p:nvPr/>
        </p:nvCxnSpPr>
        <p:spPr>
          <a:xfrm>
            <a:off x="1732711" y="3828144"/>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A72C7923-F061-4C4F-B51F-FB72FC53E0EE}"/>
              </a:ext>
            </a:extLst>
          </p:cNvPr>
          <p:cNvCxnSpPr>
            <a:stCxn id="32" idx="6"/>
            <a:endCxn id="33" idx="2"/>
          </p:cNvCxnSpPr>
          <p:nvPr/>
        </p:nvCxnSpPr>
        <p:spPr>
          <a:xfrm>
            <a:off x="3675811" y="3828144"/>
            <a:ext cx="2307772"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7" name="Connector: Curved 36">
            <a:extLst>
              <a:ext uri="{FF2B5EF4-FFF2-40B4-BE49-F238E27FC236}">
                <a16:creationId xmlns:a16="http://schemas.microsoft.com/office/drawing/2014/main" id="{BABC667A-F23F-4D3A-B767-507D5D6F63A5}"/>
              </a:ext>
            </a:extLst>
          </p:cNvPr>
          <p:cNvCxnSpPr>
            <a:stCxn id="33" idx="7"/>
            <a:endCxn id="33" idx="5"/>
          </p:cNvCxnSpPr>
          <p:nvPr/>
        </p:nvCxnSpPr>
        <p:spPr>
          <a:xfrm rot="16200000" flipH="1">
            <a:off x="6394189" y="3828144"/>
            <a:ext cx="600394" cy="12700"/>
          </a:xfrm>
          <a:prstGeom prst="curvedConnector5">
            <a:avLst>
              <a:gd name="adj1" fmla="val -38075"/>
              <a:gd name="adj2" fmla="val 7396874"/>
              <a:gd name="adj3" fmla="val 13807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D7470A42-4106-4B6C-B8E0-70F37772BA52}"/>
              </a:ext>
            </a:extLst>
          </p:cNvPr>
          <p:cNvSpPr/>
          <p:nvPr/>
        </p:nvSpPr>
        <p:spPr>
          <a:xfrm>
            <a:off x="840535" y="3640376"/>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B4</a:t>
            </a:r>
            <a:endParaRPr lang="en-US" b="1" baseline="-25000" dirty="0">
              <a:solidFill>
                <a:sysClr val="windowText" lastClr="000000"/>
              </a:solidFill>
              <a:latin typeface="+mj-lt"/>
            </a:endParaRPr>
          </a:p>
        </p:txBody>
      </p:sp>
      <p:cxnSp>
        <p:nvCxnSpPr>
          <p:cNvPr id="47" name="Straight Arrow Connector 46">
            <a:extLst>
              <a:ext uri="{FF2B5EF4-FFF2-40B4-BE49-F238E27FC236}">
                <a16:creationId xmlns:a16="http://schemas.microsoft.com/office/drawing/2014/main" id="{70A6E661-72AA-4CA8-AE1D-53F1A6255937}"/>
              </a:ext>
            </a:extLst>
          </p:cNvPr>
          <p:cNvCxnSpPr>
            <a:cxnSpLocks/>
            <a:stCxn id="63" idx="6"/>
            <a:endCxn id="54" idx="2"/>
          </p:cNvCxnSpPr>
          <p:nvPr/>
        </p:nvCxnSpPr>
        <p:spPr>
          <a:xfrm>
            <a:off x="5529693" y="5875563"/>
            <a:ext cx="1251864"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1" name="Rectangle: Rounded Corners 50">
            <a:extLst>
              <a:ext uri="{FF2B5EF4-FFF2-40B4-BE49-F238E27FC236}">
                <a16:creationId xmlns:a16="http://schemas.microsoft.com/office/drawing/2014/main" id="{C8E6DDB6-841C-4A30-8C8E-8FFD51C96693}"/>
              </a:ext>
            </a:extLst>
          </p:cNvPr>
          <p:cNvSpPr/>
          <p:nvPr/>
        </p:nvSpPr>
        <p:spPr>
          <a:xfrm>
            <a:off x="3686697" y="5466243"/>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53" name="Oval 52">
            <a:extLst>
              <a:ext uri="{FF2B5EF4-FFF2-40B4-BE49-F238E27FC236}">
                <a16:creationId xmlns:a16="http://schemas.microsoft.com/office/drawing/2014/main" id="{968747A5-EAA4-4793-ACCC-50AE1AEC0D6B}"/>
              </a:ext>
            </a:extLst>
          </p:cNvPr>
          <p:cNvSpPr/>
          <p:nvPr/>
        </p:nvSpPr>
        <p:spPr>
          <a:xfrm>
            <a:off x="2612316"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q1</a:t>
            </a:r>
          </a:p>
        </p:txBody>
      </p:sp>
      <p:sp>
        <p:nvSpPr>
          <p:cNvPr id="54" name="Oval 53">
            <a:extLst>
              <a:ext uri="{FF2B5EF4-FFF2-40B4-BE49-F238E27FC236}">
                <a16:creationId xmlns:a16="http://schemas.microsoft.com/office/drawing/2014/main" id="{FF614AE0-AB14-4DF4-BC2F-12F85D77BFCD}"/>
              </a:ext>
            </a:extLst>
          </p:cNvPr>
          <p:cNvSpPr/>
          <p:nvPr/>
        </p:nvSpPr>
        <p:spPr>
          <a:xfrm>
            <a:off x="6781557" y="5466243"/>
            <a:ext cx="832757" cy="849086"/>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q3</a:t>
            </a:r>
          </a:p>
        </p:txBody>
      </p:sp>
      <p:sp>
        <p:nvSpPr>
          <p:cNvPr id="55" name="Oval 54">
            <a:extLst>
              <a:ext uri="{FF2B5EF4-FFF2-40B4-BE49-F238E27FC236}">
                <a16:creationId xmlns:a16="http://schemas.microsoft.com/office/drawing/2014/main" id="{CDD7DC75-A37B-4DD9-8A18-1BDE2B1FD2A1}"/>
              </a:ext>
            </a:extLst>
          </p:cNvPr>
          <p:cNvSpPr/>
          <p:nvPr/>
        </p:nvSpPr>
        <p:spPr>
          <a:xfrm>
            <a:off x="6875963" y="5562393"/>
            <a:ext cx="654826" cy="667665"/>
          </a:xfrm>
          <a:prstGeom prst="ellipse">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6" name="Straight Arrow Connector 55">
            <a:extLst>
              <a:ext uri="{FF2B5EF4-FFF2-40B4-BE49-F238E27FC236}">
                <a16:creationId xmlns:a16="http://schemas.microsoft.com/office/drawing/2014/main" id="{5EC4116D-621D-4905-A1E1-C7ADCD1D434B}"/>
              </a:ext>
            </a:extLst>
          </p:cNvPr>
          <p:cNvCxnSpPr>
            <a:endCxn id="53" idx="2"/>
          </p:cNvCxnSpPr>
          <p:nvPr/>
        </p:nvCxnSpPr>
        <p:spPr>
          <a:xfrm>
            <a:off x="1501973" y="5890786"/>
            <a:ext cx="1110343"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9176BCA7-8FB0-40BA-B5BC-016D3C49F4D5}"/>
              </a:ext>
            </a:extLst>
          </p:cNvPr>
          <p:cNvCxnSpPr>
            <a:cxnSpLocks/>
            <a:stCxn id="53" idx="6"/>
            <a:endCxn id="63" idx="2"/>
          </p:cNvCxnSpPr>
          <p:nvPr/>
        </p:nvCxnSpPr>
        <p:spPr>
          <a:xfrm flipV="1">
            <a:off x="3445073" y="5875563"/>
            <a:ext cx="1251863" cy="1522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9" name="Rectangle: Rounded Corners 58">
            <a:extLst>
              <a:ext uri="{FF2B5EF4-FFF2-40B4-BE49-F238E27FC236}">
                <a16:creationId xmlns:a16="http://schemas.microsoft.com/office/drawing/2014/main" id="{57C0BF92-992F-4C5E-88E1-3B61F1F81779}"/>
              </a:ext>
            </a:extLst>
          </p:cNvPr>
          <p:cNvSpPr/>
          <p:nvPr/>
        </p:nvSpPr>
        <p:spPr>
          <a:xfrm>
            <a:off x="609797" y="5703018"/>
            <a:ext cx="594688" cy="375535"/>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B5</a:t>
            </a:r>
            <a:endParaRPr lang="en-US" dirty="0">
              <a:solidFill>
                <a:sysClr val="windowText" lastClr="000000"/>
              </a:solidFill>
              <a:latin typeface="+mj-lt"/>
            </a:endParaRPr>
          </a:p>
        </p:txBody>
      </p:sp>
      <p:sp>
        <p:nvSpPr>
          <p:cNvPr id="63" name="Oval 62">
            <a:extLst>
              <a:ext uri="{FF2B5EF4-FFF2-40B4-BE49-F238E27FC236}">
                <a16:creationId xmlns:a16="http://schemas.microsoft.com/office/drawing/2014/main" id="{48C728E1-8BFF-4991-A793-94C9F82BED16}"/>
              </a:ext>
            </a:extLst>
          </p:cNvPr>
          <p:cNvSpPr/>
          <p:nvPr/>
        </p:nvSpPr>
        <p:spPr>
          <a:xfrm>
            <a:off x="4696936" y="5451020"/>
            <a:ext cx="832757" cy="849086"/>
          </a:xfrm>
          <a:prstGeom prst="ellipse">
            <a:avLst/>
          </a:prstGeom>
          <a:no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q2</a:t>
            </a:r>
          </a:p>
        </p:txBody>
      </p:sp>
      <p:sp>
        <p:nvSpPr>
          <p:cNvPr id="67" name="Rectangle: Rounded Corners 66">
            <a:extLst>
              <a:ext uri="{FF2B5EF4-FFF2-40B4-BE49-F238E27FC236}">
                <a16:creationId xmlns:a16="http://schemas.microsoft.com/office/drawing/2014/main" id="{C2960B48-4ACF-40D6-A9E7-04EA6E82C6EA}"/>
              </a:ext>
            </a:extLst>
          </p:cNvPr>
          <p:cNvSpPr/>
          <p:nvPr/>
        </p:nvSpPr>
        <p:spPr>
          <a:xfrm>
            <a:off x="5822697" y="5446860"/>
            <a:ext cx="594688" cy="375535"/>
          </a:xfrm>
          <a:prstGeom prst="round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cxnSp>
        <p:nvCxnSpPr>
          <p:cNvPr id="69" name="Connector: Curved 68">
            <a:extLst>
              <a:ext uri="{FF2B5EF4-FFF2-40B4-BE49-F238E27FC236}">
                <a16:creationId xmlns:a16="http://schemas.microsoft.com/office/drawing/2014/main" id="{EF9AC5DC-FF5E-4CE7-8C00-6843D1A8A1CF}"/>
              </a:ext>
            </a:extLst>
          </p:cNvPr>
          <p:cNvCxnSpPr>
            <a:stCxn id="63" idx="1"/>
            <a:endCxn id="63" idx="7"/>
          </p:cNvCxnSpPr>
          <p:nvPr/>
        </p:nvCxnSpPr>
        <p:spPr>
          <a:xfrm rot="5400000" flipH="1" flipV="1">
            <a:off x="5113314" y="5280942"/>
            <a:ext cx="12700" cy="588849"/>
          </a:xfrm>
          <a:prstGeom prst="curvedConnector3">
            <a:avLst>
              <a:gd name="adj1" fmla="val 4836244"/>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9223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0-#ppt_w/2"/>
                                          </p:val>
                                        </p:tav>
                                        <p:tav tm="100000">
                                          <p:val>
                                            <p:strVal val="#ppt_x"/>
                                          </p:val>
                                        </p:tav>
                                      </p:tavLst>
                                    </p:anim>
                                    <p:anim calcmode="lin" valueType="num">
                                      <p:cBhvr additive="base">
                                        <p:cTn id="12" dur="500" fill="hold"/>
                                        <p:tgtEl>
                                          <p:spTgt spid="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20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heel(8)">
                                      <p:cBhvr>
                                        <p:cTn id="21" dur="1000"/>
                                        <p:tgtEl>
                                          <p:spTgt spid="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wipe(down)">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8" fill="hold" nodeType="click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wheel(8)">
                                      <p:cBhvr>
                                        <p:cTn id="38" dur="1000"/>
                                        <p:tgtEl>
                                          <p:spTgt spid="20"/>
                                        </p:tgtEl>
                                      </p:cBhvr>
                                    </p:animEffect>
                                  </p:childTnLst>
                                </p:cTn>
                              </p:par>
                            </p:childTnLst>
                          </p:cTn>
                        </p:par>
                        <p:par>
                          <p:cTn id="39" fill="hold">
                            <p:stCondLst>
                              <p:cond delay="1000"/>
                            </p:stCondLst>
                            <p:childTnLst>
                              <p:par>
                                <p:cTn id="40" presetID="1" presetClass="entr" presetSubtype="0" fill="hold" grpId="0" nodeType="afterEffect">
                                  <p:stCondLst>
                                    <p:cond delay="0"/>
                                  </p:stCondLst>
                                  <p:childTnLst>
                                    <p:set>
                                      <p:cBhvr>
                                        <p:cTn id="41" dur="1" fill="hold">
                                          <p:stCondLst>
                                            <p:cond delay="0"/>
                                          </p:stCondLst>
                                        </p:cTn>
                                        <p:tgtEl>
                                          <p:spTgt spid="23"/>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 presetClass="entr" presetSubtype="8" fill="hold" nodeType="clickEffect">
                                  <p:stCondLst>
                                    <p:cond delay="0"/>
                                  </p:stCondLst>
                                  <p:childTnLst>
                                    <p:set>
                                      <p:cBhvr>
                                        <p:cTn id="49" dur="1" fill="hold">
                                          <p:stCondLst>
                                            <p:cond delay="0"/>
                                          </p:stCondLst>
                                        </p:cTn>
                                        <p:tgtEl>
                                          <p:spTgt spid="35"/>
                                        </p:tgtEl>
                                        <p:attrNameLst>
                                          <p:attrName>style.visibility</p:attrName>
                                        </p:attrNameLst>
                                      </p:cBhvr>
                                      <p:to>
                                        <p:strVal val="visible"/>
                                      </p:to>
                                    </p:set>
                                    <p:anim calcmode="lin" valueType="num">
                                      <p:cBhvr additive="base">
                                        <p:cTn id="50" dur="500" fill="hold"/>
                                        <p:tgtEl>
                                          <p:spTgt spid="35"/>
                                        </p:tgtEl>
                                        <p:attrNameLst>
                                          <p:attrName>ppt_x</p:attrName>
                                        </p:attrNameLst>
                                      </p:cBhvr>
                                      <p:tavLst>
                                        <p:tav tm="0">
                                          <p:val>
                                            <p:strVal val="0-#ppt_w/2"/>
                                          </p:val>
                                        </p:tav>
                                        <p:tav tm="100000">
                                          <p:val>
                                            <p:strVal val="#ppt_x"/>
                                          </p:val>
                                        </p:tav>
                                      </p:tavLst>
                                    </p:anim>
                                    <p:anim calcmode="lin" valueType="num">
                                      <p:cBhvr additive="base">
                                        <p:cTn id="51" dur="500" fill="hold"/>
                                        <p:tgtEl>
                                          <p:spTgt spid="35"/>
                                        </p:tgtEl>
                                        <p:attrNameLst>
                                          <p:attrName>ppt_y</p:attrName>
                                        </p:attrNameLst>
                                      </p:cBhvr>
                                      <p:tavLst>
                                        <p:tav tm="0">
                                          <p:val>
                                            <p:strVal val="#ppt_y"/>
                                          </p:val>
                                        </p:tav>
                                        <p:tav tm="100000">
                                          <p:val>
                                            <p:strVal val="#ppt_y"/>
                                          </p:val>
                                        </p:tav>
                                      </p:tavLst>
                                    </p:anim>
                                  </p:childTnLst>
                                </p:cTn>
                              </p:par>
                            </p:childTnLst>
                          </p:cTn>
                        </p:par>
                        <p:par>
                          <p:cTn id="52" fill="hold">
                            <p:stCondLst>
                              <p:cond delay="500"/>
                            </p:stCondLst>
                            <p:childTnLst>
                              <p:par>
                                <p:cTn id="53" presetID="22" presetClass="entr" presetSubtype="4"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down)">
                                      <p:cBhvr>
                                        <p:cTn id="55" dur="500"/>
                                        <p:tgtEl>
                                          <p:spTgt spid="32"/>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8" fill="hold" nodeType="click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wheel(8)">
                                      <p:cBhvr>
                                        <p:cTn id="60" dur="1000"/>
                                        <p:tgtEl>
                                          <p:spTgt spid="36"/>
                                        </p:tgtEl>
                                      </p:cBhvr>
                                    </p:animEffect>
                                  </p:childTnLst>
                                </p:cTn>
                              </p:par>
                            </p:childTnLst>
                          </p:cTn>
                        </p:par>
                        <p:par>
                          <p:cTn id="61" fill="hold">
                            <p:stCondLst>
                              <p:cond delay="1000"/>
                            </p:stCondLst>
                            <p:childTnLst>
                              <p:par>
                                <p:cTn id="62" presetID="1" presetClass="entr" presetSubtype="0" fill="hold" grpId="0" nodeType="afterEffect">
                                  <p:stCondLst>
                                    <p:cond delay="0"/>
                                  </p:stCondLst>
                                  <p:childTnLst>
                                    <p:set>
                                      <p:cBhvr>
                                        <p:cTn id="63" dur="1" fill="hold">
                                          <p:stCondLst>
                                            <p:cond delay="0"/>
                                          </p:stCondLst>
                                        </p:cTn>
                                        <p:tgtEl>
                                          <p:spTgt spid="30"/>
                                        </p:tgtEl>
                                        <p:attrNameLst>
                                          <p:attrName>style.visibility</p:attrName>
                                        </p:attrNameLst>
                                      </p:cBhvr>
                                      <p:to>
                                        <p:strVal val="visible"/>
                                      </p:to>
                                    </p:set>
                                  </p:childTnLst>
                                </p:cTn>
                              </p:par>
                            </p:childTnLst>
                          </p:cTn>
                        </p:par>
                        <p:par>
                          <p:cTn id="64" fill="hold">
                            <p:stCondLst>
                              <p:cond delay="1000"/>
                            </p:stCondLst>
                            <p:childTnLst>
                              <p:par>
                                <p:cTn id="65" presetID="22" presetClass="entr" presetSubtype="4" fill="hold" grpId="0" nodeType="afterEffect">
                                  <p:stCondLst>
                                    <p:cond delay="0"/>
                                  </p:stCondLst>
                                  <p:childTnLst>
                                    <p:set>
                                      <p:cBhvr>
                                        <p:cTn id="66" dur="1" fill="hold">
                                          <p:stCondLst>
                                            <p:cond delay="0"/>
                                          </p:stCondLst>
                                        </p:cTn>
                                        <p:tgtEl>
                                          <p:spTgt spid="33"/>
                                        </p:tgtEl>
                                        <p:attrNameLst>
                                          <p:attrName>style.visibility</p:attrName>
                                        </p:attrNameLst>
                                      </p:cBhvr>
                                      <p:to>
                                        <p:strVal val="visible"/>
                                      </p:to>
                                    </p:set>
                                    <p:animEffect transition="in" filter="wipe(down)">
                                      <p:cBhvr>
                                        <p:cTn id="67" dur="500"/>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4"/>
                                        </p:tgtEl>
                                        <p:attrNameLst>
                                          <p:attrName>style.visibility</p:attrName>
                                        </p:attrNameLst>
                                      </p:cBhvr>
                                      <p:to>
                                        <p:strVal val="visible"/>
                                      </p:to>
                                    </p:set>
                                    <p:animEffect transition="in" filter="wipe(down)">
                                      <p:cBhvr>
                                        <p:cTn id="72" dur="500"/>
                                        <p:tgtEl>
                                          <p:spTgt spid="34"/>
                                        </p:tgtEl>
                                      </p:cBhvr>
                                    </p:animEffect>
                                  </p:childTnLst>
                                </p:cTn>
                              </p:par>
                            </p:childTnLst>
                          </p:cTn>
                        </p:par>
                      </p:childTnLst>
                    </p:cTn>
                  </p:par>
                  <p:par>
                    <p:cTn id="73" fill="hold">
                      <p:stCondLst>
                        <p:cond delay="indefinite"/>
                      </p:stCondLst>
                      <p:childTnLst>
                        <p:par>
                          <p:cTn id="74" fill="hold">
                            <p:stCondLst>
                              <p:cond delay="0"/>
                            </p:stCondLst>
                            <p:childTnLst>
                              <p:par>
                                <p:cTn id="75" presetID="21" presetClass="entr" presetSubtype="8" fill="hold" nodeType="clickEffect">
                                  <p:stCondLst>
                                    <p:cond delay="0"/>
                                  </p:stCondLst>
                                  <p:childTnLst>
                                    <p:set>
                                      <p:cBhvr>
                                        <p:cTn id="76" dur="1" fill="hold">
                                          <p:stCondLst>
                                            <p:cond delay="0"/>
                                          </p:stCondLst>
                                        </p:cTn>
                                        <p:tgtEl>
                                          <p:spTgt spid="37"/>
                                        </p:tgtEl>
                                        <p:attrNameLst>
                                          <p:attrName>style.visibility</p:attrName>
                                        </p:attrNameLst>
                                      </p:cBhvr>
                                      <p:to>
                                        <p:strVal val="visible"/>
                                      </p:to>
                                    </p:set>
                                    <p:animEffect transition="in" filter="wheel(8)">
                                      <p:cBhvr>
                                        <p:cTn id="77" dur="1000"/>
                                        <p:tgtEl>
                                          <p:spTgt spid="37"/>
                                        </p:tgtEl>
                                      </p:cBhvr>
                                    </p:animEffect>
                                  </p:childTnLst>
                                </p:cTn>
                              </p:par>
                            </p:childTnLst>
                          </p:cTn>
                        </p:par>
                        <p:par>
                          <p:cTn id="78" fill="hold">
                            <p:stCondLst>
                              <p:cond delay="1000"/>
                            </p:stCondLst>
                            <p:childTnLst>
                              <p:par>
                                <p:cTn id="79" presetID="1" presetClass="entr" presetSubtype="0" fill="hold" grpId="0" nodeType="after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2" presetClass="entr" presetSubtype="8" fill="hold" nodeType="clickEffect">
                                  <p:stCondLst>
                                    <p:cond delay="0"/>
                                  </p:stCondLst>
                                  <p:childTnLst>
                                    <p:set>
                                      <p:cBhvr>
                                        <p:cTn id="88" dur="1" fill="hold">
                                          <p:stCondLst>
                                            <p:cond delay="0"/>
                                          </p:stCondLst>
                                        </p:cTn>
                                        <p:tgtEl>
                                          <p:spTgt spid="56"/>
                                        </p:tgtEl>
                                        <p:attrNameLst>
                                          <p:attrName>style.visibility</p:attrName>
                                        </p:attrNameLst>
                                      </p:cBhvr>
                                      <p:to>
                                        <p:strVal val="visible"/>
                                      </p:to>
                                    </p:set>
                                    <p:anim calcmode="lin" valueType="num">
                                      <p:cBhvr additive="base">
                                        <p:cTn id="89" dur="500" fill="hold"/>
                                        <p:tgtEl>
                                          <p:spTgt spid="56"/>
                                        </p:tgtEl>
                                        <p:attrNameLst>
                                          <p:attrName>ppt_x</p:attrName>
                                        </p:attrNameLst>
                                      </p:cBhvr>
                                      <p:tavLst>
                                        <p:tav tm="0">
                                          <p:val>
                                            <p:strVal val="0-#ppt_w/2"/>
                                          </p:val>
                                        </p:tav>
                                        <p:tav tm="100000">
                                          <p:val>
                                            <p:strVal val="#ppt_x"/>
                                          </p:val>
                                        </p:tav>
                                      </p:tavLst>
                                    </p:anim>
                                    <p:anim calcmode="lin" valueType="num">
                                      <p:cBhvr additive="base">
                                        <p:cTn id="90" dur="500" fill="hold"/>
                                        <p:tgtEl>
                                          <p:spTgt spid="56"/>
                                        </p:tgtEl>
                                        <p:attrNameLst>
                                          <p:attrName>ppt_y</p:attrName>
                                        </p:attrNameLst>
                                      </p:cBhvr>
                                      <p:tavLst>
                                        <p:tav tm="0">
                                          <p:val>
                                            <p:strVal val="#ppt_y"/>
                                          </p:val>
                                        </p:tav>
                                        <p:tav tm="100000">
                                          <p:val>
                                            <p:strVal val="#ppt_y"/>
                                          </p:val>
                                        </p:tav>
                                      </p:tavLst>
                                    </p:anim>
                                  </p:childTnLst>
                                </p:cTn>
                              </p:par>
                            </p:childTnLst>
                          </p:cTn>
                        </p:par>
                        <p:par>
                          <p:cTn id="91" fill="hold">
                            <p:stCondLst>
                              <p:cond delay="500"/>
                            </p:stCondLst>
                            <p:childTnLst>
                              <p:par>
                                <p:cTn id="92" presetID="22" presetClass="entr" presetSubtype="4" fill="hold" grpId="0" nodeType="afterEffect">
                                  <p:stCondLst>
                                    <p:cond delay="0"/>
                                  </p:stCondLst>
                                  <p:childTnLst>
                                    <p:set>
                                      <p:cBhvr>
                                        <p:cTn id="93" dur="1" fill="hold">
                                          <p:stCondLst>
                                            <p:cond delay="0"/>
                                          </p:stCondLst>
                                        </p:cTn>
                                        <p:tgtEl>
                                          <p:spTgt spid="53"/>
                                        </p:tgtEl>
                                        <p:attrNameLst>
                                          <p:attrName>style.visibility</p:attrName>
                                        </p:attrNameLst>
                                      </p:cBhvr>
                                      <p:to>
                                        <p:strVal val="visible"/>
                                      </p:to>
                                    </p:set>
                                    <p:animEffect transition="in" filter="wipe(down)">
                                      <p:cBhvr>
                                        <p:cTn id="94" dur="500"/>
                                        <p:tgtEl>
                                          <p:spTgt spid="53"/>
                                        </p:tgtEl>
                                      </p:cBhvr>
                                    </p:animEffect>
                                  </p:childTnLst>
                                </p:cTn>
                              </p:par>
                            </p:childTnLst>
                          </p:cTn>
                        </p:par>
                      </p:childTnLst>
                    </p:cTn>
                  </p:par>
                  <p:par>
                    <p:cTn id="95" fill="hold">
                      <p:stCondLst>
                        <p:cond delay="indefinite"/>
                      </p:stCondLst>
                      <p:childTnLst>
                        <p:par>
                          <p:cTn id="96" fill="hold">
                            <p:stCondLst>
                              <p:cond delay="0"/>
                            </p:stCondLst>
                            <p:childTnLst>
                              <p:par>
                                <p:cTn id="97" presetID="21" presetClass="entr" presetSubtype="8" fill="hold" nodeType="clickEffect">
                                  <p:stCondLst>
                                    <p:cond delay="0"/>
                                  </p:stCondLst>
                                  <p:childTnLst>
                                    <p:set>
                                      <p:cBhvr>
                                        <p:cTn id="98" dur="1" fill="hold">
                                          <p:stCondLst>
                                            <p:cond delay="0"/>
                                          </p:stCondLst>
                                        </p:cTn>
                                        <p:tgtEl>
                                          <p:spTgt spid="57"/>
                                        </p:tgtEl>
                                        <p:attrNameLst>
                                          <p:attrName>style.visibility</p:attrName>
                                        </p:attrNameLst>
                                      </p:cBhvr>
                                      <p:to>
                                        <p:strVal val="visible"/>
                                      </p:to>
                                    </p:set>
                                    <p:animEffect transition="in" filter="wheel(8)">
                                      <p:cBhvr>
                                        <p:cTn id="99" dur="1000"/>
                                        <p:tgtEl>
                                          <p:spTgt spid="57"/>
                                        </p:tgtEl>
                                      </p:cBhvr>
                                    </p:animEffect>
                                  </p:childTnLst>
                                </p:cTn>
                              </p:par>
                            </p:childTnLst>
                          </p:cTn>
                        </p:par>
                        <p:par>
                          <p:cTn id="100" fill="hold">
                            <p:stCondLst>
                              <p:cond delay="1000"/>
                            </p:stCondLst>
                            <p:childTnLst>
                              <p:par>
                                <p:cTn id="101" presetID="1" presetClass="entr" presetSubtype="0" fill="hold" grpId="0" nodeType="afterEffect">
                                  <p:stCondLst>
                                    <p:cond delay="0"/>
                                  </p:stCondLst>
                                  <p:childTnLst>
                                    <p:set>
                                      <p:cBhvr>
                                        <p:cTn id="102" dur="1" fill="hold">
                                          <p:stCondLst>
                                            <p:cond delay="0"/>
                                          </p:stCondLst>
                                        </p:cTn>
                                        <p:tgtEl>
                                          <p:spTgt spid="51"/>
                                        </p:tgtEl>
                                        <p:attrNameLst>
                                          <p:attrName>style.visibility</p:attrName>
                                        </p:attrNameLst>
                                      </p:cBhvr>
                                      <p:to>
                                        <p:strVal val="visible"/>
                                      </p:to>
                                    </p:set>
                                  </p:childTnLst>
                                </p:cTn>
                              </p:par>
                            </p:childTnLst>
                          </p:cTn>
                        </p:par>
                        <p:par>
                          <p:cTn id="103" fill="hold">
                            <p:stCondLst>
                              <p:cond delay="1000"/>
                            </p:stCondLst>
                            <p:childTnLst>
                              <p:par>
                                <p:cTn id="104" presetID="22" presetClass="entr" presetSubtype="4" fill="hold" grpId="0" nodeType="afterEffect">
                                  <p:stCondLst>
                                    <p:cond delay="0"/>
                                  </p:stCondLst>
                                  <p:childTnLst>
                                    <p:set>
                                      <p:cBhvr>
                                        <p:cTn id="105" dur="1" fill="hold">
                                          <p:stCondLst>
                                            <p:cond delay="0"/>
                                          </p:stCondLst>
                                        </p:cTn>
                                        <p:tgtEl>
                                          <p:spTgt spid="63"/>
                                        </p:tgtEl>
                                        <p:attrNameLst>
                                          <p:attrName>style.visibility</p:attrName>
                                        </p:attrNameLst>
                                      </p:cBhvr>
                                      <p:to>
                                        <p:strVal val="visible"/>
                                      </p:to>
                                    </p:set>
                                    <p:animEffect transition="in" filter="wipe(down)">
                                      <p:cBhvr>
                                        <p:cTn id="106" dur="500"/>
                                        <p:tgtEl>
                                          <p:spTgt spid="63"/>
                                        </p:tgtEl>
                                      </p:cBhvr>
                                    </p:animEffect>
                                  </p:childTnLst>
                                </p:cTn>
                              </p:par>
                            </p:childTnLst>
                          </p:cTn>
                        </p:par>
                      </p:childTnLst>
                    </p:cTn>
                  </p:par>
                  <p:par>
                    <p:cTn id="107" fill="hold">
                      <p:stCondLst>
                        <p:cond delay="indefinite"/>
                      </p:stCondLst>
                      <p:childTnLst>
                        <p:par>
                          <p:cTn id="108" fill="hold">
                            <p:stCondLst>
                              <p:cond delay="0"/>
                            </p:stCondLst>
                            <p:childTnLst>
                              <p:par>
                                <p:cTn id="109" presetID="21" presetClass="entr" presetSubtype="8" fill="hold" nodeType="clickEffect">
                                  <p:stCondLst>
                                    <p:cond delay="0"/>
                                  </p:stCondLst>
                                  <p:childTnLst>
                                    <p:set>
                                      <p:cBhvr>
                                        <p:cTn id="110" dur="1" fill="hold">
                                          <p:stCondLst>
                                            <p:cond delay="0"/>
                                          </p:stCondLst>
                                        </p:cTn>
                                        <p:tgtEl>
                                          <p:spTgt spid="47"/>
                                        </p:tgtEl>
                                        <p:attrNameLst>
                                          <p:attrName>style.visibility</p:attrName>
                                        </p:attrNameLst>
                                      </p:cBhvr>
                                      <p:to>
                                        <p:strVal val="visible"/>
                                      </p:to>
                                    </p:set>
                                    <p:animEffect transition="in" filter="wheel(8)">
                                      <p:cBhvr>
                                        <p:cTn id="111" dur="1000"/>
                                        <p:tgtEl>
                                          <p:spTgt spid="47"/>
                                        </p:tgtEl>
                                      </p:cBhvr>
                                    </p:animEffect>
                                  </p:childTnLst>
                                </p:cTn>
                              </p:par>
                            </p:childTnLst>
                          </p:cTn>
                        </p:par>
                        <p:par>
                          <p:cTn id="112" fill="hold">
                            <p:stCondLst>
                              <p:cond delay="1000"/>
                            </p:stCondLst>
                            <p:childTnLst>
                              <p:par>
                                <p:cTn id="113" presetID="1" presetClass="entr" presetSubtype="0" fill="hold" grpId="0" nodeType="afterEffect">
                                  <p:stCondLst>
                                    <p:cond delay="0"/>
                                  </p:stCondLst>
                                  <p:childTnLst>
                                    <p:set>
                                      <p:cBhvr>
                                        <p:cTn id="114" dur="1" fill="hold">
                                          <p:stCondLst>
                                            <p:cond delay="0"/>
                                          </p:stCondLst>
                                        </p:cTn>
                                        <p:tgtEl>
                                          <p:spTgt spid="67"/>
                                        </p:tgtEl>
                                        <p:attrNameLst>
                                          <p:attrName>style.visibility</p:attrName>
                                        </p:attrNameLst>
                                      </p:cBhvr>
                                      <p:to>
                                        <p:strVal val="visible"/>
                                      </p:to>
                                    </p:set>
                                  </p:childTnLst>
                                </p:cTn>
                              </p:par>
                            </p:childTnLst>
                          </p:cTn>
                        </p:par>
                        <p:par>
                          <p:cTn id="115" fill="hold">
                            <p:stCondLst>
                              <p:cond delay="1000"/>
                            </p:stCondLst>
                            <p:childTnLst>
                              <p:par>
                                <p:cTn id="116" presetID="22" presetClass="entr" presetSubtype="4" fill="hold" grpId="0" nodeType="afterEffect">
                                  <p:stCondLst>
                                    <p:cond delay="0"/>
                                  </p:stCondLst>
                                  <p:childTnLst>
                                    <p:set>
                                      <p:cBhvr>
                                        <p:cTn id="117" dur="1" fill="hold">
                                          <p:stCondLst>
                                            <p:cond delay="0"/>
                                          </p:stCondLst>
                                        </p:cTn>
                                        <p:tgtEl>
                                          <p:spTgt spid="54"/>
                                        </p:tgtEl>
                                        <p:attrNameLst>
                                          <p:attrName>style.visibility</p:attrName>
                                        </p:attrNameLst>
                                      </p:cBhvr>
                                      <p:to>
                                        <p:strVal val="visible"/>
                                      </p:to>
                                    </p:set>
                                    <p:animEffect transition="in" filter="wipe(down)">
                                      <p:cBhvr>
                                        <p:cTn id="118" dur="500"/>
                                        <p:tgtEl>
                                          <p:spTgt spid="54"/>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grpId="0" nodeType="clickEffect">
                                  <p:stCondLst>
                                    <p:cond delay="0"/>
                                  </p:stCondLst>
                                  <p:childTnLst>
                                    <p:set>
                                      <p:cBhvr>
                                        <p:cTn id="122" dur="1" fill="hold">
                                          <p:stCondLst>
                                            <p:cond delay="0"/>
                                          </p:stCondLst>
                                        </p:cTn>
                                        <p:tgtEl>
                                          <p:spTgt spid="55"/>
                                        </p:tgtEl>
                                        <p:attrNameLst>
                                          <p:attrName>style.visibility</p:attrName>
                                        </p:attrNameLst>
                                      </p:cBhvr>
                                      <p:to>
                                        <p:strVal val="visible"/>
                                      </p:to>
                                    </p:set>
                                    <p:animEffect transition="in" filter="wipe(down)">
                                      <p:cBhvr>
                                        <p:cTn id="123" dur="500"/>
                                        <p:tgtEl>
                                          <p:spTgt spid="55"/>
                                        </p:tgtEl>
                                      </p:cBhvr>
                                    </p:animEffect>
                                  </p:childTnLst>
                                </p:cTn>
                              </p:par>
                            </p:childTnLst>
                          </p:cTn>
                        </p:par>
                      </p:childTnLst>
                    </p:cTn>
                  </p:par>
                  <p:par>
                    <p:cTn id="124" fill="hold">
                      <p:stCondLst>
                        <p:cond delay="indefinite"/>
                      </p:stCondLst>
                      <p:childTnLst>
                        <p:par>
                          <p:cTn id="125" fill="hold">
                            <p:stCondLst>
                              <p:cond delay="0"/>
                            </p:stCondLst>
                            <p:childTnLst>
                              <p:par>
                                <p:cTn id="126" presetID="21" presetClass="entr" presetSubtype="8" fill="hold" nodeType="clickEffect">
                                  <p:stCondLst>
                                    <p:cond delay="0"/>
                                  </p:stCondLst>
                                  <p:childTnLst>
                                    <p:set>
                                      <p:cBhvr>
                                        <p:cTn id="127" dur="1" fill="hold">
                                          <p:stCondLst>
                                            <p:cond delay="0"/>
                                          </p:stCondLst>
                                        </p:cTn>
                                        <p:tgtEl>
                                          <p:spTgt spid="69"/>
                                        </p:tgtEl>
                                        <p:attrNameLst>
                                          <p:attrName>style.visibility</p:attrName>
                                        </p:attrNameLst>
                                      </p:cBhvr>
                                      <p:to>
                                        <p:strVal val="visible"/>
                                      </p:to>
                                    </p:set>
                                    <p:animEffect transition="in" filter="wheel(8)">
                                      <p:cBhvr>
                                        <p:cTn id="128" dur="1000"/>
                                        <p:tgtEl>
                                          <p:spTgt spid="69"/>
                                        </p:tgtEl>
                                      </p:cBhvr>
                                    </p:animEffect>
                                  </p:childTnLst>
                                </p:cTn>
                              </p:par>
                            </p:childTnLst>
                          </p:cTn>
                        </p:par>
                        <p:par>
                          <p:cTn id="129" fill="hold">
                            <p:stCondLst>
                              <p:cond delay="1000"/>
                            </p:stCondLst>
                            <p:childTnLst>
                              <p:par>
                                <p:cTn id="130" presetID="1" presetClass="entr" presetSubtype="0" fill="hold" grpId="0" nodeType="afterEffect">
                                  <p:stCondLst>
                                    <p:cond delay="0"/>
                                  </p:stCondLst>
                                  <p:childTnLst>
                                    <p:set>
                                      <p:cBhvr>
                                        <p:cTn id="131" dur="1" fill="hold">
                                          <p:stCondLst>
                                            <p:cond delay="0"/>
                                          </p:stCondLst>
                                        </p:cTn>
                                        <p:tgtEl>
                                          <p:spTgt spid="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animBg="1"/>
      <p:bldP spid="23" grpId="0" animBg="1"/>
      <p:bldP spid="25" grpId="0" animBg="1"/>
      <p:bldP spid="4" grpId="0" animBg="1"/>
      <p:bldP spid="5" grpId="0" animBg="1"/>
      <p:bldP spid="6" grpId="0" animBg="1"/>
      <p:bldP spid="27" grpId="0" animBg="1"/>
      <p:bldP spid="29" grpId="0" animBg="1"/>
      <p:bldP spid="30" grpId="0" animBg="1"/>
      <p:bldP spid="32" grpId="0" animBg="1"/>
      <p:bldP spid="33" grpId="0" animBg="1"/>
      <p:bldP spid="34" grpId="0" animBg="1"/>
      <p:bldP spid="40" grpId="0" animBg="1"/>
      <p:bldP spid="51" grpId="0" animBg="1"/>
      <p:bldP spid="53" grpId="0" animBg="1"/>
      <p:bldP spid="54" grpId="0" animBg="1"/>
      <p:bldP spid="55" grpId="0" animBg="1"/>
      <p:bldP spid="59" grpId="0" animBg="1"/>
      <p:bldP spid="63" grpId="0" animBg="1"/>
      <p:bldP spid="6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85216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66" name="Oval 65">
            <a:extLst>
              <a:ext uri="{FF2B5EF4-FFF2-40B4-BE49-F238E27FC236}">
                <a16:creationId xmlns:a16="http://schemas.microsoft.com/office/drawing/2014/main" id="{FDA6ABC1-5003-427B-877E-9BBB79E3AA48}"/>
              </a:ext>
            </a:extLst>
          </p:cNvPr>
          <p:cNvSpPr/>
          <p:nvPr/>
        </p:nvSpPr>
        <p:spPr>
          <a:xfrm>
            <a:off x="294132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8" name="Oval 67">
            <a:extLst>
              <a:ext uri="{FF2B5EF4-FFF2-40B4-BE49-F238E27FC236}">
                <a16:creationId xmlns:a16="http://schemas.microsoft.com/office/drawing/2014/main" id="{0E56F860-438E-45AF-8188-6755A5C5F52F}"/>
              </a:ext>
            </a:extLst>
          </p:cNvPr>
          <p:cNvSpPr/>
          <p:nvPr/>
        </p:nvSpPr>
        <p:spPr>
          <a:xfrm>
            <a:off x="439674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70" name="Oval 69">
            <a:extLst>
              <a:ext uri="{FF2B5EF4-FFF2-40B4-BE49-F238E27FC236}">
                <a16:creationId xmlns:a16="http://schemas.microsoft.com/office/drawing/2014/main" id="{1926C18E-3963-4E9C-B80D-1A0DD6EC1068}"/>
              </a:ext>
            </a:extLst>
          </p:cNvPr>
          <p:cNvSpPr/>
          <p:nvPr/>
        </p:nvSpPr>
        <p:spPr>
          <a:xfrm>
            <a:off x="5852160" y="423371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solidFill>
                  <a:schemeClr val="tx1"/>
                </a:solidFill>
              </a:rPr>
              <a:t>B</a:t>
            </a:r>
            <a:r>
              <a:rPr lang="en-US" sz="3200" cap="none" baseline="-25000" dirty="0">
                <a:solidFill>
                  <a:schemeClr val="tx1"/>
                </a:solidFill>
              </a:rPr>
              <a:t>6</a:t>
            </a:r>
            <a:r>
              <a:rPr lang="en-US" sz="2400" cap="none" dirty="0">
                <a:solidFill>
                  <a:schemeClr val="tx1"/>
                </a:solidFill>
              </a:rPr>
              <a:t> ={w| w has at least two 1s}.</a:t>
            </a:r>
          </a:p>
          <a:p>
            <a:pPr>
              <a:spcBef>
                <a:spcPts val="0"/>
              </a:spcBef>
            </a:pPr>
            <a:r>
              <a:rPr lang="en-US" sz="2400" cap="none" dirty="0">
                <a:solidFill>
                  <a:schemeClr val="bg2">
                    <a:lumMod val="50000"/>
                  </a:schemeClr>
                </a:solidFill>
              </a:rPr>
              <a:t>B7 ={w| w has at most two 1s}.</a:t>
            </a:r>
          </a:p>
          <a:p>
            <a:pPr>
              <a:spcBef>
                <a:spcPts val="0"/>
              </a:spcBef>
            </a:pPr>
            <a:r>
              <a:rPr lang="en-US" sz="2400" cap="none" dirty="0">
                <a:solidFill>
                  <a:schemeClr val="tx1"/>
                </a:solidFill>
              </a:rPr>
              <a:t>∑ = {0,1} </a:t>
            </a:r>
          </a:p>
        </p:txBody>
      </p:sp>
      <p:sp>
        <p:nvSpPr>
          <p:cNvPr id="10" name="Oval 9">
            <a:extLst>
              <a:ext uri="{FF2B5EF4-FFF2-40B4-BE49-F238E27FC236}">
                <a16:creationId xmlns:a16="http://schemas.microsoft.com/office/drawing/2014/main" id="{57FBADC4-4323-480A-8E46-6AC3F297FA67}"/>
              </a:ext>
            </a:extLst>
          </p:cNvPr>
          <p:cNvSpPr/>
          <p:nvPr/>
        </p:nvSpPr>
        <p:spPr>
          <a:xfrm>
            <a:off x="294132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439674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812067" y="2377440"/>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400" b="1" baseline="-25000" dirty="0">
                <a:solidFill>
                  <a:sysClr val="windowText" lastClr="000000"/>
                </a:solidFill>
                <a:latin typeface="+mj-lt"/>
              </a:rPr>
              <a:t>6</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812067" y="4218471"/>
            <a:ext cx="490953"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B7</a:t>
            </a:r>
            <a:endParaRPr lang="en-US" b="1" baseline="-25000" dirty="0">
              <a:solidFill>
                <a:sysClr val="windowText" lastClr="000000"/>
              </a:solidFill>
              <a:latin typeface="+mj-lt"/>
            </a:endParaRP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233172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stCxn id="10" idx="6"/>
            <a:endCxn id="64" idx="2"/>
          </p:cNvCxnSpPr>
          <p:nvPr/>
        </p:nvCxnSpPr>
        <p:spPr>
          <a:xfrm>
            <a:off x="362712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a:off x="5082540" y="2682240"/>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2331720" y="452327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362712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5082540" y="453851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905523" y="24324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7" name="Oval 76">
            <a:extLst>
              <a:ext uri="{FF2B5EF4-FFF2-40B4-BE49-F238E27FC236}">
                <a16:creationId xmlns:a16="http://schemas.microsoft.com/office/drawing/2014/main" id="{56FF8CC1-BDDC-4F14-9FAE-D11AA573A5A5}"/>
              </a:ext>
            </a:extLst>
          </p:cNvPr>
          <p:cNvSpPr/>
          <p:nvPr/>
        </p:nvSpPr>
        <p:spPr>
          <a:xfrm>
            <a:off x="2994683" y="42887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8" name="Oval 77">
            <a:extLst>
              <a:ext uri="{FF2B5EF4-FFF2-40B4-BE49-F238E27FC236}">
                <a16:creationId xmlns:a16="http://schemas.microsoft.com/office/drawing/2014/main" id="{B2EC6111-2EF0-48F2-96DB-B8AD47C33234}"/>
              </a:ext>
            </a:extLst>
          </p:cNvPr>
          <p:cNvSpPr/>
          <p:nvPr/>
        </p:nvSpPr>
        <p:spPr>
          <a:xfrm>
            <a:off x="4457700" y="4285705"/>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9" name="Oval 78">
            <a:extLst>
              <a:ext uri="{FF2B5EF4-FFF2-40B4-BE49-F238E27FC236}">
                <a16:creationId xmlns:a16="http://schemas.microsoft.com/office/drawing/2014/main" id="{38FE8EB6-834D-4AFA-82D5-74516E5C3780}"/>
              </a:ext>
            </a:extLst>
          </p:cNvPr>
          <p:cNvSpPr/>
          <p:nvPr/>
        </p:nvSpPr>
        <p:spPr>
          <a:xfrm>
            <a:off x="5905523" y="4294988"/>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1" name="Connector: Curved 80">
            <a:extLst>
              <a:ext uri="{FF2B5EF4-FFF2-40B4-BE49-F238E27FC236}">
                <a16:creationId xmlns:a16="http://schemas.microsoft.com/office/drawing/2014/main" id="{F0093C33-4E9A-49D9-8EFE-E588BFA4893E}"/>
              </a:ext>
            </a:extLst>
          </p:cNvPr>
          <p:cNvCxnSpPr>
            <a:stCxn id="10" idx="1"/>
            <a:endCxn id="10" idx="7"/>
          </p:cNvCxnSpPr>
          <p:nvPr/>
        </p:nvCxnSpPr>
        <p:spPr>
          <a:xfrm rot="5400000" flipH="1" flipV="1">
            <a:off x="3284220" y="2224247"/>
            <a:ext cx="12700" cy="484934"/>
          </a:xfrm>
          <a:prstGeom prst="curvedConnector3">
            <a:avLst>
              <a:gd name="adj1" fmla="val 358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3" name="Connector: Curved 82">
            <a:extLst>
              <a:ext uri="{FF2B5EF4-FFF2-40B4-BE49-F238E27FC236}">
                <a16:creationId xmlns:a16="http://schemas.microsoft.com/office/drawing/2014/main" id="{BB4D5BC4-444A-4912-89DD-20DB77413CF5}"/>
              </a:ext>
            </a:extLst>
          </p:cNvPr>
          <p:cNvCxnSpPr>
            <a:cxnSpLocks/>
            <a:stCxn id="64" idx="1"/>
            <a:endCxn id="64" idx="7"/>
          </p:cNvCxnSpPr>
          <p:nvPr/>
        </p:nvCxnSpPr>
        <p:spPr>
          <a:xfrm rot="5400000" flipH="1" flipV="1">
            <a:off x="4739640" y="2224247"/>
            <a:ext cx="12700" cy="484934"/>
          </a:xfrm>
          <a:prstGeom prst="curvedConnector3">
            <a:avLst>
              <a:gd name="adj1" fmla="val 334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4" name="Connector: Curved 83">
            <a:extLst>
              <a:ext uri="{FF2B5EF4-FFF2-40B4-BE49-F238E27FC236}">
                <a16:creationId xmlns:a16="http://schemas.microsoft.com/office/drawing/2014/main" id="{2A2342FD-D784-4A7C-8FF4-0CAFEEABAB51}"/>
              </a:ext>
            </a:extLst>
          </p:cNvPr>
          <p:cNvCxnSpPr>
            <a:cxnSpLocks/>
            <a:stCxn id="65" idx="1"/>
            <a:endCxn id="65" idx="7"/>
          </p:cNvCxnSpPr>
          <p:nvPr/>
        </p:nvCxnSpPr>
        <p:spPr>
          <a:xfrm rot="5400000" flipH="1" flipV="1">
            <a:off x="6195060" y="2224247"/>
            <a:ext cx="12700" cy="484934"/>
          </a:xfrm>
          <a:prstGeom prst="curvedConnector3">
            <a:avLst>
              <a:gd name="adj1" fmla="val 32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328422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6" name="Connector: Curved 85">
            <a:extLst>
              <a:ext uri="{FF2B5EF4-FFF2-40B4-BE49-F238E27FC236}">
                <a16:creationId xmlns:a16="http://schemas.microsoft.com/office/drawing/2014/main" id="{C4CAB1BF-4F4B-4092-8F68-570D7F585513}"/>
              </a:ext>
            </a:extLst>
          </p:cNvPr>
          <p:cNvCxnSpPr>
            <a:cxnSpLocks/>
            <a:stCxn id="68" idx="1"/>
            <a:endCxn id="68" idx="7"/>
          </p:cNvCxnSpPr>
          <p:nvPr/>
        </p:nvCxnSpPr>
        <p:spPr>
          <a:xfrm rot="5400000" flipH="1" flipV="1">
            <a:off x="4739640" y="408051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7" name="Connector: Curved 86">
            <a:extLst>
              <a:ext uri="{FF2B5EF4-FFF2-40B4-BE49-F238E27FC236}">
                <a16:creationId xmlns:a16="http://schemas.microsoft.com/office/drawing/2014/main" id="{9B8D1178-BE5E-44F9-A336-02E492320853}"/>
              </a:ext>
            </a:extLst>
          </p:cNvPr>
          <p:cNvCxnSpPr>
            <a:cxnSpLocks/>
            <a:stCxn id="70" idx="1"/>
            <a:endCxn id="70" idx="7"/>
          </p:cNvCxnSpPr>
          <p:nvPr/>
        </p:nvCxnSpPr>
        <p:spPr>
          <a:xfrm rot="5400000" flipH="1" flipV="1">
            <a:off x="6195060" y="408051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2987040" y="161844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627120" y="224119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495851" y="164961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9" name="Rectangle 118">
            <a:extLst>
              <a:ext uri="{FF2B5EF4-FFF2-40B4-BE49-F238E27FC236}">
                <a16:creationId xmlns:a16="http://schemas.microsoft.com/office/drawing/2014/main" id="{90A5F723-9B1F-4EC4-8DE8-94A7F3415122}"/>
              </a:ext>
            </a:extLst>
          </p:cNvPr>
          <p:cNvSpPr/>
          <p:nvPr/>
        </p:nvSpPr>
        <p:spPr>
          <a:xfrm>
            <a:off x="5135902" y="222611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0" name="Rectangle 119">
            <a:extLst>
              <a:ext uri="{FF2B5EF4-FFF2-40B4-BE49-F238E27FC236}">
                <a16:creationId xmlns:a16="http://schemas.microsoft.com/office/drawing/2014/main" id="{B74AFF1D-3FBA-407E-B48F-473A694EE12D}"/>
              </a:ext>
            </a:extLst>
          </p:cNvPr>
          <p:cNvSpPr/>
          <p:nvPr/>
        </p:nvSpPr>
        <p:spPr>
          <a:xfrm>
            <a:off x="5879950" y="1664168"/>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1" name="Rectangle 120">
            <a:extLst>
              <a:ext uri="{FF2B5EF4-FFF2-40B4-BE49-F238E27FC236}">
                <a16:creationId xmlns:a16="http://schemas.microsoft.com/office/drawing/2014/main" id="{6EBBE0B5-DA9A-4638-A03C-E4CC88AEDF61}"/>
              </a:ext>
            </a:extLst>
          </p:cNvPr>
          <p:cNvSpPr/>
          <p:nvPr/>
        </p:nvSpPr>
        <p:spPr>
          <a:xfrm>
            <a:off x="2988361" y="344842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2" name="Rectangle 121">
            <a:extLst>
              <a:ext uri="{FF2B5EF4-FFF2-40B4-BE49-F238E27FC236}">
                <a16:creationId xmlns:a16="http://schemas.microsoft.com/office/drawing/2014/main" id="{929536B8-22C5-4B10-90B2-45BE2C954E2B}"/>
              </a:ext>
            </a:extLst>
          </p:cNvPr>
          <p:cNvSpPr/>
          <p:nvPr/>
        </p:nvSpPr>
        <p:spPr>
          <a:xfrm>
            <a:off x="3688080" y="406907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3" name="Rectangle 122">
            <a:extLst>
              <a:ext uri="{FF2B5EF4-FFF2-40B4-BE49-F238E27FC236}">
                <a16:creationId xmlns:a16="http://schemas.microsoft.com/office/drawing/2014/main" id="{B5151436-71BD-4B7F-827E-AFBE645FE320}"/>
              </a:ext>
            </a:extLst>
          </p:cNvPr>
          <p:cNvSpPr/>
          <p:nvPr/>
        </p:nvSpPr>
        <p:spPr>
          <a:xfrm>
            <a:off x="4437437" y="343232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4" name="Rectangle 123">
            <a:extLst>
              <a:ext uri="{FF2B5EF4-FFF2-40B4-BE49-F238E27FC236}">
                <a16:creationId xmlns:a16="http://schemas.microsoft.com/office/drawing/2014/main" id="{5A19DACC-6A33-4871-9E4F-E630AD921BE1}"/>
              </a:ext>
            </a:extLst>
          </p:cNvPr>
          <p:cNvSpPr/>
          <p:nvPr/>
        </p:nvSpPr>
        <p:spPr>
          <a:xfrm>
            <a:off x="5135903" y="411030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5" name="Rectangle 124">
            <a:extLst>
              <a:ext uri="{FF2B5EF4-FFF2-40B4-BE49-F238E27FC236}">
                <a16:creationId xmlns:a16="http://schemas.microsoft.com/office/drawing/2014/main" id="{450C64AD-2845-48F6-946F-6CFC65A28E4F}"/>
              </a:ext>
            </a:extLst>
          </p:cNvPr>
          <p:cNvSpPr/>
          <p:nvPr/>
        </p:nvSpPr>
        <p:spPr>
          <a:xfrm>
            <a:off x="5897903" y="341708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Tree>
    <p:extLst>
      <p:ext uri="{BB962C8B-B14F-4D97-AF65-F5344CB8AC3E}">
        <p14:creationId xmlns:p14="http://schemas.microsoft.com/office/powerpoint/2010/main" val="2543848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81"/>
                                        </p:tgtEl>
                                        <p:attrNameLst>
                                          <p:attrName>style.visibility</p:attrName>
                                        </p:attrNameLst>
                                      </p:cBhvr>
                                      <p:to>
                                        <p:strVal val="visible"/>
                                      </p:to>
                                    </p:set>
                                    <p:animEffect transition="in" filter="wheel(8)">
                                      <p:cBhvr>
                                        <p:cTn id="58" dur="1000"/>
                                        <p:tgtEl>
                                          <p:spTgt spid="8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8" fill="hold" nodeType="clickEffect">
                                  <p:stCondLst>
                                    <p:cond delay="0"/>
                                  </p:stCondLst>
                                  <p:childTnLst>
                                    <p:set>
                                      <p:cBhvr>
                                        <p:cTn id="65" dur="1" fill="hold">
                                          <p:stCondLst>
                                            <p:cond delay="0"/>
                                          </p:stCondLst>
                                        </p:cTn>
                                        <p:tgtEl>
                                          <p:spTgt spid="83"/>
                                        </p:tgtEl>
                                        <p:attrNameLst>
                                          <p:attrName>style.visibility</p:attrName>
                                        </p:attrNameLst>
                                      </p:cBhvr>
                                      <p:to>
                                        <p:strVal val="visible"/>
                                      </p:to>
                                    </p:set>
                                    <p:animEffect transition="in" filter="wheel(8)">
                                      <p:cBhvr>
                                        <p:cTn id="66" dur="1000"/>
                                        <p:tgtEl>
                                          <p:spTgt spid="83"/>
                                        </p:tgtEl>
                                      </p:cBhvr>
                                    </p:animEffect>
                                  </p:childTnLst>
                                </p:cTn>
                              </p:par>
                            </p:childTnLst>
                          </p:cTn>
                        </p:par>
                        <p:par>
                          <p:cTn id="67" fill="hold">
                            <p:stCondLst>
                              <p:cond delay="1000"/>
                            </p:stCondLst>
                            <p:childTnLst>
                              <p:par>
                                <p:cTn id="68" presetID="1"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75"/>
                                        </p:tgtEl>
                                        <p:attrNameLst>
                                          <p:attrName>style.visibility</p:attrName>
                                        </p:attrNameLst>
                                      </p:cBhvr>
                                      <p:to>
                                        <p:strVal val="visible"/>
                                      </p:to>
                                    </p:set>
                                  </p:childTnLst>
                                </p:cTn>
                              </p:par>
                            </p:childTnLst>
                          </p:cTn>
                        </p:par>
                      </p:childTnLst>
                    </p:cTn>
                  </p:par>
                  <p:par>
                    <p:cTn id="74" fill="hold">
                      <p:stCondLst>
                        <p:cond delay="indefinite"/>
                      </p:stCondLst>
                      <p:childTnLst>
                        <p:par>
                          <p:cTn id="75" fill="hold">
                            <p:stCondLst>
                              <p:cond delay="0"/>
                            </p:stCondLst>
                            <p:childTnLst>
                              <p:par>
                                <p:cTn id="76" presetID="2" presetClass="entr" presetSubtype="8" fill="hold" nodeType="clickEffect">
                                  <p:stCondLst>
                                    <p:cond delay="0"/>
                                  </p:stCondLst>
                                  <p:childTnLst>
                                    <p:set>
                                      <p:cBhvr>
                                        <p:cTn id="77" dur="1" fill="hold">
                                          <p:stCondLst>
                                            <p:cond delay="0"/>
                                          </p:stCondLst>
                                        </p:cTn>
                                        <p:tgtEl>
                                          <p:spTgt spid="22"/>
                                        </p:tgtEl>
                                        <p:attrNameLst>
                                          <p:attrName>style.visibility</p:attrName>
                                        </p:attrNameLst>
                                      </p:cBhvr>
                                      <p:to>
                                        <p:strVal val="visible"/>
                                      </p:to>
                                    </p:set>
                                    <p:anim calcmode="lin" valueType="num">
                                      <p:cBhvr additive="base">
                                        <p:cTn id="78" dur="500" fill="hold"/>
                                        <p:tgtEl>
                                          <p:spTgt spid="22"/>
                                        </p:tgtEl>
                                        <p:attrNameLst>
                                          <p:attrName>ppt_x</p:attrName>
                                        </p:attrNameLst>
                                      </p:cBhvr>
                                      <p:tavLst>
                                        <p:tav tm="0">
                                          <p:val>
                                            <p:strVal val="0-#ppt_w/2"/>
                                          </p:val>
                                        </p:tav>
                                        <p:tav tm="100000">
                                          <p:val>
                                            <p:strVal val="#ppt_x"/>
                                          </p:val>
                                        </p:tav>
                                      </p:tavLst>
                                    </p:anim>
                                    <p:anim calcmode="lin" valueType="num">
                                      <p:cBhvr additive="base">
                                        <p:cTn id="79" dur="500" fill="hold"/>
                                        <p:tgtEl>
                                          <p:spTgt spid="22"/>
                                        </p:tgtEl>
                                        <p:attrNameLst>
                                          <p:attrName>ppt_y</p:attrName>
                                        </p:attrNameLst>
                                      </p:cBhvr>
                                      <p:tavLst>
                                        <p:tav tm="0">
                                          <p:val>
                                            <p:strVal val="#ppt_y"/>
                                          </p:val>
                                        </p:tav>
                                        <p:tav tm="100000">
                                          <p:val>
                                            <p:strVal val="#ppt_y"/>
                                          </p:val>
                                        </p:tav>
                                      </p:tavLst>
                                    </p:anim>
                                  </p:childTnLst>
                                </p:cTn>
                              </p:par>
                            </p:childTnLst>
                          </p:cTn>
                        </p:par>
                        <p:par>
                          <p:cTn id="80" fill="hold">
                            <p:stCondLst>
                              <p:cond delay="500"/>
                            </p:stCondLst>
                            <p:childTnLst>
                              <p:par>
                                <p:cTn id="81" presetID="22" presetClass="entr" presetSubtype="4" fill="hold" grpId="0" nodeType="afterEffect">
                                  <p:stCondLst>
                                    <p:cond delay="0"/>
                                  </p:stCondLst>
                                  <p:childTnLst>
                                    <p:set>
                                      <p:cBhvr>
                                        <p:cTn id="82" dur="1" fill="hold">
                                          <p:stCondLst>
                                            <p:cond delay="0"/>
                                          </p:stCondLst>
                                        </p:cTn>
                                        <p:tgtEl>
                                          <p:spTgt spid="66"/>
                                        </p:tgtEl>
                                        <p:attrNameLst>
                                          <p:attrName>style.visibility</p:attrName>
                                        </p:attrNameLst>
                                      </p:cBhvr>
                                      <p:to>
                                        <p:strVal val="visible"/>
                                      </p:to>
                                    </p:set>
                                    <p:animEffect transition="in" filter="wipe(down)">
                                      <p:cBhvr>
                                        <p:cTn id="83" dur="500"/>
                                        <p:tgtEl>
                                          <p:spTgt spid="66"/>
                                        </p:tgtEl>
                                      </p:cBhvr>
                                    </p:animEffect>
                                  </p:childTnLst>
                                </p:cTn>
                              </p:par>
                            </p:childTnLst>
                          </p:cTn>
                        </p:par>
                      </p:childTnLst>
                    </p:cTn>
                  </p:par>
                  <p:par>
                    <p:cTn id="84" fill="hold">
                      <p:stCondLst>
                        <p:cond delay="indefinite"/>
                      </p:stCondLst>
                      <p:childTnLst>
                        <p:par>
                          <p:cTn id="85" fill="hold">
                            <p:stCondLst>
                              <p:cond delay="0"/>
                            </p:stCondLst>
                            <p:childTnLst>
                              <p:par>
                                <p:cTn id="86" presetID="21" presetClass="entr" presetSubtype="8" fill="hold" nodeType="click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wheel(8)">
                                      <p:cBhvr>
                                        <p:cTn id="88" dur="1000"/>
                                        <p:tgtEl>
                                          <p:spTgt spid="39"/>
                                        </p:tgtEl>
                                      </p:cBhvr>
                                    </p:animEffect>
                                  </p:childTnLst>
                                </p:cTn>
                              </p:par>
                            </p:childTnLst>
                          </p:cTn>
                        </p:par>
                        <p:par>
                          <p:cTn id="89" fill="hold">
                            <p:stCondLst>
                              <p:cond delay="1000"/>
                            </p:stCondLst>
                            <p:childTnLst>
                              <p:par>
                                <p:cTn id="90" presetID="1" presetClass="entr" presetSubtype="0" fill="hold" grpId="0" nodeType="afterEffect">
                                  <p:stCondLst>
                                    <p:cond delay="0"/>
                                  </p:stCondLst>
                                  <p:childTnLst>
                                    <p:set>
                                      <p:cBhvr>
                                        <p:cTn id="91" dur="1" fill="hold">
                                          <p:stCondLst>
                                            <p:cond delay="0"/>
                                          </p:stCondLst>
                                        </p:cTn>
                                        <p:tgtEl>
                                          <p:spTgt spid="122"/>
                                        </p:tgtEl>
                                        <p:attrNameLst>
                                          <p:attrName>style.visibility</p:attrName>
                                        </p:attrNameLst>
                                      </p:cBhvr>
                                      <p:to>
                                        <p:strVal val="visible"/>
                                      </p:to>
                                    </p:set>
                                  </p:childTnLst>
                                </p:cTn>
                              </p:par>
                            </p:childTnLst>
                          </p:cTn>
                        </p:par>
                        <p:par>
                          <p:cTn id="92" fill="hold">
                            <p:stCondLst>
                              <p:cond delay="1000"/>
                            </p:stCondLst>
                            <p:childTnLst>
                              <p:par>
                                <p:cTn id="93" presetID="22" presetClass="entr" presetSubtype="4" fill="hold" grpId="0" nodeType="afterEffect">
                                  <p:stCondLst>
                                    <p:cond delay="0"/>
                                  </p:stCondLst>
                                  <p:childTnLst>
                                    <p:set>
                                      <p:cBhvr>
                                        <p:cTn id="94" dur="1" fill="hold">
                                          <p:stCondLst>
                                            <p:cond delay="0"/>
                                          </p:stCondLst>
                                        </p:cTn>
                                        <p:tgtEl>
                                          <p:spTgt spid="68"/>
                                        </p:tgtEl>
                                        <p:attrNameLst>
                                          <p:attrName>style.visibility</p:attrName>
                                        </p:attrNameLst>
                                      </p:cBhvr>
                                      <p:to>
                                        <p:strVal val="visible"/>
                                      </p:to>
                                    </p:set>
                                    <p:animEffect transition="in" filter="wipe(down)">
                                      <p:cBhvr>
                                        <p:cTn id="95" dur="500"/>
                                        <p:tgtEl>
                                          <p:spTgt spid="68"/>
                                        </p:tgtEl>
                                      </p:cBhvr>
                                    </p:animEffect>
                                  </p:childTnLst>
                                </p:cTn>
                              </p:par>
                            </p:childTnLst>
                          </p:cTn>
                        </p:par>
                      </p:childTnLst>
                    </p:cTn>
                  </p:par>
                  <p:par>
                    <p:cTn id="96" fill="hold">
                      <p:stCondLst>
                        <p:cond delay="indefinite"/>
                      </p:stCondLst>
                      <p:childTnLst>
                        <p:par>
                          <p:cTn id="97" fill="hold">
                            <p:stCondLst>
                              <p:cond delay="0"/>
                            </p:stCondLst>
                            <p:childTnLst>
                              <p:par>
                                <p:cTn id="98" presetID="21" presetClass="entr" presetSubtype="8" fill="hold" nodeType="clickEffect">
                                  <p:stCondLst>
                                    <p:cond delay="0"/>
                                  </p:stCondLst>
                                  <p:childTnLst>
                                    <p:set>
                                      <p:cBhvr>
                                        <p:cTn id="99" dur="1" fill="hold">
                                          <p:stCondLst>
                                            <p:cond delay="0"/>
                                          </p:stCondLst>
                                        </p:cTn>
                                        <p:tgtEl>
                                          <p:spTgt spid="44"/>
                                        </p:tgtEl>
                                        <p:attrNameLst>
                                          <p:attrName>style.visibility</p:attrName>
                                        </p:attrNameLst>
                                      </p:cBhvr>
                                      <p:to>
                                        <p:strVal val="visible"/>
                                      </p:to>
                                    </p:set>
                                    <p:animEffect transition="in" filter="wheel(8)">
                                      <p:cBhvr>
                                        <p:cTn id="100" dur="1000"/>
                                        <p:tgtEl>
                                          <p:spTgt spid="44"/>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124"/>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4" fill="hold" grpId="0" nodeType="afterEffect">
                                  <p:stCondLst>
                                    <p:cond delay="0"/>
                                  </p:stCondLst>
                                  <p:childTnLst>
                                    <p:set>
                                      <p:cBhvr>
                                        <p:cTn id="106" dur="1" fill="hold">
                                          <p:stCondLst>
                                            <p:cond delay="0"/>
                                          </p:stCondLst>
                                        </p:cTn>
                                        <p:tgtEl>
                                          <p:spTgt spid="70"/>
                                        </p:tgtEl>
                                        <p:attrNameLst>
                                          <p:attrName>style.visibility</p:attrName>
                                        </p:attrNameLst>
                                      </p:cBhvr>
                                      <p:to>
                                        <p:strVal val="visible"/>
                                      </p:to>
                                    </p:set>
                                    <p:animEffect transition="in" filter="wipe(down)">
                                      <p:cBhvr>
                                        <p:cTn id="107" dur="500"/>
                                        <p:tgtEl>
                                          <p:spTgt spid="7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79"/>
                                        </p:tgtEl>
                                        <p:attrNameLst>
                                          <p:attrName>style.visibility</p:attrName>
                                        </p:attrNameLst>
                                      </p:cBhvr>
                                      <p:to>
                                        <p:strVal val="visible"/>
                                      </p:to>
                                    </p:set>
                                    <p:animEffect transition="in" filter="wipe(down)">
                                      <p:cBhvr>
                                        <p:cTn id="112" dur="500"/>
                                        <p:tgtEl>
                                          <p:spTgt spid="79"/>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78"/>
                                        </p:tgtEl>
                                        <p:attrNameLst>
                                          <p:attrName>style.visibility</p:attrName>
                                        </p:attrNameLst>
                                      </p:cBhvr>
                                      <p:to>
                                        <p:strVal val="visible"/>
                                      </p:to>
                                    </p:set>
                                    <p:animEffect transition="in" filter="wipe(down)">
                                      <p:cBhvr>
                                        <p:cTn id="117" dur="500"/>
                                        <p:tgtEl>
                                          <p:spTgt spid="78"/>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77"/>
                                        </p:tgtEl>
                                        <p:attrNameLst>
                                          <p:attrName>style.visibility</p:attrName>
                                        </p:attrNameLst>
                                      </p:cBhvr>
                                      <p:to>
                                        <p:strVal val="visible"/>
                                      </p:to>
                                    </p:set>
                                    <p:animEffect transition="in" filter="wipe(down)">
                                      <p:cBhvr>
                                        <p:cTn id="122" dur="500"/>
                                        <p:tgtEl>
                                          <p:spTgt spid="77"/>
                                        </p:tgtEl>
                                      </p:cBhvr>
                                    </p:animEffect>
                                  </p:childTnLst>
                                </p:cTn>
                              </p:par>
                            </p:childTnLst>
                          </p:cTn>
                        </p:par>
                      </p:childTnLst>
                    </p:cTn>
                  </p:par>
                  <p:par>
                    <p:cTn id="123" fill="hold">
                      <p:stCondLst>
                        <p:cond delay="indefinite"/>
                      </p:stCondLst>
                      <p:childTnLst>
                        <p:par>
                          <p:cTn id="124" fill="hold">
                            <p:stCondLst>
                              <p:cond delay="0"/>
                            </p:stCondLst>
                            <p:childTnLst>
                              <p:par>
                                <p:cTn id="125" presetID="21" presetClass="entr" presetSubtype="8" fill="hold" nodeType="clickEffect">
                                  <p:stCondLst>
                                    <p:cond delay="0"/>
                                  </p:stCondLst>
                                  <p:childTnLst>
                                    <p:set>
                                      <p:cBhvr>
                                        <p:cTn id="126" dur="1" fill="hold">
                                          <p:stCondLst>
                                            <p:cond delay="0"/>
                                          </p:stCondLst>
                                        </p:cTn>
                                        <p:tgtEl>
                                          <p:spTgt spid="85"/>
                                        </p:tgtEl>
                                        <p:attrNameLst>
                                          <p:attrName>style.visibility</p:attrName>
                                        </p:attrNameLst>
                                      </p:cBhvr>
                                      <p:to>
                                        <p:strVal val="visible"/>
                                      </p:to>
                                    </p:set>
                                    <p:animEffect transition="in" filter="wheel(8)">
                                      <p:cBhvr>
                                        <p:cTn id="127" dur="1000"/>
                                        <p:tgtEl>
                                          <p:spTgt spid="85"/>
                                        </p:tgtEl>
                                      </p:cBhvr>
                                    </p:animEffect>
                                  </p:childTnLst>
                                </p:cTn>
                              </p:par>
                            </p:childTnLst>
                          </p:cTn>
                        </p:par>
                        <p:par>
                          <p:cTn id="128" fill="hold">
                            <p:stCondLst>
                              <p:cond delay="1000"/>
                            </p:stCondLst>
                            <p:childTnLst>
                              <p:par>
                                <p:cTn id="129" presetID="1" presetClass="entr" presetSubtype="0" fill="hold" grpId="0" nodeType="afterEffect">
                                  <p:stCondLst>
                                    <p:cond delay="0"/>
                                  </p:stCondLst>
                                  <p:childTnLst>
                                    <p:set>
                                      <p:cBhvr>
                                        <p:cTn id="130" dur="1" fill="hold">
                                          <p:stCondLst>
                                            <p:cond delay="0"/>
                                          </p:stCondLst>
                                        </p:cTn>
                                        <p:tgtEl>
                                          <p:spTgt spid="121"/>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1" presetClass="entr" presetSubtype="8" fill="hold" nodeType="clickEffect">
                                  <p:stCondLst>
                                    <p:cond delay="0"/>
                                  </p:stCondLst>
                                  <p:childTnLst>
                                    <p:set>
                                      <p:cBhvr>
                                        <p:cTn id="134" dur="1" fill="hold">
                                          <p:stCondLst>
                                            <p:cond delay="0"/>
                                          </p:stCondLst>
                                        </p:cTn>
                                        <p:tgtEl>
                                          <p:spTgt spid="86"/>
                                        </p:tgtEl>
                                        <p:attrNameLst>
                                          <p:attrName>style.visibility</p:attrName>
                                        </p:attrNameLst>
                                      </p:cBhvr>
                                      <p:to>
                                        <p:strVal val="visible"/>
                                      </p:to>
                                    </p:set>
                                    <p:animEffect transition="in" filter="wheel(8)">
                                      <p:cBhvr>
                                        <p:cTn id="135" dur="1000"/>
                                        <p:tgtEl>
                                          <p:spTgt spid="86"/>
                                        </p:tgtEl>
                                      </p:cBhvr>
                                    </p:animEffect>
                                  </p:childTnLst>
                                </p:cTn>
                              </p:par>
                            </p:childTnLst>
                          </p:cTn>
                        </p:par>
                        <p:par>
                          <p:cTn id="136" fill="hold">
                            <p:stCondLst>
                              <p:cond delay="1000"/>
                            </p:stCondLst>
                            <p:childTnLst>
                              <p:par>
                                <p:cTn id="137" presetID="1" presetClass="entr" presetSubtype="0" fill="hold" grpId="0" nodeType="afterEffect">
                                  <p:stCondLst>
                                    <p:cond delay="0"/>
                                  </p:stCondLst>
                                  <p:childTnLst>
                                    <p:set>
                                      <p:cBhvr>
                                        <p:cTn id="138" dur="1" fill="hold">
                                          <p:stCondLst>
                                            <p:cond delay="0"/>
                                          </p:stCondLst>
                                        </p:cTn>
                                        <p:tgtEl>
                                          <p:spTgt spid="123"/>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87"/>
                                        </p:tgtEl>
                                        <p:attrNameLst>
                                          <p:attrName>style.visibility</p:attrName>
                                        </p:attrNameLst>
                                      </p:cBhvr>
                                      <p:to>
                                        <p:strVal val="visible"/>
                                      </p:to>
                                    </p:set>
                                    <p:animEffect transition="in" filter="wheel(8)">
                                      <p:cBhvr>
                                        <p:cTn id="143" dur="1000"/>
                                        <p:tgtEl>
                                          <p:spTgt spid="87"/>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1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66" grpId="0" animBg="1"/>
      <p:bldP spid="68" grpId="0" animBg="1"/>
      <p:bldP spid="70" grpId="0" animBg="1"/>
      <p:bldP spid="10" grpId="0" animBg="1"/>
      <p:bldP spid="64" grpId="0" animBg="1"/>
      <p:bldP spid="12" grpId="0" animBg="1"/>
      <p:bldP spid="75" grpId="0" animBg="1"/>
      <p:bldP spid="76" grpId="0" animBg="1"/>
      <p:bldP spid="77" grpId="0" animBg="1"/>
      <p:bldP spid="78" grpId="0" animBg="1"/>
      <p:bldP spid="79" grpId="0" animBg="1"/>
      <p:bldP spid="116" grpId="0"/>
      <p:bldP spid="117" grpId="0"/>
      <p:bldP spid="118" grpId="0"/>
      <p:bldP spid="119" grpId="0"/>
      <p:bldP spid="120" grpId="0"/>
      <p:bldP spid="121" grpId="0"/>
      <p:bldP spid="122" grpId="0"/>
      <p:bldP spid="123" grpId="0"/>
      <p:bldP spid="124" grpId="0"/>
      <p:bldP spid="12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Rectangle 125">
            <a:extLst>
              <a:ext uri="{FF2B5EF4-FFF2-40B4-BE49-F238E27FC236}">
                <a16:creationId xmlns:a16="http://schemas.microsoft.com/office/drawing/2014/main" id="{01918426-877F-414D-B1F5-C7E7EC360F92}"/>
              </a:ext>
            </a:extLst>
          </p:cNvPr>
          <p:cNvSpPr/>
          <p:nvPr/>
        </p:nvSpPr>
        <p:spPr>
          <a:xfrm>
            <a:off x="5651551" y="1687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6" name="Oval 65">
            <a:extLst>
              <a:ext uri="{FF2B5EF4-FFF2-40B4-BE49-F238E27FC236}">
                <a16:creationId xmlns:a16="http://schemas.microsoft.com/office/drawing/2014/main" id="{FDA6ABC1-5003-427B-877E-9BBB79E3AA48}"/>
              </a:ext>
            </a:extLst>
          </p:cNvPr>
          <p:cNvSpPr/>
          <p:nvPr/>
        </p:nvSpPr>
        <p:spPr>
          <a:xfrm>
            <a:off x="196596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68" name="Oval 67">
            <a:extLst>
              <a:ext uri="{FF2B5EF4-FFF2-40B4-BE49-F238E27FC236}">
                <a16:creationId xmlns:a16="http://schemas.microsoft.com/office/drawing/2014/main" id="{0E56F860-438E-45AF-8188-6755A5C5F52F}"/>
              </a:ext>
            </a:extLst>
          </p:cNvPr>
          <p:cNvSpPr/>
          <p:nvPr/>
        </p:nvSpPr>
        <p:spPr>
          <a:xfrm>
            <a:off x="3421380" y="1810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70" name="Oval 69">
            <a:extLst>
              <a:ext uri="{FF2B5EF4-FFF2-40B4-BE49-F238E27FC236}">
                <a16:creationId xmlns:a16="http://schemas.microsoft.com/office/drawing/2014/main" id="{1926C18E-3963-4E9C-B80D-1A0DD6EC1068}"/>
              </a:ext>
            </a:extLst>
          </p:cNvPr>
          <p:cNvSpPr/>
          <p:nvPr/>
        </p:nvSpPr>
        <p:spPr>
          <a:xfrm>
            <a:off x="4837137" y="1743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a:t>
            </a:r>
            <a:r>
              <a:rPr lang="en-US" sz="4000" cap="none" baseline="-25000" dirty="0"/>
              <a:t>8</a:t>
            </a:r>
            <a:r>
              <a:rPr lang="en-US" sz="2400" cap="none" dirty="0"/>
              <a:t> ={w| w has substring 101}.</a:t>
            </a:r>
          </a:p>
          <a:p>
            <a:pPr>
              <a:spcBef>
                <a:spcPts val="0"/>
              </a:spcBef>
            </a:pPr>
            <a:r>
              <a:rPr lang="en-US" sz="2400" cap="none" dirty="0">
                <a:solidFill>
                  <a:schemeClr val="bg2">
                    <a:lumMod val="50000"/>
                  </a:schemeClr>
                </a:solidFill>
              </a:rPr>
              <a:t>B9 ={w| w has substring 011}.</a:t>
            </a:r>
          </a:p>
          <a:p>
            <a:pPr>
              <a:spcBef>
                <a:spcPts val="0"/>
              </a:spcBef>
            </a:pPr>
            <a:r>
              <a:rPr lang="en-US" sz="2400" cap="none" dirty="0"/>
              <a:t>∑ = {0,1} </a:t>
            </a:r>
          </a:p>
        </p:txBody>
      </p:sp>
      <p:sp>
        <p:nvSpPr>
          <p:cNvPr id="72" name="Oval 71">
            <a:extLst>
              <a:ext uri="{FF2B5EF4-FFF2-40B4-BE49-F238E27FC236}">
                <a16:creationId xmlns:a16="http://schemas.microsoft.com/office/drawing/2014/main" id="{CC1159AD-15DB-415B-9B20-34780B0EB922}"/>
              </a:ext>
            </a:extLst>
          </p:cNvPr>
          <p:cNvSpPr/>
          <p:nvPr/>
        </p:nvSpPr>
        <p:spPr>
          <a:xfrm>
            <a:off x="6212942" y="1704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101</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80839" y="1737360"/>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a:t>
            </a:r>
            <a:r>
              <a:rPr lang="en-US" sz="2800" b="1" baseline="-25000" dirty="0">
                <a:solidFill>
                  <a:sysClr val="windowText" lastClr="000000"/>
                </a:solidFill>
                <a:latin typeface="+mj-lt"/>
              </a:rPr>
              <a:t>8</a:t>
            </a:r>
            <a:endParaRPr lang="en-US" b="1" baseline="-25000" dirty="0">
              <a:solidFill>
                <a:sysClr val="windowText" lastClr="000000"/>
              </a:solidFill>
              <a:latin typeface="+mj-lt"/>
            </a:endParaRPr>
          </a:p>
        </p:txBody>
      </p:sp>
      <p:sp>
        <p:nvSpPr>
          <p:cNvPr id="75" name="Rectangle: Rounded Corners 74">
            <a:extLst>
              <a:ext uri="{FF2B5EF4-FFF2-40B4-BE49-F238E27FC236}">
                <a16:creationId xmlns:a16="http://schemas.microsoft.com/office/drawing/2014/main" id="{6D9B8429-5505-4481-883D-CA11CCFFE937}"/>
              </a:ext>
            </a:extLst>
          </p:cNvPr>
          <p:cNvSpPr/>
          <p:nvPr/>
        </p:nvSpPr>
        <p:spPr>
          <a:xfrm>
            <a:off x="680839" y="3715551"/>
            <a:ext cx="54004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B9</a:t>
            </a:r>
          </a:p>
        </p:txBody>
      </p:sp>
      <p:cxnSp>
        <p:nvCxnSpPr>
          <p:cNvPr id="22" name="Straight Arrow Connector 21">
            <a:extLst>
              <a:ext uri="{FF2B5EF4-FFF2-40B4-BE49-F238E27FC236}">
                <a16:creationId xmlns:a16="http://schemas.microsoft.com/office/drawing/2014/main" id="{B26FD076-5286-4DC2-8044-B4817FA83A79}"/>
              </a:ext>
            </a:extLst>
          </p:cNvPr>
          <p:cNvCxnSpPr>
            <a:endCxn id="66" idx="2"/>
          </p:cNvCxnSpPr>
          <p:nvPr/>
        </p:nvCxnSpPr>
        <p:spPr>
          <a:xfrm>
            <a:off x="1356360" y="2100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87A39A-93E2-4402-B4C3-68603E206499}"/>
              </a:ext>
            </a:extLst>
          </p:cNvPr>
          <p:cNvCxnSpPr>
            <a:stCxn id="66" idx="6"/>
            <a:endCxn id="68" idx="2"/>
          </p:cNvCxnSpPr>
          <p:nvPr/>
        </p:nvCxnSpPr>
        <p:spPr>
          <a:xfrm>
            <a:off x="2651760" y="2115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F66A530-A0CB-471C-8087-469E5C7A4A46}"/>
              </a:ext>
            </a:extLst>
          </p:cNvPr>
          <p:cNvCxnSpPr>
            <a:stCxn id="68" idx="6"/>
            <a:endCxn id="70" idx="2"/>
          </p:cNvCxnSpPr>
          <p:nvPr/>
        </p:nvCxnSpPr>
        <p:spPr>
          <a:xfrm>
            <a:off x="4107180" y="2115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21197B67-02EF-4AB3-B803-67836C179C76}"/>
              </a:ext>
            </a:extLst>
          </p:cNvPr>
          <p:cNvCxnSpPr>
            <a:stCxn id="70" idx="6"/>
            <a:endCxn id="72" idx="2"/>
          </p:cNvCxnSpPr>
          <p:nvPr/>
        </p:nvCxnSpPr>
        <p:spPr>
          <a:xfrm>
            <a:off x="5602264" y="2115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9" name="Oval 78">
            <a:extLst>
              <a:ext uri="{FF2B5EF4-FFF2-40B4-BE49-F238E27FC236}">
                <a16:creationId xmlns:a16="http://schemas.microsoft.com/office/drawing/2014/main" id="{38FE8EB6-834D-4AFA-82D5-74516E5C3780}"/>
              </a:ext>
            </a:extLst>
          </p:cNvPr>
          <p:cNvSpPr/>
          <p:nvPr/>
        </p:nvSpPr>
        <p:spPr>
          <a:xfrm>
            <a:off x="6321830" y="1818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5" name="Connector: Curved 84">
            <a:extLst>
              <a:ext uri="{FF2B5EF4-FFF2-40B4-BE49-F238E27FC236}">
                <a16:creationId xmlns:a16="http://schemas.microsoft.com/office/drawing/2014/main" id="{2A74051F-D268-46FD-ABA5-AA1D1E235215}"/>
              </a:ext>
            </a:extLst>
          </p:cNvPr>
          <p:cNvCxnSpPr>
            <a:cxnSpLocks/>
            <a:stCxn id="66" idx="1"/>
            <a:endCxn id="66" idx="7"/>
          </p:cNvCxnSpPr>
          <p:nvPr/>
        </p:nvCxnSpPr>
        <p:spPr>
          <a:xfrm rot="5400000" flipH="1" flipV="1">
            <a:off x="2308860" y="1657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88" name="Connector: Curved 87">
            <a:extLst>
              <a:ext uri="{FF2B5EF4-FFF2-40B4-BE49-F238E27FC236}">
                <a16:creationId xmlns:a16="http://schemas.microsoft.com/office/drawing/2014/main" id="{5D28B8F6-8A88-48AB-BB29-9F4B40349597}"/>
              </a:ext>
            </a:extLst>
          </p:cNvPr>
          <p:cNvCxnSpPr>
            <a:cxnSpLocks/>
            <a:stCxn id="72" idx="7"/>
            <a:endCxn id="72" idx="5"/>
          </p:cNvCxnSpPr>
          <p:nvPr/>
        </p:nvCxnSpPr>
        <p:spPr>
          <a:xfrm rot="16200000" flipH="1">
            <a:off x="6711432" y="2115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21" name="Rectangle 120">
            <a:extLst>
              <a:ext uri="{FF2B5EF4-FFF2-40B4-BE49-F238E27FC236}">
                <a16:creationId xmlns:a16="http://schemas.microsoft.com/office/drawing/2014/main" id="{6EBBE0B5-DA9A-4638-A03C-E4CC88AEDF61}"/>
              </a:ext>
            </a:extLst>
          </p:cNvPr>
          <p:cNvSpPr/>
          <p:nvPr/>
        </p:nvSpPr>
        <p:spPr>
          <a:xfrm>
            <a:off x="2013001" y="1025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0,1</a:t>
            </a:r>
          </a:p>
        </p:txBody>
      </p:sp>
      <p:sp>
        <p:nvSpPr>
          <p:cNvPr id="122" name="Rectangle 121">
            <a:extLst>
              <a:ext uri="{FF2B5EF4-FFF2-40B4-BE49-F238E27FC236}">
                <a16:creationId xmlns:a16="http://schemas.microsoft.com/office/drawing/2014/main" id="{929536B8-22C5-4B10-90B2-45BE2C954E2B}"/>
              </a:ext>
            </a:extLst>
          </p:cNvPr>
          <p:cNvSpPr/>
          <p:nvPr/>
        </p:nvSpPr>
        <p:spPr>
          <a:xfrm>
            <a:off x="2712720" y="1645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24" name="Rectangle 123">
            <a:extLst>
              <a:ext uri="{FF2B5EF4-FFF2-40B4-BE49-F238E27FC236}">
                <a16:creationId xmlns:a16="http://schemas.microsoft.com/office/drawing/2014/main" id="{5A19DACC-6A33-4871-9E4F-E630AD921BE1}"/>
              </a:ext>
            </a:extLst>
          </p:cNvPr>
          <p:cNvSpPr/>
          <p:nvPr/>
        </p:nvSpPr>
        <p:spPr>
          <a:xfrm>
            <a:off x="4187439" y="1687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27" name="Rectangle 126">
            <a:extLst>
              <a:ext uri="{FF2B5EF4-FFF2-40B4-BE49-F238E27FC236}">
                <a16:creationId xmlns:a16="http://schemas.microsoft.com/office/drawing/2014/main" id="{44283E2B-F77C-4304-A094-D389863D443E}"/>
              </a:ext>
            </a:extLst>
          </p:cNvPr>
          <p:cNvSpPr/>
          <p:nvPr/>
        </p:nvSpPr>
        <p:spPr>
          <a:xfrm>
            <a:off x="7301178" y="1893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45" name="Rectangle 44">
            <a:extLst>
              <a:ext uri="{FF2B5EF4-FFF2-40B4-BE49-F238E27FC236}">
                <a16:creationId xmlns:a16="http://schemas.microsoft.com/office/drawing/2014/main" id="{44681509-4FB7-4D6E-B0E6-CA2CD41500F2}"/>
              </a:ext>
            </a:extLst>
          </p:cNvPr>
          <p:cNvSpPr/>
          <p:nvPr/>
        </p:nvSpPr>
        <p:spPr>
          <a:xfrm>
            <a:off x="5697271" y="359214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46" name="Oval 45">
            <a:extLst>
              <a:ext uri="{FF2B5EF4-FFF2-40B4-BE49-F238E27FC236}">
                <a16:creationId xmlns:a16="http://schemas.microsoft.com/office/drawing/2014/main" id="{42986F93-EEAF-4BC5-B2BF-568799B7648C}"/>
              </a:ext>
            </a:extLst>
          </p:cNvPr>
          <p:cNvSpPr/>
          <p:nvPr/>
        </p:nvSpPr>
        <p:spPr>
          <a:xfrm>
            <a:off x="201168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err="1">
                <a:solidFill>
                  <a:sysClr val="windowText" lastClr="000000"/>
                </a:solidFill>
              </a:rPr>
              <a:t>q</a:t>
            </a:r>
            <a:r>
              <a:rPr lang="en-US" b="1" dirty="0" err="1">
                <a:solidFill>
                  <a:sysClr val="windowText" lastClr="000000"/>
                </a:solidFill>
                <a:latin typeface="+mj-lt"/>
              </a:rPr>
              <a:t>s</a:t>
            </a:r>
            <a:endParaRPr lang="en-US" b="1" dirty="0">
              <a:solidFill>
                <a:sysClr val="windowText" lastClr="000000"/>
              </a:solidFill>
              <a:latin typeface="+mj-lt"/>
            </a:endParaRPr>
          </a:p>
        </p:txBody>
      </p:sp>
      <p:sp>
        <p:nvSpPr>
          <p:cNvPr id="47" name="Oval 46">
            <a:extLst>
              <a:ext uri="{FF2B5EF4-FFF2-40B4-BE49-F238E27FC236}">
                <a16:creationId xmlns:a16="http://schemas.microsoft.com/office/drawing/2014/main" id="{AD600624-EBE6-47DC-942B-58A0127696A8}"/>
              </a:ext>
            </a:extLst>
          </p:cNvPr>
          <p:cNvSpPr/>
          <p:nvPr/>
        </p:nvSpPr>
        <p:spPr>
          <a:xfrm>
            <a:off x="3467100" y="3715551"/>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a:t>
            </a:r>
          </a:p>
        </p:txBody>
      </p:sp>
      <p:sp>
        <p:nvSpPr>
          <p:cNvPr id="49" name="Oval 48">
            <a:extLst>
              <a:ext uri="{FF2B5EF4-FFF2-40B4-BE49-F238E27FC236}">
                <a16:creationId xmlns:a16="http://schemas.microsoft.com/office/drawing/2014/main" id="{6AA2F750-3CE4-4640-9E48-0F401B2AF73C}"/>
              </a:ext>
            </a:extLst>
          </p:cNvPr>
          <p:cNvSpPr/>
          <p:nvPr/>
        </p:nvSpPr>
        <p:spPr>
          <a:xfrm>
            <a:off x="4882857" y="3648436"/>
            <a:ext cx="765127" cy="74383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a:t>
            </a:r>
          </a:p>
        </p:txBody>
      </p:sp>
      <p:sp>
        <p:nvSpPr>
          <p:cNvPr id="50" name="Oval 49">
            <a:extLst>
              <a:ext uri="{FF2B5EF4-FFF2-40B4-BE49-F238E27FC236}">
                <a16:creationId xmlns:a16="http://schemas.microsoft.com/office/drawing/2014/main" id="{4F24D157-43CB-4EBB-B5E2-1245ABA4F2DF}"/>
              </a:ext>
            </a:extLst>
          </p:cNvPr>
          <p:cNvSpPr/>
          <p:nvPr/>
        </p:nvSpPr>
        <p:spPr>
          <a:xfrm>
            <a:off x="6258662" y="3609525"/>
            <a:ext cx="924357" cy="821652"/>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011</a:t>
            </a:r>
          </a:p>
        </p:txBody>
      </p:sp>
      <p:cxnSp>
        <p:nvCxnSpPr>
          <p:cNvPr id="51" name="Straight Arrow Connector 50">
            <a:extLst>
              <a:ext uri="{FF2B5EF4-FFF2-40B4-BE49-F238E27FC236}">
                <a16:creationId xmlns:a16="http://schemas.microsoft.com/office/drawing/2014/main" id="{839ED5BA-00E5-4DCB-8EF8-A5DECBC24897}"/>
              </a:ext>
            </a:extLst>
          </p:cNvPr>
          <p:cNvCxnSpPr>
            <a:endCxn id="46" idx="2"/>
          </p:cNvCxnSpPr>
          <p:nvPr/>
        </p:nvCxnSpPr>
        <p:spPr>
          <a:xfrm>
            <a:off x="1402080" y="4005111"/>
            <a:ext cx="609600" cy="1524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864DA9AA-1B33-481B-974E-6D6C67756D61}"/>
              </a:ext>
            </a:extLst>
          </p:cNvPr>
          <p:cNvCxnSpPr>
            <a:stCxn id="46" idx="6"/>
            <a:endCxn id="47" idx="2"/>
          </p:cNvCxnSpPr>
          <p:nvPr/>
        </p:nvCxnSpPr>
        <p:spPr>
          <a:xfrm>
            <a:off x="2697480" y="4020351"/>
            <a:ext cx="76962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A7992E39-E118-4357-A49A-440AFD9C532A}"/>
              </a:ext>
            </a:extLst>
          </p:cNvPr>
          <p:cNvCxnSpPr>
            <a:stCxn id="47" idx="6"/>
            <a:endCxn id="49" idx="2"/>
          </p:cNvCxnSpPr>
          <p:nvPr/>
        </p:nvCxnSpPr>
        <p:spPr>
          <a:xfrm>
            <a:off x="4152900" y="4020351"/>
            <a:ext cx="729957"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DC993A67-5B84-4F78-8DE9-02E7C1EEDD36}"/>
              </a:ext>
            </a:extLst>
          </p:cNvPr>
          <p:cNvCxnSpPr>
            <a:stCxn id="49" idx="6"/>
            <a:endCxn id="50" idx="2"/>
          </p:cNvCxnSpPr>
          <p:nvPr/>
        </p:nvCxnSpPr>
        <p:spPr>
          <a:xfrm>
            <a:off x="5647984" y="4020351"/>
            <a:ext cx="610678"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5" name="Oval 54">
            <a:extLst>
              <a:ext uri="{FF2B5EF4-FFF2-40B4-BE49-F238E27FC236}">
                <a16:creationId xmlns:a16="http://schemas.microsoft.com/office/drawing/2014/main" id="{78A1CDC3-335A-41B3-8DCE-CC3E8234ECE8}"/>
              </a:ext>
            </a:extLst>
          </p:cNvPr>
          <p:cNvSpPr/>
          <p:nvPr/>
        </p:nvSpPr>
        <p:spPr>
          <a:xfrm>
            <a:off x="6367550" y="3723170"/>
            <a:ext cx="706581" cy="6096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6" name="Connector: Curved 55">
            <a:extLst>
              <a:ext uri="{FF2B5EF4-FFF2-40B4-BE49-F238E27FC236}">
                <a16:creationId xmlns:a16="http://schemas.microsoft.com/office/drawing/2014/main" id="{39139200-DF0E-4B3B-9BF4-871FAE308667}"/>
              </a:ext>
            </a:extLst>
          </p:cNvPr>
          <p:cNvCxnSpPr>
            <a:cxnSpLocks/>
            <a:stCxn id="46" idx="1"/>
            <a:endCxn id="46" idx="7"/>
          </p:cNvCxnSpPr>
          <p:nvPr/>
        </p:nvCxnSpPr>
        <p:spPr>
          <a:xfrm rot="5400000" flipH="1" flipV="1">
            <a:off x="2354580" y="3562358"/>
            <a:ext cx="12700" cy="484934"/>
          </a:xfrm>
          <a:prstGeom prst="curvedConnector3">
            <a:avLst>
              <a:gd name="adj1" fmla="val 370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7" name="Connector: Curved 56">
            <a:extLst>
              <a:ext uri="{FF2B5EF4-FFF2-40B4-BE49-F238E27FC236}">
                <a16:creationId xmlns:a16="http://schemas.microsoft.com/office/drawing/2014/main" id="{109887EB-CBDF-481A-9D4F-3673BF758366}"/>
              </a:ext>
            </a:extLst>
          </p:cNvPr>
          <p:cNvCxnSpPr>
            <a:cxnSpLocks/>
            <a:stCxn id="47" idx="1"/>
            <a:endCxn id="47" idx="7"/>
          </p:cNvCxnSpPr>
          <p:nvPr/>
        </p:nvCxnSpPr>
        <p:spPr>
          <a:xfrm rot="5400000" flipH="1" flipV="1">
            <a:off x="3810000" y="3562358"/>
            <a:ext cx="12700" cy="484934"/>
          </a:xfrm>
          <a:prstGeom prst="curvedConnector3">
            <a:avLst>
              <a:gd name="adj1" fmla="val 3822945"/>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8" name="Connector: Curved 57">
            <a:extLst>
              <a:ext uri="{FF2B5EF4-FFF2-40B4-BE49-F238E27FC236}">
                <a16:creationId xmlns:a16="http://schemas.microsoft.com/office/drawing/2014/main" id="{AE821207-73DC-41ED-AC0E-8618E0D99763}"/>
              </a:ext>
            </a:extLst>
          </p:cNvPr>
          <p:cNvCxnSpPr>
            <a:cxnSpLocks/>
            <a:stCxn id="49" idx="3"/>
            <a:endCxn id="47" idx="4"/>
          </p:cNvCxnSpPr>
          <p:nvPr/>
        </p:nvCxnSpPr>
        <p:spPr>
          <a:xfrm rot="5400000">
            <a:off x="4381546" y="3711790"/>
            <a:ext cx="41816" cy="1184907"/>
          </a:xfrm>
          <a:prstGeom prst="curvedConnector3">
            <a:avLst>
              <a:gd name="adj1" fmla="val 80718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9" name="Connector: Curved 58">
            <a:extLst>
              <a:ext uri="{FF2B5EF4-FFF2-40B4-BE49-F238E27FC236}">
                <a16:creationId xmlns:a16="http://schemas.microsoft.com/office/drawing/2014/main" id="{2D4A79FF-EFBE-4B50-95B2-6937B75A737F}"/>
              </a:ext>
            </a:extLst>
          </p:cNvPr>
          <p:cNvCxnSpPr>
            <a:cxnSpLocks/>
            <a:stCxn id="50" idx="7"/>
            <a:endCxn id="50" idx="5"/>
          </p:cNvCxnSpPr>
          <p:nvPr/>
        </p:nvCxnSpPr>
        <p:spPr>
          <a:xfrm rot="16200000" flipH="1">
            <a:off x="6757152" y="4020351"/>
            <a:ext cx="580996" cy="12700"/>
          </a:xfrm>
          <a:prstGeom prst="curvedConnector5">
            <a:avLst>
              <a:gd name="adj1" fmla="val -39346"/>
              <a:gd name="adj2" fmla="val 8012504"/>
              <a:gd name="adj3" fmla="val 139346"/>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60" name="Rectangle 59">
            <a:extLst>
              <a:ext uri="{FF2B5EF4-FFF2-40B4-BE49-F238E27FC236}">
                <a16:creationId xmlns:a16="http://schemas.microsoft.com/office/drawing/2014/main" id="{BF0048AA-3970-44BB-B3C2-10380B0C7D85}"/>
              </a:ext>
            </a:extLst>
          </p:cNvPr>
          <p:cNvSpPr/>
          <p:nvPr/>
        </p:nvSpPr>
        <p:spPr>
          <a:xfrm>
            <a:off x="2058721"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1" name="Rectangle 60">
            <a:extLst>
              <a:ext uri="{FF2B5EF4-FFF2-40B4-BE49-F238E27FC236}">
                <a16:creationId xmlns:a16="http://schemas.microsoft.com/office/drawing/2014/main" id="{ACBDD9C2-4F1E-485A-8EC5-230B4B748CDD}"/>
              </a:ext>
            </a:extLst>
          </p:cNvPr>
          <p:cNvSpPr/>
          <p:nvPr/>
        </p:nvSpPr>
        <p:spPr>
          <a:xfrm>
            <a:off x="2758440" y="3550919"/>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2" name="Rectangle 61">
            <a:extLst>
              <a:ext uri="{FF2B5EF4-FFF2-40B4-BE49-F238E27FC236}">
                <a16:creationId xmlns:a16="http://schemas.microsoft.com/office/drawing/2014/main" id="{D3B28C19-581C-47AB-8226-1ADC2703B483}"/>
              </a:ext>
            </a:extLst>
          </p:cNvPr>
          <p:cNvSpPr/>
          <p:nvPr/>
        </p:nvSpPr>
        <p:spPr>
          <a:xfrm>
            <a:off x="3507797" y="291416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3" name="Rectangle 62">
            <a:extLst>
              <a:ext uri="{FF2B5EF4-FFF2-40B4-BE49-F238E27FC236}">
                <a16:creationId xmlns:a16="http://schemas.microsoft.com/office/drawing/2014/main" id="{43941636-62F8-490C-ABBF-871108F2A145}"/>
              </a:ext>
            </a:extLst>
          </p:cNvPr>
          <p:cNvSpPr/>
          <p:nvPr/>
        </p:nvSpPr>
        <p:spPr>
          <a:xfrm>
            <a:off x="4233159" y="3592146"/>
            <a:ext cx="537925"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67" name="Rectangle 66">
            <a:extLst>
              <a:ext uri="{FF2B5EF4-FFF2-40B4-BE49-F238E27FC236}">
                <a16:creationId xmlns:a16="http://schemas.microsoft.com/office/drawing/2014/main" id="{67D5C47A-C405-46F9-B869-1AFAC32C98F4}"/>
              </a:ext>
            </a:extLst>
          </p:cNvPr>
          <p:cNvSpPr/>
          <p:nvPr/>
        </p:nvSpPr>
        <p:spPr>
          <a:xfrm>
            <a:off x="4137660" y="4240892"/>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69" name="Rectangle 68">
            <a:extLst>
              <a:ext uri="{FF2B5EF4-FFF2-40B4-BE49-F238E27FC236}">
                <a16:creationId xmlns:a16="http://schemas.microsoft.com/office/drawing/2014/main" id="{44E04ADA-C738-419D-8850-DCA5289DBBBE}"/>
              </a:ext>
            </a:extLst>
          </p:cNvPr>
          <p:cNvSpPr/>
          <p:nvPr/>
        </p:nvSpPr>
        <p:spPr>
          <a:xfrm>
            <a:off x="7346898" y="379847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8" name="TextBox 7">
            <a:extLst>
              <a:ext uri="{FF2B5EF4-FFF2-40B4-BE49-F238E27FC236}">
                <a16:creationId xmlns:a16="http://schemas.microsoft.com/office/drawing/2014/main" id="{9E2F589A-C920-4379-B1A6-55137CB979E8}"/>
              </a:ext>
            </a:extLst>
          </p:cNvPr>
          <p:cNvSpPr txBox="1"/>
          <p:nvPr/>
        </p:nvSpPr>
        <p:spPr>
          <a:xfrm>
            <a:off x="289560" y="5105400"/>
            <a:ext cx="7437120" cy="369332"/>
          </a:xfrm>
          <a:prstGeom prst="rect">
            <a:avLst/>
          </a:prstGeom>
          <a:noFill/>
        </p:spPr>
        <p:txBody>
          <a:bodyPr wrap="square" rtlCol="0">
            <a:spAutoFit/>
          </a:bodyPr>
          <a:lstStyle/>
          <a:p>
            <a:r>
              <a:rPr lang="en-US" dirty="0"/>
              <a:t>What happens for the language, </a:t>
            </a:r>
            <a:r>
              <a:rPr lang="en-US" sz="1800" b="1" cap="none" dirty="0">
                <a:latin typeface="+mn-lt"/>
              </a:rPr>
              <a:t>A2 ={w| w does not have substring 011}</a:t>
            </a:r>
            <a:r>
              <a:rPr lang="en-US" sz="1800" cap="none" dirty="0">
                <a:latin typeface="+mn-lt"/>
              </a:rPr>
              <a:t>?</a:t>
            </a:r>
            <a:r>
              <a:rPr lang="en-US" dirty="0"/>
              <a:t> </a:t>
            </a:r>
          </a:p>
        </p:txBody>
      </p:sp>
      <p:sp>
        <p:nvSpPr>
          <p:cNvPr id="71" name="Oval 70">
            <a:extLst>
              <a:ext uri="{FF2B5EF4-FFF2-40B4-BE49-F238E27FC236}">
                <a16:creationId xmlns:a16="http://schemas.microsoft.com/office/drawing/2014/main" id="{F8AB4371-1299-4223-8F15-CC2521F0E2E7}"/>
              </a:ext>
            </a:extLst>
          </p:cNvPr>
          <p:cNvSpPr/>
          <p:nvPr/>
        </p:nvSpPr>
        <p:spPr>
          <a:xfrm>
            <a:off x="2070619" y="3772679"/>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3" name="Oval 72">
            <a:extLst>
              <a:ext uri="{FF2B5EF4-FFF2-40B4-BE49-F238E27FC236}">
                <a16:creationId xmlns:a16="http://schemas.microsoft.com/office/drawing/2014/main" id="{1922065D-4FA4-4C29-BA8A-1053A32F0AB8}"/>
              </a:ext>
            </a:extLst>
          </p:cNvPr>
          <p:cNvSpPr/>
          <p:nvPr/>
        </p:nvSpPr>
        <p:spPr>
          <a:xfrm>
            <a:off x="3531850" y="3787920"/>
            <a:ext cx="567664" cy="480100"/>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74" name="Oval 73">
            <a:extLst>
              <a:ext uri="{FF2B5EF4-FFF2-40B4-BE49-F238E27FC236}">
                <a16:creationId xmlns:a16="http://schemas.microsoft.com/office/drawing/2014/main" id="{BF592451-607D-47F8-8809-B675D4D80769}"/>
              </a:ext>
            </a:extLst>
          </p:cNvPr>
          <p:cNvSpPr/>
          <p:nvPr/>
        </p:nvSpPr>
        <p:spPr>
          <a:xfrm>
            <a:off x="4962667" y="3734039"/>
            <a:ext cx="608613" cy="557381"/>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sp>
        <p:nvSpPr>
          <p:cNvPr id="64" name="Rectangle 63">
            <a:extLst>
              <a:ext uri="{FF2B5EF4-FFF2-40B4-BE49-F238E27FC236}">
                <a16:creationId xmlns:a16="http://schemas.microsoft.com/office/drawing/2014/main" id="{A4E94475-1839-4019-A4A1-1334AA32671A}"/>
              </a:ext>
            </a:extLst>
          </p:cNvPr>
          <p:cNvSpPr/>
          <p:nvPr/>
        </p:nvSpPr>
        <p:spPr>
          <a:xfrm>
            <a:off x="1949295" y="2930263"/>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Tree>
    <p:extLst>
      <p:ext uri="{BB962C8B-B14F-4D97-AF65-F5344CB8AC3E}">
        <p14:creationId xmlns:p14="http://schemas.microsoft.com/office/powerpoint/2010/main" val="94781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anim calcmode="lin" valueType="num">
                                      <p:cBhvr additive="base">
                                        <p:cTn id="11" dur="500" fill="hold"/>
                                        <p:tgtEl>
                                          <p:spTgt spid="22"/>
                                        </p:tgtEl>
                                        <p:attrNameLst>
                                          <p:attrName>ppt_x</p:attrName>
                                        </p:attrNameLst>
                                      </p:cBhvr>
                                      <p:tavLst>
                                        <p:tav tm="0">
                                          <p:val>
                                            <p:strVal val="0-#ppt_w/2"/>
                                          </p:val>
                                        </p:tav>
                                        <p:tav tm="100000">
                                          <p:val>
                                            <p:strVal val="#ppt_x"/>
                                          </p:val>
                                        </p:tav>
                                      </p:tavLst>
                                    </p:anim>
                                    <p:anim calcmode="lin" valueType="num">
                                      <p:cBhvr additive="base">
                                        <p:cTn id="12" dur="500" fill="hold"/>
                                        <p:tgtEl>
                                          <p:spTgt spid="22"/>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66"/>
                                        </p:tgtEl>
                                        <p:attrNameLst>
                                          <p:attrName>style.visibility</p:attrName>
                                        </p:attrNameLst>
                                      </p:cBhvr>
                                      <p:to>
                                        <p:strVal val="visible"/>
                                      </p:to>
                                    </p:set>
                                    <p:animEffect transition="in" filter="wipe(down)">
                                      <p:cBhvr>
                                        <p:cTn id="16" dur="500"/>
                                        <p:tgtEl>
                                          <p:spTgt spid="66"/>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39"/>
                                        </p:tgtEl>
                                        <p:attrNameLst>
                                          <p:attrName>style.visibility</p:attrName>
                                        </p:attrNameLst>
                                      </p:cBhvr>
                                      <p:to>
                                        <p:strVal val="visible"/>
                                      </p:to>
                                    </p:set>
                                    <p:animEffect transition="in" filter="wheel(8)">
                                      <p:cBhvr>
                                        <p:cTn id="21" dur="1000"/>
                                        <p:tgtEl>
                                          <p:spTgt spid="39"/>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22"/>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8"/>
                                        </p:tgtEl>
                                        <p:attrNameLst>
                                          <p:attrName>style.visibility</p:attrName>
                                        </p:attrNameLst>
                                      </p:cBhvr>
                                      <p:to>
                                        <p:strVal val="visible"/>
                                      </p:to>
                                    </p:set>
                                    <p:animEffect transition="in" filter="wipe(down)">
                                      <p:cBhvr>
                                        <p:cTn id="28" dur="500"/>
                                        <p:tgtEl>
                                          <p:spTgt spid="68"/>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44"/>
                                        </p:tgtEl>
                                        <p:attrNameLst>
                                          <p:attrName>style.visibility</p:attrName>
                                        </p:attrNameLst>
                                      </p:cBhvr>
                                      <p:to>
                                        <p:strVal val="visible"/>
                                      </p:to>
                                    </p:set>
                                    <p:animEffect transition="in" filter="wheel(8)">
                                      <p:cBhvr>
                                        <p:cTn id="33" dur="1000"/>
                                        <p:tgtEl>
                                          <p:spTgt spid="44"/>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24"/>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70"/>
                                        </p:tgtEl>
                                        <p:attrNameLst>
                                          <p:attrName>style.visibility</p:attrName>
                                        </p:attrNameLst>
                                      </p:cBhvr>
                                      <p:to>
                                        <p:strVal val="visible"/>
                                      </p:to>
                                    </p:set>
                                    <p:animEffect transition="in" filter="wipe(down)">
                                      <p:cBhvr>
                                        <p:cTn id="40" dur="500"/>
                                        <p:tgtEl>
                                          <p:spTgt spid="70"/>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8" fill="hold" nodeType="clickEffect">
                                  <p:stCondLst>
                                    <p:cond delay="0"/>
                                  </p:stCondLst>
                                  <p:childTnLst>
                                    <p:set>
                                      <p:cBhvr>
                                        <p:cTn id="44" dur="1" fill="hold">
                                          <p:stCondLst>
                                            <p:cond delay="0"/>
                                          </p:stCondLst>
                                        </p:cTn>
                                        <p:tgtEl>
                                          <p:spTgt spid="48"/>
                                        </p:tgtEl>
                                        <p:attrNameLst>
                                          <p:attrName>style.visibility</p:attrName>
                                        </p:attrNameLst>
                                      </p:cBhvr>
                                      <p:to>
                                        <p:strVal val="visible"/>
                                      </p:to>
                                    </p:set>
                                    <p:animEffect transition="in" filter="wheel(8)">
                                      <p:cBhvr>
                                        <p:cTn id="45" dur="1000"/>
                                        <p:tgtEl>
                                          <p:spTgt spid="48"/>
                                        </p:tgtEl>
                                      </p:cBhvr>
                                    </p:animEffec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126"/>
                                        </p:tgtEl>
                                        <p:attrNameLst>
                                          <p:attrName>style.visibility</p:attrName>
                                        </p:attrNameLst>
                                      </p:cBhvr>
                                      <p:to>
                                        <p:strVal val="visible"/>
                                      </p:to>
                                    </p:set>
                                  </p:childTnLst>
                                </p:cTn>
                              </p:par>
                            </p:childTnLst>
                          </p:cTn>
                        </p:par>
                        <p:par>
                          <p:cTn id="49" fill="hold">
                            <p:stCondLst>
                              <p:cond delay="1000"/>
                            </p:stCondLst>
                            <p:childTnLst>
                              <p:par>
                                <p:cTn id="50" presetID="22" presetClass="entr" presetSubtype="4" fill="hold" grpId="0" nodeType="afterEffect">
                                  <p:stCondLst>
                                    <p:cond delay="0"/>
                                  </p:stCondLst>
                                  <p:childTnLst>
                                    <p:set>
                                      <p:cBhvr>
                                        <p:cTn id="51" dur="1" fill="hold">
                                          <p:stCondLst>
                                            <p:cond delay="0"/>
                                          </p:stCondLst>
                                        </p:cTn>
                                        <p:tgtEl>
                                          <p:spTgt spid="72"/>
                                        </p:tgtEl>
                                        <p:attrNameLst>
                                          <p:attrName>style.visibility</p:attrName>
                                        </p:attrNameLst>
                                      </p:cBhvr>
                                      <p:to>
                                        <p:strVal val="visible"/>
                                      </p:to>
                                    </p:set>
                                    <p:animEffect transition="in" filter="wipe(down)">
                                      <p:cBhvr>
                                        <p:cTn id="52" dur="500"/>
                                        <p:tgtEl>
                                          <p:spTgt spid="7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79"/>
                                        </p:tgtEl>
                                        <p:attrNameLst>
                                          <p:attrName>style.visibility</p:attrName>
                                        </p:attrNameLst>
                                      </p:cBhvr>
                                      <p:to>
                                        <p:strVal val="visible"/>
                                      </p:to>
                                    </p:set>
                                    <p:animEffect transition="in" filter="wipe(down)">
                                      <p:cBhvr>
                                        <p:cTn id="57" dur="500"/>
                                        <p:tgtEl>
                                          <p:spTgt spid="79"/>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8" fill="hold" nodeType="clickEffect">
                                  <p:stCondLst>
                                    <p:cond delay="0"/>
                                  </p:stCondLst>
                                  <p:childTnLst>
                                    <p:set>
                                      <p:cBhvr>
                                        <p:cTn id="61" dur="1" fill="hold">
                                          <p:stCondLst>
                                            <p:cond delay="0"/>
                                          </p:stCondLst>
                                        </p:cTn>
                                        <p:tgtEl>
                                          <p:spTgt spid="88"/>
                                        </p:tgtEl>
                                        <p:attrNameLst>
                                          <p:attrName>style.visibility</p:attrName>
                                        </p:attrNameLst>
                                      </p:cBhvr>
                                      <p:to>
                                        <p:strVal val="visible"/>
                                      </p:to>
                                    </p:set>
                                    <p:animEffect transition="in" filter="wheel(8)">
                                      <p:cBhvr>
                                        <p:cTn id="62" dur="1000"/>
                                        <p:tgtEl>
                                          <p:spTgt spid="88"/>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27"/>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1" presetClass="entr" presetSubtype="8" fill="hold" nodeType="click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heel(8)">
                                      <p:cBhvr>
                                        <p:cTn id="71" dur="1000"/>
                                        <p:tgtEl>
                                          <p:spTgt spid="85"/>
                                        </p:tgtEl>
                                      </p:cBhvr>
                                    </p:animEffect>
                                  </p:childTnLst>
                                </p:cTn>
                              </p:par>
                            </p:childTnLst>
                          </p:cTn>
                        </p:par>
                        <p:par>
                          <p:cTn id="72" fill="hold">
                            <p:stCondLst>
                              <p:cond delay="1000"/>
                            </p:stCondLst>
                            <p:childTnLst>
                              <p:par>
                                <p:cTn id="73" presetID="1" presetClass="entr" presetSubtype="0" fill="hold" grpId="0" nodeType="afterEffect">
                                  <p:stCondLst>
                                    <p:cond delay="0"/>
                                  </p:stCondLst>
                                  <p:childTnLst>
                                    <p:set>
                                      <p:cBhvr>
                                        <p:cTn id="74" dur="1" fill="hold">
                                          <p:stCondLst>
                                            <p:cond delay="0"/>
                                          </p:stCondLst>
                                        </p:cTn>
                                        <p:tgtEl>
                                          <p:spTgt spid="12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2" presetClass="entr" presetSubtype="8" fill="hold" nodeType="clickEffect">
                                  <p:stCondLst>
                                    <p:cond delay="0"/>
                                  </p:stCondLst>
                                  <p:childTnLst>
                                    <p:set>
                                      <p:cBhvr>
                                        <p:cTn id="82" dur="1" fill="hold">
                                          <p:stCondLst>
                                            <p:cond delay="0"/>
                                          </p:stCondLst>
                                        </p:cTn>
                                        <p:tgtEl>
                                          <p:spTgt spid="51"/>
                                        </p:tgtEl>
                                        <p:attrNameLst>
                                          <p:attrName>style.visibility</p:attrName>
                                        </p:attrNameLst>
                                      </p:cBhvr>
                                      <p:to>
                                        <p:strVal val="visible"/>
                                      </p:to>
                                    </p:set>
                                    <p:anim calcmode="lin" valueType="num">
                                      <p:cBhvr additive="base">
                                        <p:cTn id="83" dur="500" fill="hold"/>
                                        <p:tgtEl>
                                          <p:spTgt spid="51"/>
                                        </p:tgtEl>
                                        <p:attrNameLst>
                                          <p:attrName>ppt_x</p:attrName>
                                        </p:attrNameLst>
                                      </p:cBhvr>
                                      <p:tavLst>
                                        <p:tav tm="0">
                                          <p:val>
                                            <p:strVal val="0-#ppt_w/2"/>
                                          </p:val>
                                        </p:tav>
                                        <p:tav tm="100000">
                                          <p:val>
                                            <p:strVal val="#ppt_x"/>
                                          </p:val>
                                        </p:tav>
                                      </p:tavLst>
                                    </p:anim>
                                    <p:anim calcmode="lin" valueType="num">
                                      <p:cBhvr additive="base">
                                        <p:cTn id="84" dur="500" fill="hold"/>
                                        <p:tgtEl>
                                          <p:spTgt spid="51"/>
                                        </p:tgtEl>
                                        <p:attrNameLst>
                                          <p:attrName>ppt_y</p:attrName>
                                        </p:attrNameLst>
                                      </p:cBhvr>
                                      <p:tavLst>
                                        <p:tav tm="0">
                                          <p:val>
                                            <p:strVal val="#ppt_y"/>
                                          </p:val>
                                        </p:tav>
                                        <p:tav tm="100000">
                                          <p:val>
                                            <p:strVal val="#ppt_y"/>
                                          </p:val>
                                        </p:tav>
                                      </p:tavLst>
                                    </p:anim>
                                  </p:childTnLst>
                                </p:cTn>
                              </p:par>
                            </p:childTnLst>
                          </p:cTn>
                        </p:par>
                        <p:par>
                          <p:cTn id="85" fill="hold">
                            <p:stCondLst>
                              <p:cond delay="500"/>
                            </p:stCondLst>
                            <p:childTnLst>
                              <p:par>
                                <p:cTn id="86" presetID="22" presetClass="entr" presetSubtype="4" fill="hold" grpId="0" nodeType="afterEffect">
                                  <p:stCondLst>
                                    <p:cond delay="0"/>
                                  </p:stCondLst>
                                  <p:childTnLst>
                                    <p:set>
                                      <p:cBhvr>
                                        <p:cTn id="87" dur="1" fill="hold">
                                          <p:stCondLst>
                                            <p:cond delay="0"/>
                                          </p:stCondLst>
                                        </p:cTn>
                                        <p:tgtEl>
                                          <p:spTgt spid="46"/>
                                        </p:tgtEl>
                                        <p:attrNameLst>
                                          <p:attrName>style.visibility</p:attrName>
                                        </p:attrNameLst>
                                      </p:cBhvr>
                                      <p:to>
                                        <p:strVal val="visible"/>
                                      </p:to>
                                    </p:set>
                                    <p:animEffect transition="in" filter="wipe(down)">
                                      <p:cBhvr>
                                        <p:cTn id="88" dur="500"/>
                                        <p:tgtEl>
                                          <p:spTgt spid="46"/>
                                        </p:tgtEl>
                                      </p:cBhvr>
                                    </p:animEffect>
                                  </p:childTnLst>
                                </p:cTn>
                              </p:par>
                            </p:childTnLst>
                          </p:cTn>
                        </p:par>
                      </p:childTnLst>
                    </p:cTn>
                  </p:par>
                  <p:par>
                    <p:cTn id="89" fill="hold">
                      <p:stCondLst>
                        <p:cond delay="indefinite"/>
                      </p:stCondLst>
                      <p:childTnLst>
                        <p:par>
                          <p:cTn id="90" fill="hold">
                            <p:stCondLst>
                              <p:cond delay="0"/>
                            </p:stCondLst>
                            <p:childTnLst>
                              <p:par>
                                <p:cTn id="91" presetID="21" presetClass="entr" presetSubtype="8" fill="hold" nodeType="clickEffect">
                                  <p:stCondLst>
                                    <p:cond delay="0"/>
                                  </p:stCondLst>
                                  <p:childTnLst>
                                    <p:set>
                                      <p:cBhvr>
                                        <p:cTn id="92" dur="1" fill="hold">
                                          <p:stCondLst>
                                            <p:cond delay="0"/>
                                          </p:stCondLst>
                                        </p:cTn>
                                        <p:tgtEl>
                                          <p:spTgt spid="52"/>
                                        </p:tgtEl>
                                        <p:attrNameLst>
                                          <p:attrName>style.visibility</p:attrName>
                                        </p:attrNameLst>
                                      </p:cBhvr>
                                      <p:to>
                                        <p:strVal val="visible"/>
                                      </p:to>
                                    </p:set>
                                    <p:animEffect transition="in" filter="wheel(8)">
                                      <p:cBhvr>
                                        <p:cTn id="93" dur="1000"/>
                                        <p:tgtEl>
                                          <p:spTgt spid="52"/>
                                        </p:tgtEl>
                                      </p:cBhvr>
                                    </p:animEffect>
                                  </p:childTnLst>
                                </p:cTn>
                              </p:par>
                            </p:childTnLst>
                          </p:cTn>
                        </p:par>
                        <p:par>
                          <p:cTn id="94" fill="hold">
                            <p:stCondLst>
                              <p:cond delay="1000"/>
                            </p:stCondLst>
                            <p:childTnLst>
                              <p:par>
                                <p:cTn id="95" presetID="1" presetClass="entr" presetSubtype="0" fill="hold" grpId="0" nodeType="afterEffect">
                                  <p:stCondLst>
                                    <p:cond delay="0"/>
                                  </p:stCondLst>
                                  <p:childTnLst>
                                    <p:set>
                                      <p:cBhvr>
                                        <p:cTn id="96" dur="1" fill="hold">
                                          <p:stCondLst>
                                            <p:cond delay="0"/>
                                          </p:stCondLst>
                                        </p:cTn>
                                        <p:tgtEl>
                                          <p:spTgt spid="61"/>
                                        </p:tgtEl>
                                        <p:attrNameLst>
                                          <p:attrName>style.visibility</p:attrName>
                                        </p:attrNameLst>
                                      </p:cBhvr>
                                      <p:to>
                                        <p:strVal val="visible"/>
                                      </p:to>
                                    </p:set>
                                  </p:childTnLst>
                                </p:cTn>
                              </p:par>
                            </p:childTnLst>
                          </p:cTn>
                        </p:par>
                        <p:par>
                          <p:cTn id="97" fill="hold">
                            <p:stCondLst>
                              <p:cond delay="1000"/>
                            </p:stCondLst>
                            <p:childTnLst>
                              <p:par>
                                <p:cTn id="98" presetID="22" presetClass="entr" presetSubtype="4" fill="hold" grpId="0" nodeType="afterEffect">
                                  <p:stCondLst>
                                    <p:cond delay="0"/>
                                  </p:stCondLst>
                                  <p:childTnLst>
                                    <p:set>
                                      <p:cBhvr>
                                        <p:cTn id="99" dur="1" fill="hold">
                                          <p:stCondLst>
                                            <p:cond delay="0"/>
                                          </p:stCondLst>
                                        </p:cTn>
                                        <p:tgtEl>
                                          <p:spTgt spid="47"/>
                                        </p:tgtEl>
                                        <p:attrNameLst>
                                          <p:attrName>style.visibility</p:attrName>
                                        </p:attrNameLst>
                                      </p:cBhvr>
                                      <p:to>
                                        <p:strVal val="visible"/>
                                      </p:to>
                                    </p:set>
                                    <p:animEffect transition="in" filter="wipe(down)">
                                      <p:cBhvr>
                                        <p:cTn id="100" dur="500"/>
                                        <p:tgtEl>
                                          <p:spTgt spid="47"/>
                                        </p:tgtEl>
                                      </p:cBhvr>
                                    </p:animEffect>
                                  </p:childTnLst>
                                </p:cTn>
                              </p:par>
                            </p:childTnLst>
                          </p:cTn>
                        </p:par>
                      </p:childTnLst>
                    </p:cTn>
                  </p:par>
                  <p:par>
                    <p:cTn id="101" fill="hold">
                      <p:stCondLst>
                        <p:cond delay="indefinite"/>
                      </p:stCondLst>
                      <p:childTnLst>
                        <p:par>
                          <p:cTn id="102" fill="hold">
                            <p:stCondLst>
                              <p:cond delay="0"/>
                            </p:stCondLst>
                            <p:childTnLst>
                              <p:par>
                                <p:cTn id="103" presetID="21" presetClass="entr" presetSubtype="8" fill="hold" nodeType="clickEffect">
                                  <p:stCondLst>
                                    <p:cond delay="0"/>
                                  </p:stCondLst>
                                  <p:childTnLst>
                                    <p:set>
                                      <p:cBhvr>
                                        <p:cTn id="104" dur="1" fill="hold">
                                          <p:stCondLst>
                                            <p:cond delay="0"/>
                                          </p:stCondLst>
                                        </p:cTn>
                                        <p:tgtEl>
                                          <p:spTgt spid="53"/>
                                        </p:tgtEl>
                                        <p:attrNameLst>
                                          <p:attrName>style.visibility</p:attrName>
                                        </p:attrNameLst>
                                      </p:cBhvr>
                                      <p:to>
                                        <p:strVal val="visible"/>
                                      </p:to>
                                    </p:set>
                                    <p:animEffect transition="in" filter="wheel(8)">
                                      <p:cBhvr>
                                        <p:cTn id="105" dur="1000"/>
                                        <p:tgtEl>
                                          <p:spTgt spid="53"/>
                                        </p:tgtEl>
                                      </p:cBhvr>
                                    </p:animEffect>
                                  </p:childTnLst>
                                </p:cTn>
                              </p:par>
                            </p:childTnLst>
                          </p:cTn>
                        </p:par>
                        <p:par>
                          <p:cTn id="106" fill="hold">
                            <p:stCondLst>
                              <p:cond delay="1000"/>
                            </p:stCondLst>
                            <p:childTnLst>
                              <p:par>
                                <p:cTn id="107" presetID="1" presetClass="entr" presetSubtype="0" fill="hold" grpId="0" nodeType="afterEffect">
                                  <p:stCondLst>
                                    <p:cond delay="0"/>
                                  </p:stCondLst>
                                  <p:childTnLst>
                                    <p:set>
                                      <p:cBhvr>
                                        <p:cTn id="108" dur="1" fill="hold">
                                          <p:stCondLst>
                                            <p:cond delay="0"/>
                                          </p:stCondLst>
                                        </p:cTn>
                                        <p:tgtEl>
                                          <p:spTgt spid="63"/>
                                        </p:tgtEl>
                                        <p:attrNameLst>
                                          <p:attrName>style.visibility</p:attrName>
                                        </p:attrNameLst>
                                      </p:cBhvr>
                                      <p:to>
                                        <p:strVal val="visible"/>
                                      </p:to>
                                    </p:set>
                                  </p:childTnLst>
                                </p:cTn>
                              </p:par>
                            </p:childTnLst>
                          </p:cTn>
                        </p:par>
                        <p:par>
                          <p:cTn id="109" fill="hold">
                            <p:stCondLst>
                              <p:cond delay="1000"/>
                            </p:stCondLst>
                            <p:childTnLst>
                              <p:par>
                                <p:cTn id="110" presetID="22" presetClass="entr" presetSubtype="4" fill="hold" grpId="0" nodeType="afterEffect">
                                  <p:stCondLst>
                                    <p:cond delay="0"/>
                                  </p:stCondLst>
                                  <p:childTnLst>
                                    <p:set>
                                      <p:cBhvr>
                                        <p:cTn id="111" dur="1" fill="hold">
                                          <p:stCondLst>
                                            <p:cond delay="0"/>
                                          </p:stCondLst>
                                        </p:cTn>
                                        <p:tgtEl>
                                          <p:spTgt spid="49"/>
                                        </p:tgtEl>
                                        <p:attrNameLst>
                                          <p:attrName>style.visibility</p:attrName>
                                        </p:attrNameLst>
                                      </p:cBhvr>
                                      <p:to>
                                        <p:strVal val="visible"/>
                                      </p:to>
                                    </p:set>
                                    <p:animEffect transition="in" filter="wipe(down)">
                                      <p:cBhvr>
                                        <p:cTn id="112" dur="500"/>
                                        <p:tgtEl>
                                          <p:spTgt spid="49"/>
                                        </p:tgtEl>
                                      </p:cBhvr>
                                    </p:animEffect>
                                  </p:childTnLst>
                                </p:cTn>
                              </p:par>
                            </p:childTnLst>
                          </p:cTn>
                        </p:par>
                      </p:childTnLst>
                    </p:cTn>
                  </p:par>
                  <p:par>
                    <p:cTn id="113" fill="hold">
                      <p:stCondLst>
                        <p:cond delay="indefinite"/>
                      </p:stCondLst>
                      <p:childTnLst>
                        <p:par>
                          <p:cTn id="114" fill="hold">
                            <p:stCondLst>
                              <p:cond delay="0"/>
                            </p:stCondLst>
                            <p:childTnLst>
                              <p:par>
                                <p:cTn id="115" presetID="21" presetClass="entr" presetSubtype="8" fill="hold" nodeType="clickEffect">
                                  <p:stCondLst>
                                    <p:cond delay="0"/>
                                  </p:stCondLst>
                                  <p:childTnLst>
                                    <p:set>
                                      <p:cBhvr>
                                        <p:cTn id="116" dur="1" fill="hold">
                                          <p:stCondLst>
                                            <p:cond delay="0"/>
                                          </p:stCondLst>
                                        </p:cTn>
                                        <p:tgtEl>
                                          <p:spTgt spid="54"/>
                                        </p:tgtEl>
                                        <p:attrNameLst>
                                          <p:attrName>style.visibility</p:attrName>
                                        </p:attrNameLst>
                                      </p:cBhvr>
                                      <p:to>
                                        <p:strVal val="visible"/>
                                      </p:to>
                                    </p:set>
                                    <p:animEffect transition="in" filter="wheel(8)">
                                      <p:cBhvr>
                                        <p:cTn id="117" dur="1000"/>
                                        <p:tgtEl>
                                          <p:spTgt spid="54"/>
                                        </p:tgtEl>
                                      </p:cBhvr>
                                    </p:animEffect>
                                  </p:childTnLst>
                                </p:cTn>
                              </p:par>
                            </p:childTnLst>
                          </p:cTn>
                        </p:par>
                        <p:par>
                          <p:cTn id="118" fill="hold">
                            <p:stCondLst>
                              <p:cond delay="1000"/>
                            </p:stCondLst>
                            <p:childTnLst>
                              <p:par>
                                <p:cTn id="119" presetID="1" presetClass="entr" presetSubtype="0" fill="hold" grpId="0" nodeType="afterEffect">
                                  <p:stCondLst>
                                    <p:cond delay="0"/>
                                  </p:stCondLst>
                                  <p:childTnLst>
                                    <p:set>
                                      <p:cBhvr>
                                        <p:cTn id="120" dur="1" fill="hold">
                                          <p:stCondLst>
                                            <p:cond delay="0"/>
                                          </p:stCondLst>
                                        </p:cTn>
                                        <p:tgtEl>
                                          <p:spTgt spid="45"/>
                                        </p:tgtEl>
                                        <p:attrNameLst>
                                          <p:attrName>style.visibility</p:attrName>
                                        </p:attrNameLst>
                                      </p:cBhvr>
                                      <p:to>
                                        <p:strVal val="visible"/>
                                      </p:to>
                                    </p:set>
                                  </p:childTnLst>
                                </p:cTn>
                              </p:par>
                            </p:childTnLst>
                          </p:cTn>
                        </p:par>
                        <p:par>
                          <p:cTn id="121" fill="hold">
                            <p:stCondLst>
                              <p:cond delay="1000"/>
                            </p:stCondLst>
                            <p:childTnLst>
                              <p:par>
                                <p:cTn id="122" presetID="22" presetClass="entr" presetSubtype="4" fill="hold" grpId="0" nodeType="afterEffect">
                                  <p:stCondLst>
                                    <p:cond delay="0"/>
                                  </p:stCondLst>
                                  <p:childTnLst>
                                    <p:set>
                                      <p:cBhvr>
                                        <p:cTn id="123" dur="1" fill="hold">
                                          <p:stCondLst>
                                            <p:cond delay="0"/>
                                          </p:stCondLst>
                                        </p:cTn>
                                        <p:tgtEl>
                                          <p:spTgt spid="50"/>
                                        </p:tgtEl>
                                        <p:attrNameLst>
                                          <p:attrName>style.visibility</p:attrName>
                                        </p:attrNameLst>
                                      </p:cBhvr>
                                      <p:to>
                                        <p:strVal val="visible"/>
                                      </p:to>
                                    </p:set>
                                    <p:animEffect transition="in" filter="wipe(down)">
                                      <p:cBhvr>
                                        <p:cTn id="124" dur="500"/>
                                        <p:tgtEl>
                                          <p:spTgt spid="50"/>
                                        </p:tgtEl>
                                      </p:cBhvr>
                                    </p:animEffect>
                                  </p:childTnLst>
                                </p:cTn>
                              </p:par>
                            </p:childTnLst>
                          </p:cTn>
                        </p:par>
                      </p:childTnLst>
                    </p:cTn>
                  </p:par>
                  <p:par>
                    <p:cTn id="125" fill="hold">
                      <p:stCondLst>
                        <p:cond delay="indefinite"/>
                      </p:stCondLst>
                      <p:childTnLst>
                        <p:par>
                          <p:cTn id="126" fill="hold">
                            <p:stCondLst>
                              <p:cond delay="0"/>
                            </p:stCondLst>
                            <p:childTnLst>
                              <p:par>
                                <p:cTn id="127" presetID="22" presetClass="entr" presetSubtype="4" fill="hold" grpId="0" nodeType="clickEffect">
                                  <p:stCondLst>
                                    <p:cond delay="0"/>
                                  </p:stCondLst>
                                  <p:childTnLst>
                                    <p:set>
                                      <p:cBhvr>
                                        <p:cTn id="128" dur="1" fill="hold">
                                          <p:stCondLst>
                                            <p:cond delay="0"/>
                                          </p:stCondLst>
                                        </p:cTn>
                                        <p:tgtEl>
                                          <p:spTgt spid="55"/>
                                        </p:tgtEl>
                                        <p:attrNameLst>
                                          <p:attrName>style.visibility</p:attrName>
                                        </p:attrNameLst>
                                      </p:cBhvr>
                                      <p:to>
                                        <p:strVal val="visible"/>
                                      </p:to>
                                    </p:set>
                                    <p:animEffect transition="in" filter="wipe(down)">
                                      <p:cBhvr>
                                        <p:cTn id="129" dur="500"/>
                                        <p:tgtEl>
                                          <p:spTgt spid="55"/>
                                        </p:tgtEl>
                                      </p:cBhvr>
                                    </p:animEffect>
                                  </p:childTnLst>
                                </p:cTn>
                              </p:par>
                            </p:childTnLst>
                          </p:cTn>
                        </p:par>
                      </p:childTnLst>
                    </p:cTn>
                  </p:par>
                  <p:par>
                    <p:cTn id="130" fill="hold">
                      <p:stCondLst>
                        <p:cond delay="indefinite"/>
                      </p:stCondLst>
                      <p:childTnLst>
                        <p:par>
                          <p:cTn id="131" fill="hold">
                            <p:stCondLst>
                              <p:cond delay="0"/>
                            </p:stCondLst>
                            <p:childTnLst>
                              <p:par>
                                <p:cTn id="132" presetID="21" presetClass="entr" presetSubtype="8" fill="hold" nodeType="clickEffect">
                                  <p:stCondLst>
                                    <p:cond delay="0"/>
                                  </p:stCondLst>
                                  <p:childTnLst>
                                    <p:set>
                                      <p:cBhvr>
                                        <p:cTn id="133" dur="1" fill="hold">
                                          <p:stCondLst>
                                            <p:cond delay="0"/>
                                          </p:stCondLst>
                                        </p:cTn>
                                        <p:tgtEl>
                                          <p:spTgt spid="59"/>
                                        </p:tgtEl>
                                        <p:attrNameLst>
                                          <p:attrName>style.visibility</p:attrName>
                                        </p:attrNameLst>
                                      </p:cBhvr>
                                      <p:to>
                                        <p:strVal val="visible"/>
                                      </p:to>
                                    </p:set>
                                    <p:animEffect transition="in" filter="wheel(8)">
                                      <p:cBhvr>
                                        <p:cTn id="134" dur="1000"/>
                                        <p:tgtEl>
                                          <p:spTgt spid="59"/>
                                        </p:tgtEl>
                                      </p:cBhvr>
                                    </p:animEffect>
                                  </p:childTnLst>
                                </p:cTn>
                              </p:par>
                            </p:childTnLst>
                          </p:cTn>
                        </p:par>
                      </p:childTnLst>
                    </p:cTn>
                  </p:par>
                  <p:par>
                    <p:cTn id="135" fill="hold">
                      <p:stCondLst>
                        <p:cond delay="indefinite"/>
                      </p:stCondLst>
                      <p:childTnLst>
                        <p:par>
                          <p:cTn id="136" fill="hold">
                            <p:stCondLst>
                              <p:cond delay="0"/>
                            </p:stCondLst>
                            <p:childTnLst>
                              <p:par>
                                <p:cTn id="137" presetID="1" presetClass="entr" presetSubtype="0" fill="hold" grpId="0" nodeType="clickEffect">
                                  <p:stCondLst>
                                    <p:cond delay="0"/>
                                  </p:stCondLst>
                                  <p:childTnLst>
                                    <p:set>
                                      <p:cBhvr>
                                        <p:cTn id="138" dur="1" fill="hold">
                                          <p:stCondLst>
                                            <p:cond delay="0"/>
                                          </p:stCondLst>
                                        </p:cTn>
                                        <p:tgtEl>
                                          <p:spTgt spid="69"/>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21" presetClass="entr" presetSubtype="8" fill="hold" nodeType="clickEffect">
                                  <p:stCondLst>
                                    <p:cond delay="0"/>
                                  </p:stCondLst>
                                  <p:childTnLst>
                                    <p:set>
                                      <p:cBhvr>
                                        <p:cTn id="142" dur="1" fill="hold">
                                          <p:stCondLst>
                                            <p:cond delay="0"/>
                                          </p:stCondLst>
                                        </p:cTn>
                                        <p:tgtEl>
                                          <p:spTgt spid="56"/>
                                        </p:tgtEl>
                                        <p:attrNameLst>
                                          <p:attrName>style.visibility</p:attrName>
                                        </p:attrNameLst>
                                      </p:cBhvr>
                                      <p:to>
                                        <p:strVal val="visible"/>
                                      </p:to>
                                    </p:set>
                                    <p:animEffect transition="in" filter="wheel(8)">
                                      <p:cBhvr>
                                        <p:cTn id="143" dur="1000"/>
                                        <p:tgtEl>
                                          <p:spTgt spid="56"/>
                                        </p:tgtEl>
                                      </p:cBhvr>
                                    </p:animEffect>
                                  </p:childTnLst>
                                </p:cTn>
                              </p:par>
                            </p:childTnLst>
                          </p:cTn>
                        </p:par>
                        <p:par>
                          <p:cTn id="144" fill="hold">
                            <p:stCondLst>
                              <p:cond delay="1000"/>
                            </p:stCondLst>
                            <p:childTnLst>
                              <p:par>
                                <p:cTn id="145" presetID="1" presetClass="entr" presetSubtype="0" fill="hold" grpId="0" nodeType="afterEffect">
                                  <p:stCondLst>
                                    <p:cond delay="0"/>
                                  </p:stCondLst>
                                  <p:childTnLst>
                                    <p:set>
                                      <p:cBhvr>
                                        <p:cTn id="146" dur="1" fill="hold">
                                          <p:stCondLst>
                                            <p:cond delay="0"/>
                                          </p:stCondLst>
                                        </p:cTn>
                                        <p:tgtEl>
                                          <p:spTgt spid="64"/>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8"/>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xit" presetSubtype="4" fill="hold" grpId="1" nodeType="clickEffect">
                                  <p:stCondLst>
                                    <p:cond delay="0"/>
                                  </p:stCondLst>
                                  <p:childTnLst>
                                    <p:animEffect transition="out" filter="wipe(down)">
                                      <p:cBhvr>
                                        <p:cTn id="154" dur="500"/>
                                        <p:tgtEl>
                                          <p:spTgt spid="55"/>
                                        </p:tgtEl>
                                      </p:cBhvr>
                                    </p:animEffect>
                                    <p:set>
                                      <p:cBhvr>
                                        <p:cTn id="155" dur="1" fill="hold">
                                          <p:stCondLst>
                                            <p:cond delay="499"/>
                                          </p:stCondLst>
                                        </p:cTn>
                                        <p:tgtEl>
                                          <p:spTgt spid="55"/>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22" presetClass="entr" presetSubtype="4" fill="hold" grpId="0" nodeType="clickEffect">
                                  <p:stCondLst>
                                    <p:cond delay="0"/>
                                  </p:stCondLst>
                                  <p:childTnLst>
                                    <p:set>
                                      <p:cBhvr>
                                        <p:cTn id="159" dur="1" fill="hold">
                                          <p:stCondLst>
                                            <p:cond delay="0"/>
                                          </p:stCondLst>
                                        </p:cTn>
                                        <p:tgtEl>
                                          <p:spTgt spid="71"/>
                                        </p:tgtEl>
                                        <p:attrNameLst>
                                          <p:attrName>style.visibility</p:attrName>
                                        </p:attrNameLst>
                                      </p:cBhvr>
                                      <p:to>
                                        <p:strVal val="visible"/>
                                      </p:to>
                                    </p:set>
                                    <p:animEffect transition="in" filter="wipe(down)">
                                      <p:cBhvr>
                                        <p:cTn id="160" dur="500"/>
                                        <p:tgtEl>
                                          <p:spTgt spid="71"/>
                                        </p:tgtEl>
                                      </p:cBhvr>
                                    </p:animEffect>
                                  </p:childTnLst>
                                </p:cTn>
                              </p:par>
                            </p:childTnLst>
                          </p:cTn>
                        </p:par>
                        <p:par>
                          <p:cTn id="161" fill="hold">
                            <p:stCondLst>
                              <p:cond delay="500"/>
                            </p:stCondLst>
                            <p:childTnLst>
                              <p:par>
                                <p:cTn id="162" presetID="22" presetClass="entr" presetSubtype="4" fill="hold" grpId="0" nodeType="afterEffect">
                                  <p:stCondLst>
                                    <p:cond delay="0"/>
                                  </p:stCondLst>
                                  <p:childTnLst>
                                    <p:set>
                                      <p:cBhvr>
                                        <p:cTn id="163" dur="1" fill="hold">
                                          <p:stCondLst>
                                            <p:cond delay="0"/>
                                          </p:stCondLst>
                                        </p:cTn>
                                        <p:tgtEl>
                                          <p:spTgt spid="73"/>
                                        </p:tgtEl>
                                        <p:attrNameLst>
                                          <p:attrName>style.visibility</p:attrName>
                                        </p:attrNameLst>
                                      </p:cBhvr>
                                      <p:to>
                                        <p:strVal val="visible"/>
                                      </p:to>
                                    </p:set>
                                    <p:animEffect transition="in" filter="wipe(down)">
                                      <p:cBhvr>
                                        <p:cTn id="164" dur="500"/>
                                        <p:tgtEl>
                                          <p:spTgt spid="73"/>
                                        </p:tgtEl>
                                      </p:cBhvr>
                                    </p:animEffect>
                                  </p:childTnLst>
                                </p:cTn>
                              </p:par>
                            </p:childTnLst>
                          </p:cTn>
                        </p:par>
                        <p:par>
                          <p:cTn id="165" fill="hold">
                            <p:stCondLst>
                              <p:cond delay="1000"/>
                            </p:stCondLst>
                            <p:childTnLst>
                              <p:par>
                                <p:cTn id="166" presetID="22" presetClass="entr" presetSubtype="4" fill="hold" grpId="0" nodeType="afterEffect">
                                  <p:stCondLst>
                                    <p:cond delay="0"/>
                                  </p:stCondLst>
                                  <p:childTnLst>
                                    <p:set>
                                      <p:cBhvr>
                                        <p:cTn id="167" dur="1" fill="hold">
                                          <p:stCondLst>
                                            <p:cond delay="0"/>
                                          </p:stCondLst>
                                        </p:cTn>
                                        <p:tgtEl>
                                          <p:spTgt spid="74"/>
                                        </p:tgtEl>
                                        <p:attrNameLst>
                                          <p:attrName>style.visibility</p:attrName>
                                        </p:attrNameLst>
                                      </p:cBhvr>
                                      <p:to>
                                        <p:strVal val="visible"/>
                                      </p:to>
                                    </p:set>
                                    <p:animEffect transition="in" filter="wipe(down)">
                                      <p:cBhvr>
                                        <p:cTn id="168" dur="500"/>
                                        <p:tgtEl>
                                          <p:spTgt spid="74"/>
                                        </p:tgtEl>
                                      </p:cBhvr>
                                    </p:animEffect>
                                  </p:childTnLst>
                                </p:cTn>
                              </p:par>
                            </p:childTnLst>
                          </p:cTn>
                        </p:par>
                      </p:childTnLst>
                    </p:cTn>
                  </p:par>
                  <p:par>
                    <p:cTn id="169" fill="hold">
                      <p:stCondLst>
                        <p:cond delay="indefinite"/>
                      </p:stCondLst>
                      <p:childTnLst>
                        <p:par>
                          <p:cTn id="170" fill="hold">
                            <p:stCondLst>
                              <p:cond delay="0"/>
                            </p:stCondLst>
                            <p:childTnLst>
                              <p:par>
                                <p:cTn id="171" presetID="1" presetClass="exit" presetSubtype="0" fill="hold" grpId="1" nodeType="clickEffect">
                                  <p:stCondLst>
                                    <p:cond delay="0"/>
                                  </p:stCondLst>
                                  <p:childTnLst>
                                    <p:set>
                                      <p:cBhvr>
                                        <p:cTn id="172" dur="1" fill="hold">
                                          <p:stCondLst>
                                            <p:cond delay="0"/>
                                          </p:stCondLst>
                                        </p:cTn>
                                        <p:tgtEl>
                                          <p:spTgt spid="64"/>
                                        </p:tgtEl>
                                        <p:attrNameLst>
                                          <p:attrName>style.visibility</p:attrName>
                                        </p:attrNameLst>
                                      </p:cBhvr>
                                      <p:to>
                                        <p:strVal val="hidden"/>
                                      </p:to>
                                    </p:set>
                                  </p:childTnLst>
                                </p:cTn>
                              </p:par>
                            </p:childTnLst>
                          </p:cTn>
                        </p:par>
                        <p:par>
                          <p:cTn id="173" fill="hold">
                            <p:stCondLst>
                              <p:cond delay="0"/>
                            </p:stCondLst>
                            <p:childTnLst>
                              <p:par>
                                <p:cTn id="174" presetID="1" presetClass="entr" presetSubtype="0" fill="hold" grpId="0" nodeType="afterEffect">
                                  <p:stCondLst>
                                    <p:cond delay="0"/>
                                  </p:stCondLst>
                                  <p:childTnLst>
                                    <p:set>
                                      <p:cBhvr>
                                        <p:cTn id="175" dur="1" fill="hold">
                                          <p:stCondLst>
                                            <p:cond delay="0"/>
                                          </p:stCondLst>
                                        </p:cTn>
                                        <p:tgtEl>
                                          <p:spTgt spid="60"/>
                                        </p:tgtEl>
                                        <p:attrNameLst>
                                          <p:attrName>style.visibility</p:attrName>
                                        </p:attrNameLst>
                                      </p:cBhvr>
                                      <p:to>
                                        <p:strVal val="visible"/>
                                      </p:to>
                                    </p:set>
                                  </p:childTnLst>
                                </p:cTn>
                              </p:par>
                            </p:childTnLst>
                          </p:cTn>
                        </p:par>
                      </p:childTnLst>
                    </p:cTn>
                  </p:par>
                  <p:par>
                    <p:cTn id="176" fill="hold">
                      <p:stCondLst>
                        <p:cond delay="indefinite"/>
                      </p:stCondLst>
                      <p:childTnLst>
                        <p:par>
                          <p:cTn id="177" fill="hold">
                            <p:stCondLst>
                              <p:cond delay="0"/>
                            </p:stCondLst>
                            <p:childTnLst>
                              <p:par>
                                <p:cTn id="178" presetID="21" presetClass="entr" presetSubtype="8" fill="hold" nodeType="clickEffect">
                                  <p:stCondLst>
                                    <p:cond delay="0"/>
                                  </p:stCondLst>
                                  <p:childTnLst>
                                    <p:set>
                                      <p:cBhvr>
                                        <p:cTn id="179" dur="1" fill="hold">
                                          <p:stCondLst>
                                            <p:cond delay="0"/>
                                          </p:stCondLst>
                                        </p:cTn>
                                        <p:tgtEl>
                                          <p:spTgt spid="57"/>
                                        </p:tgtEl>
                                        <p:attrNameLst>
                                          <p:attrName>style.visibility</p:attrName>
                                        </p:attrNameLst>
                                      </p:cBhvr>
                                      <p:to>
                                        <p:strVal val="visible"/>
                                      </p:to>
                                    </p:set>
                                    <p:animEffect transition="in" filter="wheel(8)">
                                      <p:cBhvr>
                                        <p:cTn id="180" dur="1000"/>
                                        <p:tgtEl>
                                          <p:spTgt spid="57"/>
                                        </p:tgtEl>
                                      </p:cBhvr>
                                    </p:animEffect>
                                  </p:childTnLst>
                                </p:cTn>
                              </p:par>
                            </p:childTnLst>
                          </p:cTn>
                        </p:par>
                        <p:par>
                          <p:cTn id="181" fill="hold">
                            <p:stCondLst>
                              <p:cond delay="1000"/>
                            </p:stCondLst>
                            <p:childTnLst>
                              <p:par>
                                <p:cTn id="182" presetID="1" presetClass="entr" presetSubtype="0" fill="hold" grpId="0" nodeType="afterEffect">
                                  <p:stCondLst>
                                    <p:cond delay="0"/>
                                  </p:stCondLst>
                                  <p:childTnLst>
                                    <p:set>
                                      <p:cBhvr>
                                        <p:cTn id="183" dur="1" fill="hold">
                                          <p:stCondLst>
                                            <p:cond delay="0"/>
                                          </p:stCondLst>
                                        </p:cTn>
                                        <p:tgtEl>
                                          <p:spTgt spid="62"/>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21" presetClass="entr" presetSubtype="8" fill="hold" nodeType="clickEffect">
                                  <p:stCondLst>
                                    <p:cond delay="0"/>
                                  </p:stCondLst>
                                  <p:childTnLst>
                                    <p:set>
                                      <p:cBhvr>
                                        <p:cTn id="187" dur="1" fill="hold">
                                          <p:stCondLst>
                                            <p:cond delay="0"/>
                                          </p:stCondLst>
                                        </p:cTn>
                                        <p:tgtEl>
                                          <p:spTgt spid="58"/>
                                        </p:tgtEl>
                                        <p:attrNameLst>
                                          <p:attrName>style.visibility</p:attrName>
                                        </p:attrNameLst>
                                      </p:cBhvr>
                                      <p:to>
                                        <p:strVal val="visible"/>
                                      </p:to>
                                    </p:set>
                                    <p:animEffect transition="in" filter="wheel(8)">
                                      <p:cBhvr>
                                        <p:cTn id="188" dur="1000"/>
                                        <p:tgtEl>
                                          <p:spTgt spid="58"/>
                                        </p:tgtEl>
                                      </p:cBhvr>
                                    </p:animEffect>
                                  </p:childTnLst>
                                </p:cTn>
                              </p:par>
                            </p:childTnLst>
                          </p:cTn>
                        </p:par>
                        <p:par>
                          <p:cTn id="189" fill="hold">
                            <p:stCondLst>
                              <p:cond delay="1000"/>
                            </p:stCondLst>
                            <p:childTnLst>
                              <p:par>
                                <p:cTn id="190" presetID="1" presetClass="entr" presetSubtype="0" fill="hold" grpId="0" nodeType="afterEffect">
                                  <p:stCondLst>
                                    <p:cond delay="0"/>
                                  </p:stCondLst>
                                  <p:childTnLst>
                                    <p:set>
                                      <p:cBhvr>
                                        <p:cTn id="191" dur="1" fill="hold">
                                          <p:stCondLst>
                                            <p:cond delay="0"/>
                                          </p:stCondLst>
                                        </p:cTn>
                                        <p:tgtEl>
                                          <p:spTgt spid="67"/>
                                        </p:tgtEl>
                                        <p:attrNameLst>
                                          <p:attrName>style.visibility</p:attrName>
                                        </p:attrNameLst>
                                      </p:cBhvr>
                                      <p:to>
                                        <p:strVal val="visible"/>
                                      </p:to>
                                    </p:set>
                                  </p:childTnLst>
                                </p:cTn>
                              </p:par>
                            </p:childTnLst>
                          </p:cTn>
                        </p:par>
                      </p:childTnLst>
                    </p:cTn>
                  </p:par>
                  <p:par>
                    <p:cTn id="192" fill="hold">
                      <p:stCondLst>
                        <p:cond delay="indefinite"/>
                      </p:stCondLst>
                      <p:childTnLst>
                        <p:par>
                          <p:cTn id="193" fill="hold">
                            <p:stCondLst>
                              <p:cond delay="0"/>
                            </p:stCondLst>
                            <p:childTnLst>
                              <p:par>
                                <p:cTn id="194" presetID="1" presetClass="exit" presetSubtype="0" fill="hold" nodeType="clickEffect">
                                  <p:stCondLst>
                                    <p:cond delay="0"/>
                                  </p:stCondLst>
                                  <p:childTnLst>
                                    <p:set>
                                      <p:cBhvr>
                                        <p:cTn id="195" dur="1" fill="hold">
                                          <p:stCondLst>
                                            <p:cond delay="0"/>
                                          </p:stCondLst>
                                        </p:cTn>
                                        <p:tgtEl>
                                          <p:spTgt spid="54"/>
                                        </p:tgtEl>
                                        <p:attrNameLst>
                                          <p:attrName>style.visibility</p:attrName>
                                        </p:attrNameLst>
                                      </p:cBhvr>
                                      <p:to>
                                        <p:strVal val="hidden"/>
                                      </p:to>
                                    </p:set>
                                  </p:childTnLst>
                                </p:cTn>
                              </p:par>
                              <p:par>
                                <p:cTn id="196" presetID="1" presetClass="exit" presetSubtype="0" fill="hold" grpId="1" nodeType="withEffect">
                                  <p:stCondLst>
                                    <p:cond delay="0"/>
                                  </p:stCondLst>
                                  <p:childTnLst>
                                    <p:set>
                                      <p:cBhvr>
                                        <p:cTn id="197" dur="1" fill="hold">
                                          <p:stCondLst>
                                            <p:cond delay="0"/>
                                          </p:stCondLst>
                                        </p:cTn>
                                        <p:tgtEl>
                                          <p:spTgt spid="45"/>
                                        </p:tgtEl>
                                        <p:attrNameLst>
                                          <p:attrName>style.visibility</p:attrName>
                                        </p:attrNameLst>
                                      </p:cBhvr>
                                      <p:to>
                                        <p:strVal val="hidden"/>
                                      </p:to>
                                    </p:set>
                                  </p:childTnLst>
                                </p:cTn>
                              </p:par>
                              <p:par>
                                <p:cTn id="198" presetID="1" presetClass="exit" presetSubtype="0" fill="hold" grpId="1" nodeType="withEffect">
                                  <p:stCondLst>
                                    <p:cond delay="0"/>
                                  </p:stCondLst>
                                  <p:childTnLst>
                                    <p:set>
                                      <p:cBhvr>
                                        <p:cTn id="199" dur="1" fill="hold">
                                          <p:stCondLst>
                                            <p:cond delay="0"/>
                                          </p:stCondLst>
                                        </p:cTn>
                                        <p:tgtEl>
                                          <p:spTgt spid="50"/>
                                        </p:tgtEl>
                                        <p:attrNameLst>
                                          <p:attrName>style.visibility</p:attrName>
                                        </p:attrNameLst>
                                      </p:cBhvr>
                                      <p:to>
                                        <p:strVal val="hidden"/>
                                      </p:to>
                                    </p:set>
                                  </p:childTnLst>
                                </p:cTn>
                              </p:par>
                              <p:par>
                                <p:cTn id="200" presetID="1" presetClass="exit" presetSubtype="0" fill="hold" grpId="2" nodeType="withEffect">
                                  <p:stCondLst>
                                    <p:cond delay="0"/>
                                  </p:stCondLst>
                                  <p:childTnLst>
                                    <p:set>
                                      <p:cBhvr>
                                        <p:cTn id="201" dur="1" fill="hold">
                                          <p:stCondLst>
                                            <p:cond delay="0"/>
                                          </p:stCondLst>
                                        </p:cTn>
                                        <p:tgtEl>
                                          <p:spTgt spid="55"/>
                                        </p:tgtEl>
                                        <p:attrNameLst>
                                          <p:attrName>style.visibility</p:attrName>
                                        </p:attrNameLst>
                                      </p:cBhvr>
                                      <p:to>
                                        <p:strVal val="hidden"/>
                                      </p:to>
                                    </p:set>
                                  </p:childTnLst>
                                </p:cTn>
                              </p:par>
                              <p:par>
                                <p:cTn id="202" presetID="1" presetClass="exit" presetSubtype="0" fill="hold" nodeType="withEffect">
                                  <p:stCondLst>
                                    <p:cond delay="0"/>
                                  </p:stCondLst>
                                  <p:childTnLst>
                                    <p:set>
                                      <p:cBhvr>
                                        <p:cTn id="203" dur="1" fill="hold">
                                          <p:stCondLst>
                                            <p:cond delay="0"/>
                                          </p:stCondLst>
                                        </p:cTn>
                                        <p:tgtEl>
                                          <p:spTgt spid="59"/>
                                        </p:tgtEl>
                                        <p:attrNameLst>
                                          <p:attrName>style.visibility</p:attrName>
                                        </p:attrNameLst>
                                      </p:cBhvr>
                                      <p:to>
                                        <p:strVal val="hidden"/>
                                      </p:to>
                                    </p:set>
                                  </p:childTnLst>
                                </p:cTn>
                              </p:par>
                              <p:par>
                                <p:cTn id="204" presetID="1" presetClass="exit" presetSubtype="0" fill="hold" grpId="1" nodeType="withEffect">
                                  <p:stCondLst>
                                    <p:cond delay="0"/>
                                  </p:stCondLst>
                                  <p:childTnLst>
                                    <p:set>
                                      <p:cBhvr>
                                        <p:cTn id="205" dur="1" fill="hold">
                                          <p:stCondLst>
                                            <p:cond delay="0"/>
                                          </p:stCondLst>
                                        </p:cTn>
                                        <p:tgtEl>
                                          <p:spTgt spid="6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 grpId="0"/>
      <p:bldP spid="66" grpId="0" animBg="1"/>
      <p:bldP spid="68" grpId="0" animBg="1"/>
      <p:bldP spid="70" grpId="0" animBg="1"/>
      <p:bldP spid="72" grpId="0" animBg="1"/>
      <p:bldP spid="12" grpId="0" animBg="1"/>
      <p:bldP spid="75" grpId="0" animBg="1"/>
      <p:bldP spid="79" grpId="0" animBg="1"/>
      <p:bldP spid="121" grpId="0"/>
      <p:bldP spid="122" grpId="0"/>
      <p:bldP spid="124" grpId="0"/>
      <p:bldP spid="127" grpId="0"/>
      <p:bldP spid="45" grpId="0"/>
      <p:bldP spid="45" grpId="1"/>
      <p:bldP spid="46" grpId="0" animBg="1"/>
      <p:bldP spid="47" grpId="0" animBg="1"/>
      <p:bldP spid="49" grpId="0" animBg="1"/>
      <p:bldP spid="50" grpId="0" animBg="1"/>
      <p:bldP spid="50" grpId="1" animBg="1"/>
      <p:bldP spid="55" grpId="0" animBg="1"/>
      <p:bldP spid="55" grpId="1" animBg="1"/>
      <p:bldP spid="55" grpId="2" animBg="1"/>
      <p:bldP spid="60" grpId="0"/>
      <p:bldP spid="61" grpId="0"/>
      <p:bldP spid="62" grpId="0"/>
      <p:bldP spid="63" grpId="0"/>
      <p:bldP spid="67" grpId="0"/>
      <p:bldP spid="69" grpId="0"/>
      <p:bldP spid="69" grpId="1"/>
      <p:bldP spid="8" grpId="0"/>
      <p:bldP spid="71" grpId="0" animBg="1"/>
      <p:bldP spid="73" grpId="0" animBg="1"/>
      <p:bldP spid="74" grpId="0" animBg="1"/>
      <p:bldP spid="64" grpId="0"/>
      <p:bldP spid="64" grpId="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Oval 64">
            <a:extLst>
              <a:ext uri="{FF2B5EF4-FFF2-40B4-BE49-F238E27FC236}">
                <a16:creationId xmlns:a16="http://schemas.microsoft.com/office/drawing/2014/main" id="{40EB2B90-41E0-4786-8693-F3B5BB1284F2}"/>
              </a:ext>
            </a:extLst>
          </p:cNvPr>
          <p:cNvSpPr/>
          <p:nvPr/>
        </p:nvSpPr>
        <p:spPr>
          <a:xfrm>
            <a:off x="5379720" y="17678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3</a:t>
            </a:r>
          </a:p>
        </p:txBody>
      </p:sp>
      <p:sp>
        <p:nvSpPr>
          <p:cNvPr id="3" name="Text Placeholder 2">
            <a:extLst>
              <a:ext uri="{FF2B5EF4-FFF2-40B4-BE49-F238E27FC236}">
                <a16:creationId xmlns:a16="http://schemas.microsoft.com/office/drawing/2014/main" id="{E53BC51B-4438-4D64-B162-BFC7479B7E07}"/>
              </a:ext>
            </a:extLst>
          </p:cNvPr>
          <p:cNvSpPr>
            <a:spLocks noGrp="1"/>
          </p:cNvSpPr>
          <p:nvPr>
            <p:ph type="body" sz="quarter" idx="12"/>
          </p:nvPr>
        </p:nvSpPr>
        <p:spPr/>
        <p:txBody>
          <a:bodyPr/>
          <a:lstStyle/>
          <a:p>
            <a:pPr>
              <a:spcBef>
                <a:spcPts val="0"/>
              </a:spcBef>
            </a:pPr>
            <a:r>
              <a:rPr lang="en-US" sz="2400" cap="none" dirty="0"/>
              <a:t>B10 ={w| w starts with a 1 and has even length or </a:t>
            </a:r>
            <a:br>
              <a:rPr lang="en-US" sz="2400" cap="none" dirty="0"/>
            </a:br>
            <a:r>
              <a:rPr lang="en-US" sz="2400" cap="none" dirty="0"/>
              <a:t>                 w starts with a 0 and has odd length}.</a:t>
            </a:r>
          </a:p>
          <a:p>
            <a:pPr>
              <a:spcBef>
                <a:spcPts val="0"/>
              </a:spcBef>
            </a:pPr>
            <a:r>
              <a:rPr lang="en-US" sz="2400" cap="none" dirty="0">
                <a:solidFill>
                  <a:schemeClr val="bg2">
                    <a:lumMod val="50000"/>
                  </a:schemeClr>
                </a:solidFill>
              </a:rPr>
              <a:t>∑ = {0,1} </a:t>
            </a:r>
          </a:p>
        </p:txBody>
      </p:sp>
      <p:sp>
        <p:nvSpPr>
          <p:cNvPr id="10" name="Oval 9">
            <a:extLst>
              <a:ext uri="{FF2B5EF4-FFF2-40B4-BE49-F238E27FC236}">
                <a16:creationId xmlns:a16="http://schemas.microsoft.com/office/drawing/2014/main" id="{57FBADC4-4323-480A-8E46-6AC3F297FA67}"/>
              </a:ext>
            </a:extLst>
          </p:cNvPr>
          <p:cNvSpPr/>
          <p:nvPr/>
        </p:nvSpPr>
        <p:spPr>
          <a:xfrm>
            <a:off x="2468880" y="2377440"/>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1</a:t>
            </a:r>
          </a:p>
        </p:txBody>
      </p:sp>
      <p:sp>
        <p:nvSpPr>
          <p:cNvPr id="64" name="Oval 63">
            <a:extLst>
              <a:ext uri="{FF2B5EF4-FFF2-40B4-BE49-F238E27FC236}">
                <a16:creationId xmlns:a16="http://schemas.microsoft.com/office/drawing/2014/main" id="{32B0F84C-8FD7-47C6-8572-13F6E528276E}"/>
              </a:ext>
            </a:extLst>
          </p:cNvPr>
          <p:cNvSpPr/>
          <p:nvPr/>
        </p:nvSpPr>
        <p:spPr>
          <a:xfrm>
            <a:off x="3924300" y="1772023"/>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2</a:t>
            </a:r>
          </a:p>
        </p:txBody>
      </p:sp>
      <p:sp>
        <p:nvSpPr>
          <p:cNvPr id="12" name="Rectangle: Rounded Corners 11">
            <a:extLst>
              <a:ext uri="{FF2B5EF4-FFF2-40B4-BE49-F238E27FC236}">
                <a16:creationId xmlns:a16="http://schemas.microsoft.com/office/drawing/2014/main" id="{A21F38C6-2A72-4CE0-B8B1-2FB0D090821B}"/>
              </a:ext>
            </a:extLst>
          </p:cNvPr>
          <p:cNvSpPr/>
          <p:nvPr/>
        </p:nvSpPr>
        <p:spPr>
          <a:xfrm>
            <a:off x="641539" y="2377440"/>
            <a:ext cx="653458" cy="609600"/>
          </a:xfrm>
          <a:prstGeom prst="round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ysClr val="windowText" lastClr="000000"/>
                </a:solidFill>
                <a:latin typeface="+mj-lt"/>
              </a:rPr>
              <a:t>B10</a:t>
            </a:r>
          </a:p>
        </p:txBody>
      </p:sp>
      <p:cxnSp>
        <p:nvCxnSpPr>
          <p:cNvPr id="14" name="Straight Arrow Connector 13">
            <a:extLst>
              <a:ext uri="{FF2B5EF4-FFF2-40B4-BE49-F238E27FC236}">
                <a16:creationId xmlns:a16="http://schemas.microsoft.com/office/drawing/2014/main" id="{AC84C100-C6CF-4961-A71F-629F8A45FA7C}"/>
              </a:ext>
            </a:extLst>
          </p:cNvPr>
          <p:cNvCxnSpPr>
            <a:endCxn id="10" idx="2"/>
          </p:cNvCxnSpPr>
          <p:nvPr/>
        </p:nvCxnSpPr>
        <p:spPr>
          <a:xfrm>
            <a:off x="1859280" y="2682240"/>
            <a:ext cx="609600" cy="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020DCACF-27B3-4294-8625-4DAF7D9FEFA1}"/>
              </a:ext>
            </a:extLst>
          </p:cNvPr>
          <p:cNvCxnSpPr>
            <a:cxnSpLocks/>
            <a:stCxn id="10" idx="7"/>
            <a:endCxn id="64" idx="2"/>
          </p:cNvCxnSpPr>
          <p:nvPr/>
        </p:nvCxnSpPr>
        <p:spPr>
          <a:xfrm flipV="1">
            <a:off x="3054247" y="2076823"/>
            <a:ext cx="870053" cy="38989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C66E1716-20FD-4DC4-B8D8-AAD212BFC02B}"/>
              </a:ext>
            </a:extLst>
          </p:cNvPr>
          <p:cNvCxnSpPr>
            <a:stCxn id="64" idx="6"/>
            <a:endCxn id="65" idx="2"/>
          </p:cNvCxnSpPr>
          <p:nvPr/>
        </p:nvCxnSpPr>
        <p:spPr>
          <a:xfrm flipV="1">
            <a:off x="4610100" y="2072640"/>
            <a:ext cx="769620" cy="4183"/>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76" name="Oval 75">
            <a:extLst>
              <a:ext uri="{FF2B5EF4-FFF2-40B4-BE49-F238E27FC236}">
                <a16:creationId xmlns:a16="http://schemas.microsoft.com/office/drawing/2014/main" id="{765FFC02-A1C3-4001-9407-D769DB1A08E1}"/>
              </a:ext>
            </a:extLst>
          </p:cNvPr>
          <p:cNvSpPr/>
          <p:nvPr/>
        </p:nvSpPr>
        <p:spPr>
          <a:xfrm>
            <a:off x="5433083" y="182284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84" name="Connector: Curved 83">
            <a:extLst>
              <a:ext uri="{FF2B5EF4-FFF2-40B4-BE49-F238E27FC236}">
                <a16:creationId xmlns:a16="http://schemas.microsoft.com/office/drawing/2014/main" id="{2A2342FD-D784-4A7C-8FF4-0CAFEEABAB51}"/>
              </a:ext>
            </a:extLst>
          </p:cNvPr>
          <p:cNvCxnSpPr>
            <a:cxnSpLocks/>
            <a:stCxn id="65" idx="0"/>
            <a:endCxn id="64" idx="0"/>
          </p:cNvCxnSpPr>
          <p:nvPr/>
        </p:nvCxnSpPr>
        <p:spPr>
          <a:xfrm rot="16200000" flipH="1" flipV="1">
            <a:off x="4992818" y="1042221"/>
            <a:ext cx="4183" cy="1455420"/>
          </a:xfrm>
          <a:prstGeom prst="curvedConnector3">
            <a:avLst>
              <a:gd name="adj1" fmla="val -5464977"/>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16" name="Rectangle 115">
            <a:extLst>
              <a:ext uri="{FF2B5EF4-FFF2-40B4-BE49-F238E27FC236}">
                <a16:creationId xmlns:a16="http://schemas.microsoft.com/office/drawing/2014/main" id="{C498C312-0A58-485B-BC8B-3660B14E418B}"/>
              </a:ext>
            </a:extLst>
          </p:cNvPr>
          <p:cNvSpPr/>
          <p:nvPr/>
        </p:nvSpPr>
        <p:spPr>
          <a:xfrm>
            <a:off x="3054247" y="2952456"/>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a:t>
            </a:r>
          </a:p>
        </p:txBody>
      </p:sp>
      <p:sp>
        <p:nvSpPr>
          <p:cNvPr id="117" name="Rectangle 116">
            <a:extLst>
              <a:ext uri="{FF2B5EF4-FFF2-40B4-BE49-F238E27FC236}">
                <a16:creationId xmlns:a16="http://schemas.microsoft.com/office/drawing/2014/main" id="{3B644D07-FBC4-423F-9F67-47798D5643A3}"/>
              </a:ext>
            </a:extLst>
          </p:cNvPr>
          <p:cNvSpPr/>
          <p:nvPr/>
        </p:nvSpPr>
        <p:spPr>
          <a:xfrm>
            <a:off x="3063406" y="1964785"/>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1</a:t>
            </a:r>
          </a:p>
        </p:txBody>
      </p:sp>
      <p:sp>
        <p:nvSpPr>
          <p:cNvPr id="118" name="Rectangle 117">
            <a:extLst>
              <a:ext uri="{FF2B5EF4-FFF2-40B4-BE49-F238E27FC236}">
                <a16:creationId xmlns:a16="http://schemas.microsoft.com/office/drawing/2014/main" id="{827A8114-BFE5-4A46-A056-089EEDA39FF8}"/>
              </a:ext>
            </a:extLst>
          </p:cNvPr>
          <p:cNvSpPr/>
          <p:nvPr/>
        </p:nvSpPr>
        <p:spPr>
          <a:xfrm>
            <a:off x="4719488" y="2987040"/>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19" name="Rectangle 118">
            <a:extLst>
              <a:ext uri="{FF2B5EF4-FFF2-40B4-BE49-F238E27FC236}">
                <a16:creationId xmlns:a16="http://schemas.microsoft.com/office/drawing/2014/main" id="{90A5F723-9B1F-4EC4-8DE8-94A7F3415122}"/>
              </a:ext>
            </a:extLst>
          </p:cNvPr>
          <p:cNvSpPr/>
          <p:nvPr/>
        </p:nvSpPr>
        <p:spPr>
          <a:xfrm>
            <a:off x="4684008" y="1723031"/>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sp>
        <p:nvSpPr>
          <p:cNvPr id="120" name="Rectangle 119">
            <a:extLst>
              <a:ext uri="{FF2B5EF4-FFF2-40B4-BE49-F238E27FC236}">
                <a16:creationId xmlns:a16="http://schemas.microsoft.com/office/drawing/2014/main" id="{B74AFF1D-3FBA-407E-B48F-473A694EE12D}"/>
              </a:ext>
            </a:extLst>
          </p:cNvPr>
          <p:cNvSpPr/>
          <p:nvPr/>
        </p:nvSpPr>
        <p:spPr>
          <a:xfrm>
            <a:off x="4684007" y="1165117"/>
            <a:ext cx="591717" cy="412655"/>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41" name="Straight Arrow Connector 40">
            <a:extLst>
              <a:ext uri="{FF2B5EF4-FFF2-40B4-BE49-F238E27FC236}">
                <a16:creationId xmlns:a16="http://schemas.microsoft.com/office/drawing/2014/main" id="{CAA9768E-64FA-44AA-BE8E-33B494CFB77C}"/>
              </a:ext>
            </a:extLst>
          </p:cNvPr>
          <p:cNvCxnSpPr>
            <a:cxnSpLocks/>
            <a:stCxn id="10" idx="5"/>
            <a:endCxn id="45" idx="2"/>
          </p:cNvCxnSpPr>
          <p:nvPr/>
        </p:nvCxnSpPr>
        <p:spPr>
          <a:xfrm>
            <a:off x="3054247" y="2897766"/>
            <a:ext cx="815593" cy="448001"/>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5" name="Oval 44">
            <a:extLst>
              <a:ext uri="{FF2B5EF4-FFF2-40B4-BE49-F238E27FC236}">
                <a16:creationId xmlns:a16="http://schemas.microsoft.com/office/drawing/2014/main" id="{4E9C5B8F-94D1-45C6-92E2-302A736E2BBE}"/>
              </a:ext>
            </a:extLst>
          </p:cNvPr>
          <p:cNvSpPr/>
          <p:nvPr/>
        </p:nvSpPr>
        <p:spPr>
          <a:xfrm>
            <a:off x="3869840" y="3010487"/>
            <a:ext cx="754380" cy="67056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4</a:t>
            </a:r>
          </a:p>
        </p:txBody>
      </p:sp>
      <p:sp>
        <p:nvSpPr>
          <p:cNvPr id="49" name="Oval 48">
            <a:extLst>
              <a:ext uri="{FF2B5EF4-FFF2-40B4-BE49-F238E27FC236}">
                <a16:creationId xmlns:a16="http://schemas.microsoft.com/office/drawing/2014/main" id="{8585F3EA-B7C5-4F79-ACE8-DCB5D573279C}"/>
              </a:ext>
            </a:extLst>
          </p:cNvPr>
          <p:cNvSpPr/>
          <p:nvPr/>
        </p:nvSpPr>
        <p:spPr>
          <a:xfrm>
            <a:off x="5478883" y="3010487"/>
            <a:ext cx="685800" cy="609600"/>
          </a:xfrm>
          <a:prstGeom prst="ellipse">
            <a:avLst/>
          </a:prstGeom>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q</a:t>
            </a:r>
            <a:r>
              <a:rPr lang="en-US" b="1" dirty="0">
                <a:solidFill>
                  <a:sysClr val="windowText" lastClr="000000"/>
                </a:solidFill>
                <a:latin typeface="+mj-lt"/>
              </a:rPr>
              <a:t>5</a:t>
            </a:r>
          </a:p>
        </p:txBody>
      </p:sp>
      <p:sp>
        <p:nvSpPr>
          <p:cNvPr id="51" name="Oval 50">
            <a:extLst>
              <a:ext uri="{FF2B5EF4-FFF2-40B4-BE49-F238E27FC236}">
                <a16:creationId xmlns:a16="http://schemas.microsoft.com/office/drawing/2014/main" id="{61A4F009-9E1D-4E72-B46C-1447A4BC4CBB}"/>
              </a:ext>
            </a:extLst>
          </p:cNvPr>
          <p:cNvSpPr/>
          <p:nvPr/>
        </p:nvSpPr>
        <p:spPr>
          <a:xfrm>
            <a:off x="3955040" y="3096814"/>
            <a:ext cx="579074" cy="499593"/>
          </a:xfrm>
          <a:prstGeom prst="ellipse">
            <a:avLst/>
          </a:prstGeom>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b="1" dirty="0">
              <a:solidFill>
                <a:sysClr val="windowText" lastClr="000000"/>
              </a:solidFill>
              <a:latin typeface="+mj-lt"/>
            </a:endParaRPr>
          </a:p>
        </p:txBody>
      </p:sp>
      <p:cxnSp>
        <p:nvCxnSpPr>
          <p:cNvPr id="52" name="Connector: Curved 51">
            <a:extLst>
              <a:ext uri="{FF2B5EF4-FFF2-40B4-BE49-F238E27FC236}">
                <a16:creationId xmlns:a16="http://schemas.microsoft.com/office/drawing/2014/main" id="{F117FA16-0D54-46FB-97F1-283CA77D4579}"/>
              </a:ext>
            </a:extLst>
          </p:cNvPr>
          <p:cNvCxnSpPr>
            <a:cxnSpLocks/>
            <a:stCxn id="49" idx="0"/>
            <a:endCxn id="45" idx="0"/>
          </p:cNvCxnSpPr>
          <p:nvPr/>
        </p:nvCxnSpPr>
        <p:spPr>
          <a:xfrm rot="16200000" flipV="1">
            <a:off x="5034407" y="2223110"/>
            <a:ext cx="12700" cy="1574753"/>
          </a:xfrm>
          <a:prstGeom prst="curvedConnector3">
            <a:avLst>
              <a:gd name="adj1" fmla="val 1800000"/>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53" name="Rectangle 52">
            <a:extLst>
              <a:ext uri="{FF2B5EF4-FFF2-40B4-BE49-F238E27FC236}">
                <a16:creationId xmlns:a16="http://schemas.microsoft.com/office/drawing/2014/main" id="{6CC4BF6F-F0AB-4F63-B79A-D3C97CB6E164}"/>
              </a:ext>
            </a:extLst>
          </p:cNvPr>
          <p:cNvSpPr/>
          <p:nvPr/>
        </p:nvSpPr>
        <p:spPr>
          <a:xfrm>
            <a:off x="4687570" y="2441455"/>
            <a:ext cx="591717" cy="413623"/>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r>
              <a:rPr lang="en-US" b="1" dirty="0">
                <a:solidFill>
                  <a:sysClr val="windowText" lastClr="000000"/>
                </a:solidFill>
              </a:rPr>
              <a:t>0, 1</a:t>
            </a:r>
          </a:p>
        </p:txBody>
      </p:sp>
      <p:cxnSp>
        <p:nvCxnSpPr>
          <p:cNvPr id="55" name="Straight Arrow Connector 54">
            <a:extLst>
              <a:ext uri="{FF2B5EF4-FFF2-40B4-BE49-F238E27FC236}">
                <a16:creationId xmlns:a16="http://schemas.microsoft.com/office/drawing/2014/main" id="{3518EE8F-6170-4D32-B500-F4AE9AC9A25B}"/>
              </a:ext>
            </a:extLst>
          </p:cNvPr>
          <p:cNvCxnSpPr>
            <a:cxnSpLocks/>
            <a:stCxn id="45" idx="6"/>
            <a:endCxn id="49" idx="2"/>
          </p:cNvCxnSpPr>
          <p:nvPr/>
        </p:nvCxnSpPr>
        <p:spPr>
          <a:xfrm flipV="1">
            <a:off x="4624220" y="3315287"/>
            <a:ext cx="854663" cy="30480"/>
          </a:xfrm>
          <a:prstGeom prst="straightConnector1">
            <a:avLst/>
          </a:prstGeom>
          <a:ln>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08777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0-#ppt_w/2"/>
                                          </p:val>
                                        </p:tav>
                                        <p:tav tm="100000">
                                          <p:val>
                                            <p:strVal val="#ppt_x"/>
                                          </p:val>
                                        </p:tav>
                                      </p:tavLst>
                                    </p:anim>
                                    <p:anim calcmode="lin" valueType="num">
                                      <p:cBhvr additive="base">
                                        <p:cTn id="12" dur="500" fill="hold"/>
                                        <p:tgtEl>
                                          <p:spTgt spid="14"/>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4"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down)">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1" presetClass="entr" presetSubtype="8"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wheel(8)">
                                      <p:cBhvr>
                                        <p:cTn id="21" dur="1000"/>
                                        <p:tgtEl>
                                          <p:spTgt spid="16"/>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childTnLst>
                                </p:cTn>
                              </p:par>
                            </p:childTnLst>
                          </p:cTn>
                        </p:par>
                        <p:par>
                          <p:cTn id="25" fill="hold">
                            <p:stCondLst>
                              <p:cond delay="1000"/>
                            </p:stCondLst>
                            <p:childTnLst>
                              <p:par>
                                <p:cTn id="26" presetID="22" presetClass="entr" presetSubtype="4" fill="hold" grpId="0" nodeType="afterEffect">
                                  <p:stCondLst>
                                    <p:cond delay="0"/>
                                  </p:stCondLst>
                                  <p:childTnLst>
                                    <p:set>
                                      <p:cBhvr>
                                        <p:cTn id="27" dur="1" fill="hold">
                                          <p:stCondLst>
                                            <p:cond delay="0"/>
                                          </p:stCondLst>
                                        </p:cTn>
                                        <p:tgtEl>
                                          <p:spTgt spid="64"/>
                                        </p:tgtEl>
                                        <p:attrNameLst>
                                          <p:attrName>style.visibility</p:attrName>
                                        </p:attrNameLst>
                                      </p:cBhvr>
                                      <p:to>
                                        <p:strVal val="visible"/>
                                      </p:to>
                                    </p:set>
                                    <p:animEffect transition="in" filter="wipe(down)">
                                      <p:cBhvr>
                                        <p:cTn id="28" dur="500"/>
                                        <p:tgtEl>
                                          <p:spTgt spid="6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8"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wheel(8)">
                                      <p:cBhvr>
                                        <p:cTn id="33" dur="1000"/>
                                        <p:tgtEl>
                                          <p:spTgt spid="19"/>
                                        </p:tgtEl>
                                      </p:cBhvr>
                                    </p:animEffect>
                                  </p:childTnLst>
                                </p:cTn>
                              </p:par>
                            </p:childTnLst>
                          </p:cTn>
                        </p:par>
                        <p:par>
                          <p:cTn id="34" fill="hold">
                            <p:stCondLst>
                              <p:cond delay="1000"/>
                            </p:stCondLst>
                            <p:childTnLst>
                              <p:par>
                                <p:cTn id="35" presetID="1" presetClass="entr" presetSubtype="0" fill="hold" grpId="0" nodeType="afterEffect">
                                  <p:stCondLst>
                                    <p:cond delay="0"/>
                                  </p:stCondLst>
                                  <p:childTnLst>
                                    <p:set>
                                      <p:cBhvr>
                                        <p:cTn id="36" dur="1" fill="hold">
                                          <p:stCondLst>
                                            <p:cond delay="0"/>
                                          </p:stCondLst>
                                        </p:cTn>
                                        <p:tgtEl>
                                          <p:spTgt spid="119"/>
                                        </p:tgtEl>
                                        <p:attrNameLst>
                                          <p:attrName>style.visibility</p:attrName>
                                        </p:attrNameLst>
                                      </p:cBhvr>
                                      <p:to>
                                        <p:strVal val="visible"/>
                                      </p:to>
                                    </p:set>
                                  </p:childTnLst>
                                </p:cTn>
                              </p:par>
                            </p:childTnLst>
                          </p:cTn>
                        </p:par>
                        <p:par>
                          <p:cTn id="37" fill="hold">
                            <p:stCondLst>
                              <p:cond delay="1000"/>
                            </p:stCondLst>
                            <p:childTnLst>
                              <p:par>
                                <p:cTn id="38" presetID="22" presetClass="entr" presetSubtype="4" fill="hold" grpId="0" nodeType="afterEffect">
                                  <p:stCondLst>
                                    <p:cond delay="0"/>
                                  </p:stCondLst>
                                  <p:childTnLst>
                                    <p:set>
                                      <p:cBhvr>
                                        <p:cTn id="39" dur="1" fill="hold">
                                          <p:stCondLst>
                                            <p:cond delay="0"/>
                                          </p:stCondLst>
                                        </p:cTn>
                                        <p:tgtEl>
                                          <p:spTgt spid="65"/>
                                        </p:tgtEl>
                                        <p:attrNameLst>
                                          <p:attrName>style.visibility</p:attrName>
                                        </p:attrNameLst>
                                      </p:cBhvr>
                                      <p:to>
                                        <p:strVal val="visible"/>
                                      </p:to>
                                    </p:set>
                                    <p:animEffect transition="in" filter="wipe(down)">
                                      <p:cBhvr>
                                        <p:cTn id="40" dur="500"/>
                                        <p:tgtEl>
                                          <p:spTgt spid="6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76"/>
                                        </p:tgtEl>
                                        <p:attrNameLst>
                                          <p:attrName>style.visibility</p:attrName>
                                        </p:attrNameLst>
                                      </p:cBhvr>
                                      <p:to>
                                        <p:strVal val="visible"/>
                                      </p:to>
                                    </p:set>
                                    <p:animEffect transition="in" filter="wipe(down)">
                                      <p:cBhvr>
                                        <p:cTn id="45" dur="500"/>
                                        <p:tgtEl>
                                          <p:spTgt spid="76"/>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8" fill="hold" nodeType="clickEffect">
                                  <p:stCondLst>
                                    <p:cond delay="0"/>
                                  </p:stCondLst>
                                  <p:childTnLst>
                                    <p:set>
                                      <p:cBhvr>
                                        <p:cTn id="49" dur="1" fill="hold">
                                          <p:stCondLst>
                                            <p:cond delay="0"/>
                                          </p:stCondLst>
                                        </p:cTn>
                                        <p:tgtEl>
                                          <p:spTgt spid="84"/>
                                        </p:tgtEl>
                                        <p:attrNameLst>
                                          <p:attrName>style.visibility</p:attrName>
                                        </p:attrNameLst>
                                      </p:cBhvr>
                                      <p:to>
                                        <p:strVal val="visible"/>
                                      </p:to>
                                    </p:set>
                                    <p:animEffect transition="in" filter="wheel(8)">
                                      <p:cBhvr>
                                        <p:cTn id="50" dur="1000"/>
                                        <p:tgtEl>
                                          <p:spTgt spid="84"/>
                                        </p:tgtEl>
                                      </p:cBhvr>
                                    </p:animEffect>
                                  </p:childTnLst>
                                </p:cTn>
                              </p:par>
                            </p:childTnLst>
                          </p:cTn>
                        </p:par>
                        <p:par>
                          <p:cTn id="51" fill="hold">
                            <p:stCondLst>
                              <p:cond delay="1000"/>
                            </p:stCondLst>
                            <p:childTnLst>
                              <p:par>
                                <p:cTn id="52" presetID="1" presetClass="entr" presetSubtype="0" fill="hold" grpId="0" nodeType="afterEffect">
                                  <p:stCondLst>
                                    <p:cond delay="0"/>
                                  </p:stCondLst>
                                  <p:childTnLst>
                                    <p:set>
                                      <p:cBhvr>
                                        <p:cTn id="53" dur="1" fill="hold">
                                          <p:stCondLst>
                                            <p:cond delay="0"/>
                                          </p:stCondLst>
                                        </p:cTn>
                                        <p:tgtEl>
                                          <p:spTgt spid="120"/>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1" presetClass="entr" presetSubtype="8" fill="hold" nodeType="clickEffect">
                                  <p:stCondLst>
                                    <p:cond delay="0"/>
                                  </p:stCondLst>
                                  <p:childTnLst>
                                    <p:set>
                                      <p:cBhvr>
                                        <p:cTn id="57" dur="1" fill="hold">
                                          <p:stCondLst>
                                            <p:cond delay="0"/>
                                          </p:stCondLst>
                                        </p:cTn>
                                        <p:tgtEl>
                                          <p:spTgt spid="41"/>
                                        </p:tgtEl>
                                        <p:attrNameLst>
                                          <p:attrName>style.visibility</p:attrName>
                                        </p:attrNameLst>
                                      </p:cBhvr>
                                      <p:to>
                                        <p:strVal val="visible"/>
                                      </p:to>
                                    </p:set>
                                    <p:animEffect transition="in" filter="wheel(8)">
                                      <p:cBhvr>
                                        <p:cTn id="58" dur="1000"/>
                                        <p:tgtEl>
                                          <p:spTgt spid="41"/>
                                        </p:tgtEl>
                                      </p:cBhvr>
                                    </p:animEffect>
                                  </p:childTnLst>
                                </p:cTn>
                              </p:par>
                            </p:childTnLst>
                          </p:cTn>
                        </p:par>
                        <p:par>
                          <p:cTn id="59" fill="hold">
                            <p:stCondLst>
                              <p:cond delay="1000"/>
                            </p:stCondLst>
                            <p:childTnLst>
                              <p:par>
                                <p:cTn id="60" presetID="1" presetClass="entr" presetSubtype="0" fill="hold" grpId="0" nodeType="afterEffect">
                                  <p:stCondLst>
                                    <p:cond delay="0"/>
                                  </p:stCondLst>
                                  <p:childTnLst>
                                    <p:set>
                                      <p:cBhvr>
                                        <p:cTn id="61" dur="1" fill="hold">
                                          <p:stCondLst>
                                            <p:cond delay="0"/>
                                          </p:stCondLst>
                                        </p:cTn>
                                        <p:tgtEl>
                                          <p:spTgt spid="116"/>
                                        </p:tgtEl>
                                        <p:attrNameLst>
                                          <p:attrName>style.visibility</p:attrName>
                                        </p:attrNameLst>
                                      </p:cBhvr>
                                      <p:to>
                                        <p:strVal val="visible"/>
                                      </p:to>
                                    </p:set>
                                  </p:childTnLst>
                                </p:cTn>
                              </p:par>
                            </p:childTnLst>
                          </p:cTn>
                        </p:par>
                        <p:par>
                          <p:cTn id="62" fill="hold">
                            <p:stCondLst>
                              <p:cond delay="1000"/>
                            </p:stCondLst>
                            <p:childTnLst>
                              <p:par>
                                <p:cTn id="63" presetID="22" presetClass="entr" presetSubtype="4" fill="hold" grpId="0" nodeType="afterEffect">
                                  <p:stCondLst>
                                    <p:cond delay="0"/>
                                  </p:stCondLst>
                                  <p:childTnLst>
                                    <p:set>
                                      <p:cBhvr>
                                        <p:cTn id="64" dur="1" fill="hold">
                                          <p:stCondLst>
                                            <p:cond delay="0"/>
                                          </p:stCondLst>
                                        </p:cTn>
                                        <p:tgtEl>
                                          <p:spTgt spid="45"/>
                                        </p:tgtEl>
                                        <p:attrNameLst>
                                          <p:attrName>style.visibility</p:attrName>
                                        </p:attrNameLst>
                                      </p:cBhvr>
                                      <p:to>
                                        <p:strVal val="visible"/>
                                      </p:to>
                                    </p:set>
                                    <p:animEffect transition="in" filter="wipe(down)">
                                      <p:cBhvr>
                                        <p:cTn id="65" dur="500"/>
                                        <p:tgtEl>
                                          <p:spTgt spid="4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51"/>
                                        </p:tgtEl>
                                        <p:attrNameLst>
                                          <p:attrName>style.visibility</p:attrName>
                                        </p:attrNameLst>
                                      </p:cBhvr>
                                      <p:to>
                                        <p:strVal val="visible"/>
                                      </p:to>
                                    </p:set>
                                    <p:animEffect transition="in" filter="wipe(down)">
                                      <p:cBhvr>
                                        <p:cTn id="70" dur="500"/>
                                        <p:tgtEl>
                                          <p:spTgt spid="51"/>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8"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wheel(8)">
                                      <p:cBhvr>
                                        <p:cTn id="75" dur="1000"/>
                                        <p:tgtEl>
                                          <p:spTgt spid="55"/>
                                        </p:tgtEl>
                                      </p:cBhvr>
                                    </p:animEffect>
                                  </p:childTnLst>
                                </p:cTn>
                              </p:par>
                            </p:childTnLst>
                          </p:cTn>
                        </p:par>
                        <p:par>
                          <p:cTn id="76" fill="hold">
                            <p:stCondLst>
                              <p:cond delay="1000"/>
                            </p:stCondLst>
                            <p:childTnLst>
                              <p:par>
                                <p:cTn id="77" presetID="1" presetClass="entr" presetSubtype="0" fill="hold" grpId="0" nodeType="afterEffect">
                                  <p:stCondLst>
                                    <p:cond delay="0"/>
                                  </p:stCondLst>
                                  <p:childTnLst>
                                    <p:set>
                                      <p:cBhvr>
                                        <p:cTn id="78" dur="1" fill="hold">
                                          <p:stCondLst>
                                            <p:cond delay="0"/>
                                          </p:stCondLst>
                                        </p:cTn>
                                        <p:tgtEl>
                                          <p:spTgt spid="118"/>
                                        </p:tgtEl>
                                        <p:attrNameLst>
                                          <p:attrName>style.visibility</p:attrName>
                                        </p:attrNameLst>
                                      </p:cBhvr>
                                      <p:to>
                                        <p:strVal val="visible"/>
                                      </p:to>
                                    </p:set>
                                  </p:childTnLst>
                                </p:cTn>
                              </p:par>
                            </p:childTnLst>
                          </p:cTn>
                        </p:par>
                        <p:par>
                          <p:cTn id="79" fill="hold">
                            <p:stCondLst>
                              <p:cond delay="1000"/>
                            </p:stCondLst>
                            <p:childTnLst>
                              <p:par>
                                <p:cTn id="80" presetID="22" presetClass="entr" presetSubtype="4" fill="hold" grpId="0" nodeType="afterEffect">
                                  <p:stCondLst>
                                    <p:cond delay="0"/>
                                  </p:stCondLst>
                                  <p:childTnLst>
                                    <p:set>
                                      <p:cBhvr>
                                        <p:cTn id="81" dur="1" fill="hold">
                                          <p:stCondLst>
                                            <p:cond delay="0"/>
                                          </p:stCondLst>
                                        </p:cTn>
                                        <p:tgtEl>
                                          <p:spTgt spid="49"/>
                                        </p:tgtEl>
                                        <p:attrNameLst>
                                          <p:attrName>style.visibility</p:attrName>
                                        </p:attrNameLst>
                                      </p:cBhvr>
                                      <p:to>
                                        <p:strVal val="visible"/>
                                      </p:to>
                                    </p:set>
                                    <p:animEffect transition="in" filter="wipe(down)">
                                      <p:cBhvr>
                                        <p:cTn id="82" dur="500"/>
                                        <p:tgtEl>
                                          <p:spTgt spid="49"/>
                                        </p:tgtEl>
                                      </p:cBhvr>
                                    </p:animEffect>
                                  </p:childTnLst>
                                </p:cTn>
                              </p:par>
                            </p:childTnLst>
                          </p:cTn>
                        </p:par>
                      </p:childTnLst>
                    </p:cTn>
                  </p:par>
                  <p:par>
                    <p:cTn id="83" fill="hold">
                      <p:stCondLst>
                        <p:cond delay="indefinite"/>
                      </p:stCondLst>
                      <p:childTnLst>
                        <p:par>
                          <p:cTn id="84" fill="hold">
                            <p:stCondLst>
                              <p:cond delay="0"/>
                            </p:stCondLst>
                            <p:childTnLst>
                              <p:par>
                                <p:cTn id="85" presetID="21"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Effect transition="in" filter="wheel(8)">
                                      <p:cBhvr>
                                        <p:cTn id="87" dur="1000"/>
                                        <p:tgtEl>
                                          <p:spTgt spid="52"/>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animBg="1"/>
      <p:bldP spid="10" grpId="0" animBg="1"/>
      <p:bldP spid="64" grpId="0" animBg="1"/>
      <p:bldP spid="12" grpId="0" animBg="1"/>
      <p:bldP spid="76" grpId="0" animBg="1"/>
      <p:bldP spid="116" grpId="0"/>
      <p:bldP spid="117" grpId="0"/>
      <p:bldP spid="118" grpId="0"/>
      <p:bldP spid="119" grpId="0"/>
      <p:bldP spid="120" grpId="0"/>
      <p:bldP spid="45" grpId="0" animBg="1"/>
      <p:bldP spid="49" grpId="0" animBg="1"/>
      <p:bldP spid="51" grpId="0" animBg="1"/>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04D592B-82C0-4F14-A853-CDD8DDBB93EB}"/>
              </a:ext>
            </a:extLst>
          </p:cNvPr>
          <p:cNvSpPr>
            <a:spLocks noGrp="1"/>
          </p:cNvSpPr>
          <p:nvPr>
            <p:ph type="ftr" sz="quarter" idx="11"/>
          </p:nvPr>
        </p:nvSpPr>
        <p:spPr/>
        <p:txBody>
          <a:bodyPr/>
          <a:lstStyle/>
          <a:p>
            <a:r>
              <a:rPr lang="en-US"/>
              <a:t>CSC3113: Theory of Computation</a:t>
            </a:r>
          </a:p>
        </p:txBody>
      </p:sp>
      <p:sp>
        <p:nvSpPr>
          <p:cNvPr id="3" name="Subtitle 2">
            <a:extLst>
              <a:ext uri="{FF2B5EF4-FFF2-40B4-BE49-F238E27FC236}">
                <a16:creationId xmlns:a16="http://schemas.microsoft.com/office/drawing/2014/main" id="{EB5F88F6-DDFD-4F4B-A46A-AAA1900C92B3}"/>
              </a:ext>
            </a:extLst>
          </p:cNvPr>
          <p:cNvSpPr>
            <a:spLocks noGrp="1"/>
          </p:cNvSpPr>
          <p:nvPr>
            <p:ph type="subTitle" idx="1"/>
          </p:nvPr>
        </p:nvSpPr>
        <p:spPr/>
        <p:txBody>
          <a:bodyPr/>
          <a:lstStyle/>
          <a:p>
            <a:r>
              <a:rPr lang="en-US" dirty="0"/>
              <a:t>Nondeterministic </a:t>
            </a:r>
            <a:r>
              <a:rPr lang="en-US"/>
              <a:t>Finite Automata</a:t>
            </a:r>
            <a:endParaRPr lang="en-US" dirty="0"/>
          </a:p>
        </p:txBody>
      </p:sp>
      <p:sp>
        <p:nvSpPr>
          <p:cNvPr id="4" name="Text Placeholder 3">
            <a:extLst>
              <a:ext uri="{FF2B5EF4-FFF2-40B4-BE49-F238E27FC236}">
                <a16:creationId xmlns:a16="http://schemas.microsoft.com/office/drawing/2014/main" id="{A23CB42B-CF30-4382-AE8D-B75B811C5B93}"/>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NFA</a:t>
            </a:r>
            <a:r>
              <a:rPr lang="en-US" dirty="0"/>
              <a:t>.</a:t>
            </a:r>
          </a:p>
          <a:p>
            <a:endParaRPr lang="en-US" dirty="0"/>
          </a:p>
          <a:p>
            <a:endParaRPr lang="en-US" dirty="0"/>
          </a:p>
        </p:txBody>
      </p:sp>
    </p:spTree>
    <p:extLst>
      <p:ext uri="{BB962C8B-B14F-4D97-AF65-F5344CB8AC3E}">
        <p14:creationId xmlns:p14="http://schemas.microsoft.com/office/powerpoint/2010/main" val="18943288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E5D449C3-B5F2-47E9-A4C9-274521D1EE87}"/>
              </a:ext>
            </a:extLst>
          </p:cNvPr>
          <p:cNvSpPr>
            <a:spLocks noGrp="1"/>
          </p:cNvSpPr>
          <p:nvPr>
            <p:ph type="ftr" sz="quarter" idx="11"/>
          </p:nvPr>
        </p:nvSpPr>
        <p:spPr/>
        <p:txBody>
          <a:bodyPr/>
          <a:lstStyle/>
          <a:p>
            <a:r>
              <a:rPr lang="en-US"/>
              <a:t>CSC3113: Theory of Computation</a:t>
            </a:r>
          </a:p>
        </p:txBody>
      </p:sp>
      <p:sp>
        <p:nvSpPr>
          <p:cNvPr id="5" name="Subtitle 4">
            <a:extLst>
              <a:ext uri="{FF2B5EF4-FFF2-40B4-BE49-F238E27FC236}">
                <a16:creationId xmlns:a16="http://schemas.microsoft.com/office/drawing/2014/main" id="{22F4DD22-4BCC-4721-BF8A-719311641745}"/>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182D35BC-5B07-4B4B-8181-9F5A677C48A4}"/>
              </a:ext>
            </a:extLst>
          </p:cNvPr>
          <p:cNvSpPr>
            <a:spLocks noGrp="1"/>
          </p:cNvSpPr>
          <p:nvPr>
            <p:ph type="body" sz="quarter" idx="12"/>
          </p:nvPr>
        </p:nvSpPr>
        <p:spPr/>
        <p:txBody>
          <a:bodyPr>
            <a:normAutofit/>
          </a:bodyPr>
          <a:lstStyle/>
          <a:p>
            <a:pPr>
              <a:spcBef>
                <a:spcPts val="0"/>
              </a:spcBef>
              <a:spcAft>
                <a:spcPts val="2400"/>
              </a:spcAft>
            </a:pPr>
            <a:r>
              <a:rPr lang="en-US" sz="3200" dirty="0"/>
              <a:t>Nondeterministic Finite Automata (NFA).</a:t>
            </a:r>
          </a:p>
          <a:p>
            <a:pPr lvl="1">
              <a:spcBef>
                <a:spcPts val="0"/>
              </a:spcBef>
              <a:spcAft>
                <a:spcPts val="2400"/>
              </a:spcAft>
            </a:pPr>
            <a:r>
              <a:rPr lang="en-US" sz="2800" dirty="0">
                <a:solidFill>
                  <a:srgbClr val="0070C0"/>
                </a:solidFill>
              </a:rPr>
              <a:t>Running NFA, NFA Tree.</a:t>
            </a:r>
          </a:p>
          <a:p>
            <a:pPr lvl="1">
              <a:spcBef>
                <a:spcPts val="0"/>
              </a:spcBef>
              <a:spcAft>
                <a:spcPts val="2400"/>
              </a:spcAft>
            </a:pPr>
            <a:r>
              <a:rPr lang="en-US" sz="2800" dirty="0"/>
              <a:t>Formal Definition of NFA.</a:t>
            </a:r>
          </a:p>
          <a:p>
            <a:pPr lvl="1">
              <a:spcBef>
                <a:spcPts val="0"/>
              </a:spcBef>
              <a:spcAft>
                <a:spcPts val="2400"/>
              </a:spcAft>
            </a:pPr>
            <a:r>
              <a:rPr lang="en-US" sz="2800" dirty="0">
                <a:solidFill>
                  <a:srgbClr val="0070C0"/>
                </a:solidFill>
              </a:rPr>
              <a:t>Practice, solve exercise of NFA.</a:t>
            </a:r>
          </a:p>
          <a:p>
            <a:pPr marL="257175" lvl="1" indent="0">
              <a:spcBef>
                <a:spcPts val="0"/>
              </a:spcBef>
              <a:spcAft>
                <a:spcPts val="2400"/>
              </a:spcAft>
              <a:buNone/>
            </a:pPr>
            <a:endParaRPr lang="en-US" sz="3200" dirty="0">
              <a:solidFill>
                <a:schemeClr val="tx1">
                  <a:lumMod val="95000"/>
                  <a:lumOff val="5000"/>
                </a:schemeClr>
              </a:solidFill>
            </a:endParaRPr>
          </a:p>
          <a:p>
            <a:pPr lvl="1">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solidFill>
                <a:schemeClr val="tx1">
                  <a:lumMod val="95000"/>
                  <a:lumOff val="5000"/>
                </a:schemeClr>
              </a:solidFill>
            </a:endParaRPr>
          </a:p>
          <a:p>
            <a:pPr>
              <a:spcBef>
                <a:spcPts val="0"/>
              </a:spcBef>
              <a:spcAft>
                <a:spcPts val="2400"/>
              </a:spcAft>
            </a:pPr>
            <a:endParaRPr lang="en-US" sz="3200" dirty="0"/>
          </a:p>
          <a:p>
            <a:pPr>
              <a:spcBef>
                <a:spcPts val="0"/>
              </a:spcBef>
              <a:spcAft>
                <a:spcPts val="2400"/>
              </a:spcAft>
            </a:pPr>
            <a:endParaRPr lang="en-US" sz="3200" dirty="0"/>
          </a:p>
        </p:txBody>
      </p:sp>
    </p:spTree>
    <p:extLst>
      <p:ext uri="{BB962C8B-B14F-4D97-AF65-F5344CB8AC3E}">
        <p14:creationId xmlns:p14="http://schemas.microsoft.com/office/powerpoint/2010/main" val="479166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186BC14-4F4A-42DD-8727-F9FA0B1D26EE}"/>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D411696D-9FF9-4C39-9FB1-DD3661434219}"/>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DBA83E4F-7F22-4D31-90C1-08F4D9B0B002}"/>
              </a:ext>
            </a:extLst>
          </p:cNvPr>
          <p:cNvSpPr>
            <a:spLocks noGrp="1"/>
          </p:cNvSpPr>
          <p:nvPr>
            <p:ph type="body" sz="quarter" idx="12"/>
          </p:nvPr>
        </p:nvSpPr>
        <p:spPr/>
        <p:txBody>
          <a:bodyPr>
            <a:normAutofit/>
          </a:bodyPr>
          <a:lstStyle/>
          <a:p>
            <a:pPr>
              <a:spcBef>
                <a:spcPts val="0"/>
              </a:spcBef>
              <a:spcAft>
                <a:spcPts val="2400"/>
              </a:spcAft>
            </a:pPr>
            <a:r>
              <a:rPr lang="en-US" sz="3200" dirty="0"/>
              <a:t>Understand, learn &amp; practice with example</a:t>
            </a:r>
          </a:p>
          <a:p>
            <a:pPr lvl="1">
              <a:spcBef>
                <a:spcPts val="0"/>
              </a:spcBef>
              <a:spcAft>
                <a:spcPts val="2400"/>
              </a:spcAft>
              <a:buFont typeface="Wingdings" panose="05000000000000000000" pitchFamily="2" charset="2"/>
              <a:buChar char="Ø"/>
            </a:pPr>
            <a:r>
              <a:rPr lang="en-US" sz="2800" dirty="0">
                <a:solidFill>
                  <a:srgbClr val="0070C0"/>
                </a:solidFill>
              </a:rPr>
              <a:t>Formal Definition of Nondeterministic Finite Automata (NFA)</a:t>
            </a:r>
          </a:p>
          <a:p>
            <a:pPr lvl="1">
              <a:spcBef>
                <a:spcPts val="0"/>
              </a:spcBef>
              <a:spcAft>
                <a:spcPts val="2400"/>
              </a:spcAft>
              <a:buFont typeface="Wingdings" panose="05000000000000000000" pitchFamily="2" charset="2"/>
              <a:buChar char="Ø"/>
            </a:pPr>
            <a:r>
              <a:rPr lang="en-US" sz="2800" dirty="0"/>
              <a:t>Practice designing NFA.</a:t>
            </a:r>
            <a:endParaRPr lang="en-US" sz="3200" dirty="0"/>
          </a:p>
          <a:p>
            <a:pPr lvl="1">
              <a:spcBef>
                <a:spcPts val="0"/>
              </a:spcBef>
              <a:spcAft>
                <a:spcPts val="2400"/>
              </a:spcAft>
            </a:pPr>
            <a:endParaRPr lang="en-US" sz="3200" dirty="0"/>
          </a:p>
        </p:txBody>
      </p:sp>
    </p:spTree>
    <p:extLst>
      <p:ext uri="{BB962C8B-B14F-4D97-AF65-F5344CB8AC3E}">
        <p14:creationId xmlns:p14="http://schemas.microsoft.com/office/powerpoint/2010/main" val="1008975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8810EDF-8BAD-430C-B55B-A2BC5FD61C2A}"/>
              </a:ext>
            </a:extLst>
          </p:cNvPr>
          <p:cNvSpPr>
            <a:spLocks noGrp="1"/>
          </p:cNvSpPr>
          <p:nvPr>
            <p:ph type="ftr" sz="quarter" idx="11"/>
          </p:nvPr>
        </p:nvSpPr>
        <p:spPr/>
        <p:txBody>
          <a:bodyPr/>
          <a:lstStyle/>
          <a:p>
            <a:r>
              <a:rPr lang="en-US"/>
              <a:t>CSC3113: Theory of Computation</a:t>
            </a:r>
          </a:p>
        </p:txBody>
      </p:sp>
      <p:sp>
        <p:nvSpPr>
          <p:cNvPr id="2" name="Subtitle 1">
            <a:extLst>
              <a:ext uri="{FF2B5EF4-FFF2-40B4-BE49-F238E27FC236}">
                <a16:creationId xmlns:a16="http://schemas.microsoft.com/office/drawing/2014/main" id="{F1C383E6-1994-47BD-8D2A-374225D9B669}"/>
              </a:ext>
            </a:extLst>
          </p:cNvPr>
          <p:cNvSpPr>
            <a:spLocks noGrp="1"/>
          </p:cNvSpPr>
          <p:nvPr>
            <p:ph type="subTitle" idx="1"/>
          </p:nvPr>
        </p:nvSpPr>
        <p:spPr/>
        <p:txBody>
          <a:bodyPr/>
          <a:lstStyle/>
          <a:p>
            <a:r>
              <a:rPr lang="en-US" dirty="0"/>
              <a:t>All outcome are represented with examples</a:t>
            </a:r>
          </a:p>
        </p:txBody>
      </p:sp>
      <p:sp>
        <p:nvSpPr>
          <p:cNvPr id="3" name="Text Placeholder 2">
            <a:extLst>
              <a:ext uri="{FF2B5EF4-FFF2-40B4-BE49-F238E27FC236}">
                <a16:creationId xmlns:a16="http://schemas.microsoft.com/office/drawing/2014/main" id="{87461010-27AE-47B7-AE24-8B1B50A5414D}"/>
              </a:ext>
            </a:extLst>
          </p:cNvPr>
          <p:cNvSpPr>
            <a:spLocks noGrp="1"/>
          </p:cNvSpPr>
          <p:nvPr>
            <p:ph type="body" sz="quarter" idx="12"/>
          </p:nvPr>
        </p:nvSpPr>
        <p:spPr/>
        <p:txBody>
          <a:bodyPr>
            <a:normAutofit/>
          </a:bodyPr>
          <a:lstStyle/>
          <a:p>
            <a:pPr>
              <a:spcBef>
                <a:spcPts val="0"/>
              </a:spcBef>
              <a:spcAft>
                <a:spcPts val="2400"/>
              </a:spcAft>
              <a:buClrTx/>
            </a:pPr>
            <a:r>
              <a:rPr lang="en-US" sz="2800" dirty="0"/>
              <a:t>Understand, learn &amp; formal definition of NFA.</a:t>
            </a:r>
          </a:p>
          <a:p>
            <a:pPr>
              <a:spcBef>
                <a:spcPts val="0"/>
              </a:spcBef>
              <a:spcAft>
                <a:spcPts val="2400"/>
              </a:spcAft>
            </a:pPr>
            <a:r>
              <a:rPr lang="en-US" sz="2800" dirty="0">
                <a:solidFill>
                  <a:srgbClr val="0070C0"/>
                </a:solidFill>
              </a:rPr>
              <a:t>Practice &amp; Design of NFA</a:t>
            </a:r>
          </a:p>
        </p:txBody>
      </p:sp>
    </p:spTree>
    <p:extLst>
      <p:ext uri="{BB962C8B-B14F-4D97-AF65-F5344CB8AC3E}">
        <p14:creationId xmlns:p14="http://schemas.microsoft.com/office/powerpoint/2010/main" val="1537562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FC8513-9ED8-4025-8477-EEE67B69A269}"/>
              </a:ext>
            </a:extLst>
          </p:cNvPr>
          <p:cNvSpPr>
            <a:spLocks noGrp="1"/>
          </p:cNvSpPr>
          <p:nvPr>
            <p:ph sz="quarter" idx="14"/>
          </p:nvPr>
        </p:nvSpPr>
        <p:spPr/>
        <p:txBody>
          <a:bodyPr/>
          <a:lstStyle/>
          <a:p>
            <a:pPr eaLnBrk="1" hangingPunct="1">
              <a:lnSpc>
                <a:spcPct val="90000"/>
              </a:lnSpc>
              <a:buClrTx/>
            </a:pPr>
            <a:r>
              <a:rPr lang="en-US" altLang="en-US" sz="2400" dirty="0"/>
              <a:t>We already know DFA, so it would be sufficient to look into the differences of properties between the two.</a:t>
            </a:r>
          </a:p>
          <a:p>
            <a:pPr eaLnBrk="1" hangingPunct="1">
              <a:lnSpc>
                <a:spcPct val="90000"/>
              </a:lnSpc>
              <a:buClrTx/>
            </a:pPr>
            <a:r>
              <a:rPr lang="en-US" altLang="en-US" sz="2400" dirty="0"/>
              <a:t>In NFA a state may have – </a:t>
            </a:r>
          </a:p>
          <a:p>
            <a:pPr lvl="1" eaLnBrk="1" hangingPunct="1">
              <a:lnSpc>
                <a:spcPct val="90000"/>
              </a:lnSpc>
              <a:buClrTx/>
              <a:buFont typeface="Wingdings" panose="05000000000000000000" pitchFamily="2" charset="2"/>
              <a:buChar char="Ø"/>
            </a:pPr>
            <a:r>
              <a:rPr lang="en-US" altLang="en-US" sz="2100" b="1" dirty="0">
                <a:solidFill>
                  <a:srgbClr val="0070C0"/>
                </a:solidFill>
              </a:rPr>
              <a:t>Zero or more exiting arrows for each alphabet symbol.</a:t>
            </a:r>
          </a:p>
          <a:p>
            <a:pPr lvl="1" eaLnBrk="1" hangingPunct="1">
              <a:lnSpc>
                <a:spcPct val="90000"/>
              </a:lnSpc>
              <a:buClrTx/>
              <a:buFont typeface="Wingdings" panose="05000000000000000000" pitchFamily="2" charset="2"/>
              <a:buChar char="Ø"/>
            </a:pPr>
            <a:r>
              <a:rPr lang="en-US" altLang="en-US" sz="2100" b="1" dirty="0">
                <a:solidFill>
                  <a:srgbClr val="0070C0"/>
                </a:solidFill>
              </a:rPr>
              <a:t>Zero or more exiting arrows with the label </a:t>
            </a:r>
            <a:r>
              <a:rPr lang="el-GR" altLang="en-US" sz="2100" b="1" i="1" dirty="0">
                <a:solidFill>
                  <a:srgbClr val="0070C0"/>
                </a:solidFill>
                <a:cs typeface="Arial" panose="020B0604020202020204" pitchFamily="34" charset="0"/>
              </a:rPr>
              <a:t>ε</a:t>
            </a:r>
            <a:r>
              <a:rPr lang="en-US" altLang="en-US" sz="2100" b="1" dirty="0">
                <a:solidFill>
                  <a:srgbClr val="0070C0"/>
                </a:solidFill>
              </a:rPr>
              <a:t>.</a:t>
            </a:r>
          </a:p>
          <a:p>
            <a:pPr algn="just" eaLnBrk="1" hangingPunct="1">
              <a:lnSpc>
                <a:spcPct val="90000"/>
              </a:lnSpc>
              <a:buClrTx/>
            </a:pPr>
            <a:r>
              <a:rPr lang="en-US" altLang="en-US" sz="2400" dirty="0"/>
              <a:t>So we can see that, not all steps of a computation follows in a unique way from the preceding step. There can be multiple choices to move from one state to another with a symbol. That’s the reason it’s computation is called nondeterministic.</a:t>
            </a:r>
          </a:p>
          <a:p>
            <a:pPr>
              <a:buClrTx/>
            </a:pPr>
            <a:endParaRPr lang="en-US" dirty="0"/>
          </a:p>
        </p:txBody>
      </p:sp>
      <p:sp>
        <p:nvSpPr>
          <p:cNvPr id="3" name="Footer Placeholder 2">
            <a:extLst>
              <a:ext uri="{FF2B5EF4-FFF2-40B4-BE49-F238E27FC236}">
                <a16:creationId xmlns:a16="http://schemas.microsoft.com/office/drawing/2014/main" id="{D2A42D7A-0756-4117-AFC9-D20FA9D8C310}"/>
              </a:ext>
            </a:extLst>
          </p:cNvPr>
          <p:cNvSpPr>
            <a:spLocks noGrp="1"/>
          </p:cNvSpPr>
          <p:nvPr>
            <p:ph type="ftr" sz="quarter" idx="11"/>
          </p:nvPr>
        </p:nvSpPr>
        <p:spPr/>
        <p:txBody>
          <a:bodyPr/>
          <a:lstStyle/>
          <a:p>
            <a:r>
              <a:rPr lang="en-US"/>
              <a:t>CSC3113: Theory of Computation</a:t>
            </a:r>
          </a:p>
        </p:txBody>
      </p:sp>
      <p:sp>
        <p:nvSpPr>
          <p:cNvPr id="4" name="Text Placeholder 3">
            <a:extLst>
              <a:ext uri="{FF2B5EF4-FFF2-40B4-BE49-F238E27FC236}">
                <a16:creationId xmlns:a16="http://schemas.microsoft.com/office/drawing/2014/main" id="{FCB7C20A-42A1-4307-80AD-04AE3C27B16D}"/>
              </a:ext>
            </a:extLst>
          </p:cNvPr>
          <p:cNvSpPr>
            <a:spLocks noGrp="1"/>
          </p:cNvSpPr>
          <p:nvPr>
            <p:ph type="body" sz="half" idx="2"/>
          </p:nvPr>
        </p:nvSpPr>
        <p:spPr/>
        <p:txBody>
          <a:bodyPr>
            <a:normAutofit fontScale="92500" lnSpcReduction="20000"/>
          </a:bodyPr>
          <a:lstStyle/>
          <a:p>
            <a:r>
              <a:rPr lang="en-US" b="1" dirty="0"/>
              <a:t>State Diagram and the Properties of NFA</a:t>
            </a:r>
          </a:p>
        </p:txBody>
      </p:sp>
      <p:sp>
        <p:nvSpPr>
          <p:cNvPr id="5" name="Title 4">
            <a:extLst>
              <a:ext uri="{FF2B5EF4-FFF2-40B4-BE49-F238E27FC236}">
                <a16:creationId xmlns:a16="http://schemas.microsoft.com/office/drawing/2014/main" id="{242B5A5C-44EE-41CC-8112-F8E5541053D2}"/>
              </a:ext>
            </a:extLst>
          </p:cNvPr>
          <p:cNvSpPr>
            <a:spLocks noGrp="1"/>
          </p:cNvSpPr>
          <p:nvPr>
            <p:ph type="title"/>
          </p:nvPr>
        </p:nvSpPr>
        <p:spPr/>
        <p:txBody>
          <a:bodyPr/>
          <a:lstStyle/>
          <a:p>
            <a:r>
              <a:rPr lang="en-US" dirty="0"/>
              <a:t>Nondeterministic Finite Automata (NFA)</a:t>
            </a:r>
          </a:p>
        </p:txBody>
      </p:sp>
      <p:pic>
        <p:nvPicPr>
          <p:cNvPr id="8" name="Picture Placeholder 7" descr="A close up of a clock&#10;&#10;Description automatically generated">
            <a:extLst>
              <a:ext uri="{FF2B5EF4-FFF2-40B4-BE49-F238E27FC236}">
                <a16:creationId xmlns:a16="http://schemas.microsoft.com/office/drawing/2014/main" id="{E7488809-D27F-4384-A766-FB1AB546B0B7}"/>
              </a:ext>
            </a:extLst>
          </p:cNvPr>
          <p:cNvPicPr>
            <a:picLocks noGrp="1" noChangeAspect="1"/>
          </p:cNvPicPr>
          <p:nvPr>
            <p:ph type="pic" sz="quarter" idx="13"/>
          </p:nvPr>
        </p:nvPicPr>
        <p:blipFill rotWithShape="1">
          <a:blip r:embed="rId2">
            <a:extLst>
              <a:ext uri="{28A0092B-C50C-407E-A947-70E740481C1C}">
                <a14:useLocalDpi xmlns:a14="http://schemas.microsoft.com/office/drawing/2010/main" val="0"/>
              </a:ext>
            </a:extLst>
          </a:blip>
          <a:stretch/>
        </p:blipFill>
        <p:spPr>
          <a:xfrm>
            <a:off x="222227" y="861241"/>
            <a:ext cx="8699545" cy="1658082"/>
          </a:xfrm>
        </p:spPr>
      </p:pic>
    </p:spTree>
    <p:extLst>
      <p:ext uri="{BB962C8B-B14F-4D97-AF65-F5344CB8AC3E}">
        <p14:creationId xmlns:p14="http://schemas.microsoft.com/office/powerpoint/2010/main" val="774443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DB10755-8D63-4CF5-B695-6D6B963DF681}"/>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20136257-7DCB-4ED4-A833-60A857820646}"/>
              </a:ext>
            </a:extLst>
          </p:cNvPr>
          <p:cNvSpPr>
            <a:spLocks noGrp="1"/>
          </p:cNvSpPr>
          <p:nvPr>
            <p:ph type="body" sz="quarter" idx="12"/>
          </p:nvPr>
        </p:nvSpPr>
        <p:spPr/>
        <p:txBody>
          <a:bodyPr/>
          <a:lstStyle/>
          <a:p>
            <a:r>
              <a:rPr lang="en-US" sz="3600" dirty="0"/>
              <a:t>Running an NFA</a:t>
            </a:r>
            <a:endParaRPr lang="en-US" dirty="0"/>
          </a:p>
        </p:txBody>
      </p:sp>
      <p:sp>
        <p:nvSpPr>
          <p:cNvPr id="4" name="Text Placeholder 3">
            <a:extLst>
              <a:ext uri="{FF2B5EF4-FFF2-40B4-BE49-F238E27FC236}">
                <a16:creationId xmlns:a16="http://schemas.microsoft.com/office/drawing/2014/main" id="{8A7F112B-E3DC-41A8-8077-9292989EA226}"/>
              </a:ext>
            </a:extLst>
          </p:cNvPr>
          <p:cNvSpPr>
            <a:spLocks noGrp="1"/>
          </p:cNvSpPr>
          <p:nvPr>
            <p:ph type="body" sz="quarter" idx="13"/>
          </p:nvPr>
        </p:nvSpPr>
        <p:spPr/>
        <p:txBody>
          <a:bodyPr>
            <a:normAutofit fontScale="85000" lnSpcReduction="20000"/>
          </a:bodyPr>
          <a:lstStyle/>
          <a:p>
            <a:pPr algn="just" eaLnBrk="1" hangingPunct="1">
              <a:lnSpc>
                <a:spcPct val="110000"/>
              </a:lnSpc>
              <a:buClrTx/>
            </a:pPr>
            <a:r>
              <a:rPr lang="en-US" altLang="en-US" dirty="0"/>
              <a:t>If we encounter a state with multiple ways to proceed –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The machine splits into multiple copies of itself and follows all the possibilities in parallel.</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Each copy of the machine takes one of the possible ways to proceed and continues as before</a:t>
            </a:r>
            <a:r>
              <a:rPr lang="en-US" altLang="en-US" sz="2100" dirty="0"/>
              <a:t>.</a:t>
            </a:r>
          </a:p>
          <a:p>
            <a:pPr lvl="1" algn="just" eaLnBrk="1" hangingPunct="1">
              <a:lnSpc>
                <a:spcPct val="110000"/>
              </a:lnSpc>
              <a:buClrTx/>
            </a:pPr>
            <a:r>
              <a:rPr lang="en-US" altLang="en-US" sz="2100" dirty="0"/>
              <a:t>If there are subsequent choices, the machine splits again.</a:t>
            </a:r>
          </a:p>
          <a:p>
            <a:pPr algn="just" eaLnBrk="1" hangingPunct="1">
              <a:lnSpc>
                <a:spcPct val="110000"/>
              </a:lnSpc>
              <a:buClrTx/>
            </a:pPr>
            <a:r>
              <a:rPr lang="en-US" altLang="en-US" dirty="0"/>
              <a:t>If a state with an </a:t>
            </a:r>
            <a:r>
              <a:rPr lang="el-GR" altLang="en-US" i="1" dirty="0">
                <a:cs typeface="Arial" panose="020B0604020202020204" pitchFamily="34" charset="0"/>
              </a:rPr>
              <a:t>ε</a:t>
            </a:r>
            <a:r>
              <a:rPr lang="en-US" altLang="en-US" dirty="0"/>
              <a:t> symbol on an exiting arrow is encountered without reading any input, the machine splits into multiple copies,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one following each of the exiting </a:t>
            </a:r>
            <a:r>
              <a:rPr lang="el-GR" altLang="en-US" sz="2100" i="1" dirty="0">
                <a:solidFill>
                  <a:srgbClr val="0070C0"/>
                </a:solidFill>
                <a:cs typeface="Arial" panose="020B0604020202020204" pitchFamily="34" charset="0"/>
              </a:rPr>
              <a:t>ε</a:t>
            </a:r>
            <a:r>
              <a:rPr lang="en-US" altLang="en-US" sz="2100" dirty="0">
                <a:solidFill>
                  <a:srgbClr val="0070C0"/>
                </a:solidFill>
              </a:rPr>
              <a:t>-labeled arrows and </a:t>
            </a:r>
          </a:p>
          <a:p>
            <a:pPr lvl="1" algn="just" eaLnBrk="1" hangingPunct="1">
              <a:lnSpc>
                <a:spcPct val="110000"/>
              </a:lnSpc>
              <a:buClrTx/>
              <a:buFont typeface="Wingdings" panose="05000000000000000000" pitchFamily="2" charset="2"/>
              <a:buChar char="Ø"/>
            </a:pPr>
            <a:r>
              <a:rPr lang="en-US" altLang="en-US" sz="2100" dirty="0">
                <a:solidFill>
                  <a:srgbClr val="0070C0"/>
                </a:solidFill>
              </a:rPr>
              <a:t>one staying in the current state.</a:t>
            </a:r>
          </a:p>
          <a:p>
            <a:pPr algn="just" eaLnBrk="1" hangingPunct="1">
              <a:lnSpc>
                <a:spcPct val="110000"/>
              </a:lnSpc>
              <a:buClrTx/>
            </a:pPr>
            <a:r>
              <a:rPr lang="en-US" altLang="en-US" dirty="0"/>
              <a:t>If the next input symbol doesn’t appear on any of the arrows exiting the state occupied by a copy of the machine, that copy of the machine dies, along with the branch of the computation associated with it.</a:t>
            </a:r>
          </a:p>
          <a:p>
            <a:pPr algn="just" eaLnBrk="1" hangingPunct="1">
              <a:lnSpc>
                <a:spcPct val="110000"/>
              </a:lnSpc>
              <a:buClrTx/>
            </a:pPr>
            <a:r>
              <a:rPr lang="en-US" altLang="en-US" dirty="0"/>
              <a:t>If any one of these copies of the machine is in an accept state at the end of the input, the NFA accepts the input strings.</a:t>
            </a:r>
          </a:p>
          <a:p>
            <a:pPr algn="just" eaLnBrk="1" hangingPunct="1">
              <a:lnSpc>
                <a:spcPct val="110000"/>
              </a:lnSpc>
              <a:buClrTx/>
            </a:pPr>
            <a:r>
              <a:rPr lang="en-US" altLang="en-US" dirty="0"/>
              <a:t>So, nondeterminism may be viewed as a kind of parallel computation wherein several processes can be running concurrently.</a:t>
            </a:r>
          </a:p>
          <a:p>
            <a:pPr algn="just" eaLnBrk="1" hangingPunct="1">
              <a:lnSpc>
                <a:spcPct val="110000"/>
              </a:lnSpc>
              <a:buClrTx/>
            </a:pPr>
            <a:r>
              <a:rPr lang="en-US" altLang="en-US" dirty="0"/>
              <a:t>If at least one of these processes accepts then the entire computation accepts.</a:t>
            </a:r>
          </a:p>
        </p:txBody>
      </p:sp>
    </p:spTree>
    <p:extLst>
      <p:ext uri="{BB962C8B-B14F-4D97-AF65-F5344CB8AC3E}">
        <p14:creationId xmlns:p14="http://schemas.microsoft.com/office/powerpoint/2010/main" val="2032021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0194AFF-04FF-4AF1-9137-A51131A7C855}"/>
              </a:ext>
            </a:extLst>
          </p:cNvPr>
          <p:cNvSpPr>
            <a:spLocks noGrp="1"/>
          </p:cNvSpPr>
          <p:nvPr>
            <p:ph type="title"/>
          </p:nvPr>
        </p:nvSpPr>
        <p:spPr>
          <a:xfrm>
            <a:off x="811919" y="14437"/>
            <a:ext cx="3532518" cy="1357163"/>
          </a:xfrm>
        </p:spPr>
        <p:txBody>
          <a:bodyPr anchor="ctr">
            <a:normAutofit/>
          </a:bodyPr>
          <a:lstStyle/>
          <a:p>
            <a:r>
              <a:rPr lang="en-US"/>
              <a:t>Running an NFA</a:t>
            </a:r>
            <a:endParaRPr lang="en-US" dirty="0"/>
          </a:p>
        </p:txBody>
      </p:sp>
      <p:sp>
        <p:nvSpPr>
          <p:cNvPr id="2" name="Content Placeholder 1">
            <a:extLst>
              <a:ext uri="{FF2B5EF4-FFF2-40B4-BE49-F238E27FC236}">
                <a16:creationId xmlns:a16="http://schemas.microsoft.com/office/drawing/2014/main" id="{DBF7B3FF-BC75-457F-BFFA-09F9ABCF9D61}"/>
              </a:ext>
            </a:extLst>
          </p:cNvPr>
          <p:cNvSpPr>
            <a:spLocks noGrp="1"/>
          </p:cNvSpPr>
          <p:nvPr>
            <p:ph idx="1"/>
          </p:nvPr>
        </p:nvSpPr>
        <p:spPr>
          <a:xfrm>
            <a:off x="27710" y="1403570"/>
            <a:ext cx="4316725" cy="3902716"/>
          </a:xfrm>
        </p:spPr>
        <p:txBody>
          <a:bodyPr>
            <a:normAutofit/>
          </a:bodyPr>
          <a:lstStyle/>
          <a:p>
            <a:pPr algn="just" eaLnBrk="1" hangingPunct="1">
              <a:lnSpc>
                <a:spcPct val="90000"/>
              </a:lnSpc>
              <a:buClrTx/>
              <a:buFont typeface="Wingdings" panose="05000000000000000000" pitchFamily="2" charset="2"/>
              <a:buChar char="q"/>
            </a:pPr>
            <a:r>
              <a:rPr lang="en-US" altLang="en-US" sz="2000" dirty="0"/>
              <a:t>Another way of viewing a nondeterministic computation is as a tree of possibilities.</a:t>
            </a:r>
          </a:p>
          <a:p>
            <a:pPr lvl="1" algn="just" eaLnBrk="1" hangingPunct="1">
              <a:lnSpc>
                <a:spcPct val="90000"/>
              </a:lnSpc>
            </a:pPr>
            <a:r>
              <a:rPr lang="en-US" altLang="en-US" dirty="0"/>
              <a:t>The root corresponds to the start of the computation.</a:t>
            </a:r>
          </a:p>
          <a:p>
            <a:pPr lvl="1" algn="just" eaLnBrk="1" hangingPunct="1">
              <a:lnSpc>
                <a:spcPct val="90000"/>
              </a:lnSpc>
            </a:pPr>
            <a:r>
              <a:rPr lang="en-US" altLang="en-US" dirty="0">
                <a:solidFill>
                  <a:srgbClr val="0070C0"/>
                </a:solidFill>
              </a:rPr>
              <a:t>Every branching point in the tree corresponds to a point in the computation at which the machine has multiple choices.</a:t>
            </a:r>
          </a:p>
          <a:p>
            <a:pPr lvl="1" algn="just" eaLnBrk="1" hangingPunct="1">
              <a:lnSpc>
                <a:spcPct val="90000"/>
              </a:lnSpc>
            </a:pPr>
            <a:r>
              <a:rPr lang="en-US" altLang="en-US" dirty="0"/>
              <a:t>The machine accepts if at least one of the computation branches ends in an accept state.</a:t>
            </a:r>
          </a:p>
        </p:txBody>
      </p:sp>
      <p:sp>
        <p:nvSpPr>
          <p:cNvPr id="4" name="Text Placeholder 3">
            <a:extLst>
              <a:ext uri="{FF2B5EF4-FFF2-40B4-BE49-F238E27FC236}">
                <a16:creationId xmlns:a16="http://schemas.microsoft.com/office/drawing/2014/main" id="{2DDCA803-541C-48F1-AA9C-A323FEC9822F}"/>
              </a:ext>
            </a:extLst>
          </p:cNvPr>
          <p:cNvSpPr>
            <a:spLocks noGrp="1"/>
          </p:cNvSpPr>
          <p:nvPr>
            <p:ph type="body" sz="half" idx="2"/>
          </p:nvPr>
        </p:nvSpPr>
        <p:spPr>
          <a:xfrm>
            <a:off x="27711" y="5306291"/>
            <a:ext cx="4316726" cy="1130740"/>
          </a:xfrm>
        </p:spPr>
        <p:txBody>
          <a:bodyPr anchor="ctr">
            <a:normAutofit/>
          </a:bodyPr>
          <a:lstStyle/>
          <a:p>
            <a:r>
              <a:rPr lang="en-US" dirty="0"/>
              <a:t>Tree representation</a:t>
            </a:r>
            <a:endParaRPr lang="en-US"/>
          </a:p>
        </p:txBody>
      </p:sp>
      <p:sp>
        <p:nvSpPr>
          <p:cNvPr id="3" name="Footer Placeholder 2">
            <a:extLst>
              <a:ext uri="{FF2B5EF4-FFF2-40B4-BE49-F238E27FC236}">
                <a16:creationId xmlns:a16="http://schemas.microsoft.com/office/drawing/2014/main" id="{83906A2E-9416-471B-819F-7DDF902229D8}"/>
              </a:ext>
            </a:extLst>
          </p:cNvPr>
          <p:cNvSpPr>
            <a:spLocks noGrp="1"/>
          </p:cNvSpPr>
          <p:nvPr>
            <p:ph type="ftr" sz="quarter" idx="11"/>
          </p:nvPr>
        </p:nvSpPr>
        <p:spPr>
          <a:xfrm>
            <a:off x="19583" y="6437036"/>
            <a:ext cx="6124902" cy="365125"/>
          </a:xfrm>
        </p:spPr>
        <p:txBody>
          <a:bodyPr anchor="ctr">
            <a:normAutofit/>
          </a:bodyPr>
          <a:lstStyle/>
          <a:p>
            <a:pPr>
              <a:spcAft>
                <a:spcPts val="600"/>
              </a:spcAft>
            </a:pPr>
            <a:r>
              <a:rPr lang="en-US"/>
              <a:t>CSC3113: Theory of Computation</a:t>
            </a:r>
          </a:p>
        </p:txBody>
      </p:sp>
      <p:pic>
        <p:nvPicPr>
          <p:cNvPr id="8" name="Picture Placeholder 7" descr="A screenshot of a cell phone&#10;&#10;Description automatically generated">
            <a:extLst>
              <a:ext uri="{FF2B5EF4-FFF2-40B4-BE49-F238E27FC236}">
                <a16:creationId xmlns:a16="http://schemas.microsoft.com/office/drawing/2014/main" id="{1D26F0E8-E3AC-443D-B4EA-4FEF06857128}"/>
              </a:ext>
            </a:extLst>
          </p:cNvPr>
          <p:cNvPicPr>
            <a:picLocks noGrp="1" noChangeAspect="1"/>
          </p:cNvPicPr>
          <p:nvPr>
            <p:ph type="pic" sz="quarter" idx="12"/>
          </p:nvPr>
        </p:nvPicPr>
        <p:blipFill rotWithShape="1">
          <a:blip r:embed="rId3">
            <a:extLst>
              <a:ext uri="{28A0092B-C50C-407E-A947-70E740481C1C}">
                <a14:useLocalDpi xmlns:a14="http://schemas.microsoft.com/office/drawing/2010/main" val="0"/>
              </a:ext>
            </a:extLst>
          </a:blip>
          <a:stretch/>
        </p:blipFill>
        <p:spPr>
          <a:xfrm>
            <a:off x="4475771" y="548488"/>
            <a:ext cx="4610038" cy="5440198"/>
          </a:xfrm>
          <a:noFill/>
        </p:spPr>
      </p:pic>
    </p:spTree>
    <p:extLst>
      <p:ext uri="{BB962C8B-B14F-4D97-AF65-F5344CB8AC3E}">
        <p14:creationId xmlns:p14="http://schemas.microsoft.com/office/powerpoint/2010/main" val="2345362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753D2D4A-8FE8-4A01-A3DC-404D0542FFD8}"/>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BE9E7F84-4351-4163-A373-72B4BC54EDFF}"/>
              </a:ext>
            </a:extLst>
          </p:cNvPr>
          <p:cNvSpPr>
            <a:spLocks noGrp="1"/>
          </p:cNvSpPr>
          <p:nvPr>
            <p:ph type="body" sz="quarter" idx="12"/>
          </p:nvPr>
        </p:nvSpPr>
        <p:spPr/>
        <p:txBody>
          <a:bodyPr/>
          <a:lstStyle/>
          <a:p>
            <a:r>
              <a:rPr lang="en-US" dirty="0">
                <a:solidFill>
                  <a:srgbClr val="C00000"/>
                </a:solidFill>
              </a:rPr>
              <a:t>Simulation – NFA Tree</a:t>
            </a:r>
          </a:p>
        </p:txBody>
      </p:sp>
      <p:sp>
        <p:nvSpPr>
          <p:cNvPr id="65" name="Rectangle 3">
            <a:extLst>
              <a:ext uri="{FF2B5EF4-FFF2-40B4-BE49-F238E27FC236}">
                <a16:creationId xmlns:a16="http://schemas.microsoft.com/office/drawing/2014/main" id="{36CD907C-6F8A-4CBE-8836-AFDD478C7F9C}"/>
              </a:ext>
            </a:extLst>
          </p:cNvPr>
          <p:cNvSpPr txBox="1">
            <a:spLocks noChangeArrowheads="1"/>
          </p:cNvSpPr>
          <p:nvPr/>
        </p:nvSpPr>
        <p:spPr>
          <a:xfrm>
            <a:off x="335280" y="2033867"/>
            <a:ext cx="8763000" cy="3989219"/>
          </a:xfrm>
          <a:prstGeom prst="rect">
            <a:avLst/>
          </a:prstGeom>
        </p:spPr>
        <p:txBody>
          <a:bodyPr/>
          <a:lst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0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4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4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a:lstStyle>
          <a:p>
            <a:pPr marL="609600" indent="-609600">
              <a:buFontTx/>
              <a:buNone/>
            </a:pPr>
            <a:r>
              <a:rPr lang="en-US" altLang="en-US" dirty="0"/>
              <a:t>Symbol read</a:t>
            </a:r>
          </a:p>
          <a:p>
            <a:pPr marL="609600" indent="-609600">
              <a:spcBef>
                <a:spcPts val="12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0  ----------------------------------------------------------------</a:t>
            </a:r>
          </a:p>
          <a:p>
            <a:pPr marL="609600" indent="-609600">
              <a:spcBef>
                <a:spcPts val="2400"/>
              </a:spcBef>
              <a:buFontTx/>
              <a:buNone/>
            </a:pPr>
            <a:r>
              <a:rPr lang="en-US" altLang="en-US" dirty="0"/>
              <a:t>1  ----------------------------------------------------------</a:t>
            </a:r>
          </a:p>
          <a:p>
            <a:pPr marL="609600" indent="-609600">
              <a:spcBef>
                <a:spcPts val="2400"/>
              </a:spcBef>
              <a:buFontTx/>
              <a:buNone/>
            </a:pPr>
            <a:r>
              <a:rPr lang="en-US" altLang="en-US" dirty="0"/>
              <a:t>1  ------------------------------------------------</a:t>
            </a:r>
          </a:p>
          <a:p>
            <a:pPr marL="609600" indent="-609600">
              <a:buFontTx/>
              <a:buNone/>
            </a:pPr>
            <a:endParaRPr lang="en-US" altLang="en-US" sz="1000" dirty="0"/>
          </a:p>
          <a:p>
            <a:pPr marL="609600" indent="-609600">
              <a:spcBef>
                <a:spcPts val="1200"/>
              </a:spcBef>
              <a:buFontTx/>
              <a:buNone/>
            </a:pPr>
            <a:r>
              <a:rPr lang="en-US" altLang="en-US" dirty="0"/>
              <a:t>0  ------------------------------------------</a:t>
            </a:r>
          </a:p>
        </p:txBody>
      </p:sp>
      <p:sp>
        <p:nvSpPr>
          <p:cNvPr id="66" name="Oval 5">
            <a:extLst>
              <a:ext uri="{FF2B5EF4-FFF2-40B4-BE49-F238E27FC236}">
                <a16:creationId xmlns:a16="http://schemas.microsoft.com/office/drawing/2014/main" id="{28C94397-B162-4B14-AE92-DA585AD78526}"/>
              </a:ext>
            </a:extLst>
          </p:cNvPr>
          <p:cNvSpPr>
            <a:spLocks noChangeArrowheads="1"/>
          </p:cNvSpPr>
          <p:nvPr/>
        </p:nvSpPr>
        <p:spPr bwMode="auto">
          <a:xfrm>
            <a:off x="12046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1</a:t>
            </a:r>
          </a:p>
        </p:txBody>
      </p:sp>
      <p:sp>
        <p:nvSpPr>
          <p:cNvPr id="67" name="Line 6">
            <a:extLst>
              <a:ext uri="{FF2B5EF4-FFF2-40B4-BE49-F238E27FC236}">
                <a16:creationId xmlns:a16="http://schemas.microsoft.com/office/drawing/2014/main" id="{E13C0ABA-F81B-4C77-B8F6-239F2AE21307}"/>
              </a:ext>
            </a:extLst>
          </p:cNvPr>
          <p:cNvSpPr>
            <a:spLocks noChangeShapeType="1"/>
          </p:cNvSpPr>
          <p:nvPr/>
        </p:nvSpPr>
        <p:spPr bwMode="auto">
          <a:xfrm flipV="1">
            <a:off x="487680" y="1828762"/>
            <a:ext cx="745312" cy="4711"/>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a:lstStyle/>
          <a:p>
            <a:endParaRPr lang="en-US"/>
          </a:p>
        </p:txBody>
      </p:sp>
      <p:cxnSp>
        <p:nvCxnSpPr>
          <p:cNvPr id="68" name="AutoShape 7">
            <a:extLst>
              <a:ext uri="{FF2B5EF4-FFF2-40B4-BE49-F238E27FC236}">
                <a16:creationId xmlns:a16="http://schemas.microsoft.com/office/drawing/2014/main" id="{0FF72572-C9E9-4CE4-8B86-E0226C4C7269}"/>
              </a:ext>
            </a:extLst>
          </p:cNvPr>
          <p:cNvCxnSpPr>
            <a:cxnSpLocks noChangeShapeType="1"/>
            <a:stCxn id="66" idx="1"/>
            <a:endCxn id="66" idx="0"/>
          </p:cNvCxnSpPr>
          <p:nvPr/>
        </p:nvCxnSpPr>
        <p:spPr bwMode="auto">
          <a:xfrm rot="5400000" flipH="1" flipV="1">
            <a:off x="13610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69" name="Oval 8">
            <a:extLst>
              <a:ext uri="{FF2B5EF4-FFF2-40B4-BE49-F238E27FC236}">
                <a16:creationId xmlns:a16="http://schemas.microsoft.com/office/drawing/2014/main" id="{FB263FAD-A6F8-4331-B7AB-E9666E07FC3B}"/>
              </a:ext>
            </a:extLst>
          </p:cNvPr>
          <p:cNvSpPr>
            <a:spLocks noChangeArrowheads="1"/>
          </p:cNvSpPr>
          <p:nvPr/>
        </p:nvSpPr>
        <p:spPr bwMode="auto">
          <a:xfrm>
            <a:off x="33382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2</a:t>
            </a:r>
          </a:p>
        </p:txBody>
      </p:sp>
      <p:sp>
        <p:nvSpPr>
          <p:cNvPr id="70" name="Oval 9">
            <a:extLst>
              <a:ext uri="{FF2B5EF4-FFF2-40B4-BE49-F238E27FC236}">
                <a16:creationId xmlns:a16="http://schemas.microsoft.com/office/drawing/2014/main" id="{F7DDAA5E-B5D8-4123-AF39-6E5479CCD747}"/>
              </a:ext>
            </a:extLst>
          </p:cNvPr>
          <p:cNvSpPr>
            <a:spLocks noChangeArrowheads="1"/>
          </p:cNvSpPr>
          <p:nvPr/>
        </p:nvSpPr>
        <p:spPr bwMode="auto">
          <a:xfrm>
            <a:off x="5471853" y="1525644"/>
            <a:ext cx="623455" cy="615661"/>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3</a:t>
            </a:r>
          </a:p>
        </p:txBody>
      </p:sp>
      <p:sp>
        <p:nvSpPr>
          <p:cNvPr id="71" name="Oval 10">
            <a:extLst>
              <a:ext uri="{FF2B5EF4-FFF2-40B4-BE49-F238E27FC236}">
                <a16:creationId xmlns:a16="http://schemas.microsoft.com/office/drawing/2014/main" id="{521608A7-8C12-4F8D-93D4-C4242CC7D568}"/>
              </a:ext>
            </a:extLst>
          </p:cNvPr>
          <p:cNvSpPr>
            <a:spLocks noChangeArrowheads="1"/>
          </p:cNvSpPr>
          <p:nvPr/>
        </p:nvSpPr>
        <p:spPr bwMode="auto">
          <a:xfrm>
            <a:off x="7605453" y="1525644"/>
            <a:ext cx="623455" cy="615661"/>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i="1"/>
              <a:t>a</a:t>
            </a:r>
            <a:r>
              <a:rPr lang="en-US" altLang="en-US" sz="1800" baseline="-25000"/>
              <a:t>4</a:t>
            </a:r>
          </a:p>
        </p:txBody>
      </p:sp>
      <p:cxnSp>
        <p:nvCxnSpPr>
          <p:cNvPr id="72" name="AutoShape 11">
            <a:extLst>
              <a:ext uri="{FF2B5EF4-FFF2-40B4-BE49-F238E27FC236}">
                <a16:creationId xmlns:a16="http://schemas.microsoft.com/office/drawing/2014/main" id="{74773111-B5E7-48F7-AE1F-6EA2CC7A0BF3}"/>
              </a:ext>
            </a:extLst>
          </p:cNvPr>
          <p:cNvCxnSpPr>
            <a:cxnSpLocks noChangeShapeType="1"/>
            <a:stCxn id="66" idx="6"/>
            <a:endCxn id="69" idx="2"/>
          </p:cNvCxnSpPr>
          <p:nvPr/>
        </p:nvCxnSpPr>
        <p:spPr bwMode="auto">
          <a:xfrm>
            <a:off x="18281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3" name="AutoShape 12">
            <a:extLst>
              <a:ext uri="{FF2B5EF4-FFF2-40B4-BE49-F238E27FC236}">
                <a16:creationId xmlns:a16="http://schemas.microsoft.com/office/drawing/2014/main" id="{D49879A3-343B-4EA2-9DCB-D8770D043C3D}"/>
              </a:ext>
            </a:extLst>
          </p:cNvPr>
          <p:cNvCxnSpPr>
            <a:cxnSpLocks noChangeShapeType="1"/>
            <a:stCxn id="69" idx="6"/>
            <a:endCxn id="70" idx="2"/>
          </p:cNvCxnSpPr>
          <p:nvPr/>
        </p:nvCxnSpPr>
        <p:spPr bwMode="auto">
          <a:xfrm>
            <a:off x="39617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4" name="AutoShape 13">
            <a:extLst>
              <a:ext uri="{FF2B5EF4-FFF2-40B4-BE49-F238E27FC236}">
                <a16:creationId xmlns:a16="http://schemas.microsoft.com/office/drawing/2014/main" id="{8C33ED8A-8226-4C4F-8CCE-BDC10919590A}"/>
              </a:ext>
            </a:extLst>
          </p:cNvPr>
          <p:cNvCxnSpPr>
            <a:cxnSpLocks noChangeShapeType="1"/>
            <a:stCxn id="70" idx="6"/>
            <a:endCxn id="71" idx="2"/>
          </p:cNvCxnSpPr>
          <p:nvPr/>
        </p:nvCxnSpPr>
        <p:spPr bwMode="auto">
          <a:xfrm>
            <a:off x="6095308" y="1833475"/>
            <a:ext cx="1510145" cy="0"/>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75" name="AutoShape 14">
            <a:extLst>
              <a:ext uri="{FF2B5EF4-FFF2-40B4-BE49-F238E27FC236}">
                <a16:creationId xmlns:a16="http://schemas.microsoft.com/office/drawing/2014/main" id="{73C17D83-AA32-4948-87EF-7EC73DA4D679}"/>
              </a:ext>
            </a:extLst>
          </p:cNvPr>
          <p:cNvCxnSpPr>
            <a:cxnSpLocks noChangeShapeType="1"/>
            <a:stCxn id="71" idx="1"/>
            <a:endCxn id="71" idx="0"/>
          </p:cNvCxnSpPr>
          <p:nvPr/>
        </p:nvCxnSpPr>
        <p:spPr bwMode="auto">
          <a:xfrm rot="5400000" flipH="1" flipV="1">
            <a:off x="7761888" y="1460513"/>
            <a:ext cx="90161" cy="220425"/>
          </a:xfrm>
          <a:prstGeom prst="curvedConnector3">
            <a:avLst>
              <a:gd name="adj1" fmla="val 353546"/>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76" name="Text Box 15">
            <a:extLst>
              <a:ext uri="{FF2B5EF4-FFF2-40B4-BE49-F238E27FC236}">
                <a16:creationId xmlns:a16="http://schemas.microsoft.com/office/drawing/2014/main" id="{64B1F299-3C15-47D4-8740-B0BF5042A405}"/>
              </a:ext>
            </a:extLst>
          </p:cNvPr>
          <p:cNvSpPr txBox="1">
            <a:spLocks noChangeArrowheads="1"/>
          </p:cNvSpPr>
          <p:nvPr/>
        </p:nvSpPr>
        <p:spPr bwMode="auto">
          <a:xfrm>
            <a:off x="1386840" y="94258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p>
        </p:txBody>
      </p:sp>
      <p:sp>
        <p:nvSpPr>
          <p:cNvPr id="77" name="Text Box 16">
            <a:extLst>
              <a:ext uri="{FF2B5EF4-FFF2-40B4-BE49-F238E27FC236}">
                <a16:creationId xmlns:a16="http://schemas.microsoft.com/office/drawing/2014/main" id="{D3B67E8A-1F28-42CE-B96A-48DE59810FBF}"/>
              </a:ext>
            </a:extLst>
          </p:cNvPr>
          <p:cNvSpPr txBox="1">
            <a:spLocks noChangeArrowheads="1"/>
          </p:cNvSpPr>
          <p:nvPr/>
        </p:nvSpPr>
        <p:spPr bwMode="auto">
          <a:xfrm>
            <a:off x="2087880" y="1492174"/>
            <a:ext cx="53340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78" name="Text Box 17">
            <a:extLst>
              <a:ext uri="{FF2B5EF4-FFF2-40B4-BE49-F238E27FC236}">
                <a16:creationId xmlns:a16="http://schemas.microsoft.com/office/drawing/2014/main" id="{8BB3F827-DFBD-4143-AE6F-F166F970724F}"/>
              </a:ext>
            </a:extLst>
          </p:cNvPr>
          <p:cNvSpPr txBox="1">
            <a:spLocks noChangeArrowheads="1"/>
          </p:cNvSpPr>
          <p:nvPr/>
        </p:nvSpPr>
        <p:spPr bwMode="auto">
          <a:xfrm>
            <a:off x="4709160"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l-GR" altLang="en-US" sz="1800" i="1" dirty="0"/>
              <a:t>ε</a:t>
            </a:r>
            <a:endParaRPr lang="en-US" altLang="en-US" sz="1800" i="1" dirty="0"/>
          </a:p>
        </p:txBody>
      </p:sp>
      <p:sp>
        <p:nvSpPr>
          <p:cNvPr id="79" name="Rectangle 18">
            <a:extLst>
              <a:ext uri="{FF2B5EF4-FFF2-40B4-BE49-F238E27FC236}">
                <a16:creationId xmlns:a16="http://schemas.microsoft.com/office/drawing/2014/main" id="{F657F4B6-C07C-4730-9AF1-7121E5F4F993}"/>
              </a:ext>
            </a:extLst>
          </p:cNvPr>
          <p:cNvSpPr>
            <a:spLocks noChangeArrowheads="1"/>
          </p:cNvSpPr>
          <p:nvPr/>
        </p:nvSpPr>
        <p:spPr bwMode="auto">
          <a:xfrm>
            <a:off x="6507480" y="1492174"/>
            <a:ext cx="311150" cy="272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algn="l" eaLnBrk="1" hangingPunct="1">
              <a:spcBef>
                <a:spcPct val="0"/>
              </a:spcBef>
              <a:buFontTx/>
              <a:buNone/>
            </a:pPr>
            <a:r>
              <a:rPr lang="en-US" altLang="en-US" sz="1800"/>
              <a:t>1</a:t>
            </a:r>
          </a:p>
        </p:txBody>
      </p:sp>
      <p:sp>
        <p:nvSpPr>
          <p:cNvPr id="80" name="Text Box 19">
            <a:extLst>
              <a:ext uri="{FF2B5EF4-FFF2-40B4-BE49-F238E27FC236}">
                <a16:creationId xmlns:a16="http://schemas.microsoft.com/office/drawing/2014/main" id="{4F5F5D5E-49BB-4598-A028-B1B17BCA99FB}"/>
              </a:ext>
            </a:extLst>
          </p:cNvPr>
          <p:cNvSpPr txBox="1">
            <a:spLocks noChangeArrowheads="1"/>
          </p:cNvSpPr>
          <p:nvPr/>
        </p:nvSpPr>
        <p:spPr bwMode="auto">
          <a:xfrm>
            <a:off x="7764780" y="891780"/>
            <a:ext cx="533400" cy="2720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a:t>0,1</a:t>
            </a:r>
          </a:p>
        </p:txBody>
      </p:sp>
      <p:sp>
        <p:nvSpPr>
          <p:cNvPr id="81" name="Oval 20">
            <a:extLst>
              <a:ext uri="{FF2B5EF4-FFF2-40B4-BE49-F238E27FC236}">
                <a16:creationId xmlns:a16="http://schemas.microsoft.com/office/drawing/2014/main" id="{06BE4FD2-AFCE-4035-B237-6E1803E9E97A}"/>
              </a:ext>
            </a:extLst>
          </p:cNvPr>
          <p:cNvSpPr>
            <a:spLocks noChangeArrowheads="1"/>
          </p:cNvSpPr>
          <p:nvPr/>
        </p:nvSpPr>
        <p:spPr bwMode="auto">
          <a:xfrm>
            <a:off x="6888480" y="21841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2" name="Oval 21">
            <a:extLst>
              <a:ext uri="{FF2B5EF4-FFF2-40B4-BE49-F238E27FC236}">
                <a16:creationId xmlns:a16="http://schemas.microsoft.com/office/drawing/2014/main" id="{F33DA4E2-C62D-4872-A6D0-4C44228E593F}"/>
              </a:ext>
            </a:extLst>
          </p:cNvPr>
          <p:cNvSpPr>
            <a:spLocks noChangeArrowheads="1"/>
          </p:cNvSpPr>
          <p:nvPr/>
        </p:nvSpPr>
        <p:spPr bwMode="auto">
          <a:xfrm>
            <a:off x="6888480" y="2869941"/>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3" name="Oval 22">
            <a:extLst>
              <a:ext uri="{FF2B5EF4-FFF2-40B4-BE49-F238E27FC236}">
                <a16:creationId xmlns:a16="http://schemas.microsoft.com/office/drawing/2014/main" id="{B4A1AF7D-C72B-42E4-B645-F2DDA5B95F40}"/>
              </a:ext>
            </a:extLst>
          </p:cNvPr>
          <p:cNvSpPr>
            <a:spLocks noChangeArrowheads="1"/>
          </p:cNvSpPr>
          <p:nvPr/>
        </p:nvSpPr>
        <p:spPr bwMode="auto">
          <a:xfrm>
            <a:off x="6888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84" name="Oval 23">
            <a:extLst>
              <a:ext uri="{FF2B5EF4-FFF2-40B4-BE49-F238E27FC236}">
                <a16:creationId xmlns:a16="http://schemas.microsoft.com/office/drawing/2014/main" id="{4A69D2A8-0DA2-4B79-BC8B-E9E9E801526E}"/>
              </a:ext>
            </a:extLst>
          </p:cNvPr>
          <p:cNvSpPr>
            <a:spLocks noChangeArrowheads="1"/>
          </p:cNvSpPr>
          <p:nvPr/>
        </p:nvSpPr>
        <p:spPr bwMode="auto">
          <a:xfrm>
            <a:off x="54406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5" name="Oval 24">
            <a:extLst>
              <a:ext uri="{FF2B5EF4-FFF2-40B4-BE49-F238E27FC236}">
                <a16:creationId xmlns:a16="http://schemas.microsoft.com/office/drawing/2014/main" id="{DB1B6537-9BF7-4305-BE84-A3D076DC6A21}"/>
              </a:ext>
            </a:extLst>
          </p:cNvPr>
          <p:cNvSpPr>
            <a:spLocks noChangeArrowheads="1"/>
          </p:cNvSpPr>
          <p:nvPr/>
        </p:nvSpPr>
        <p:spPr bwMode="auto">
          <a:xfrm>
            <a:off x="7421880" y="53271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86" name="Oval 25">
            <a:extLst>
              <a:ext uri="{FF2B5EF4-FFF2-40B4-BE49-F238E27FC236}">
                <a16:creationId xmlns:a16="http://schemas.microsoft.com/office/drawing/2014/main" id="{DC94998A-F309-4C07-BF84-14FB6C7F66A1}"/>
              </a:ext>
            </a:extLst>
          </p:cNvPr>
          <p:cNvSpPr>
            <a:spLocks noChangeArrowheads="1"/>
          </p:cNvSpPr>
          <p:nvPr/>
        </p:nvSpPr>
        <p:spPr bwMode="auto">
          <a:xfrm>
            <a:off x="54406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87" name="Oval 26">
            <a:extLst>
              <a:ext uri="{FF2B5EF4-FFF2-40B4-BE49-F238E27FC236}">
                <a16:creationId xmlns:a16="http://schemas.microsoft.com/office/drawing/2014/main" id="{63509BF8-E99B-4728-9318-C3D3CEABE4B0}"/>
              </a:ext>
            </a:extLst>
          </p:cNvPr>
          <p:cNvSpPr>
            <a:spLocks noChangeArrowheads="1"/>
          </p:cNvSpPr>
          <p:nvPr/>
        </p:nvSpPr>
        <p:spPr bwMode="auto">
          <a:xfrm>
            <a:off x="6888480" y="407193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8" name="Oval 27">
            <a:extLst>
              <a:ext uri="{FF2B5EF4-FFF2-40B4-BE49-F238E27FC236}">
                <a16:creationId xmlns:a16="http://schemas.microsoft.com/office/drawing/2014/main" id="{B8176568-6458-4354-A14F-CFC556BDF488}"/>
              </a:ext>
            </a:extLst>
          </p:cNvPr>
          <p:cNvSpPr>
            <a:spLocks noChangeArrowheads="1"/>
          </p:cNvSpPr>
          <p:nvPr/>
        </p:nvSpPr>
        <p:spPr bwMode="auto">
          <a:xfrm>
            <a:off x="6278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89" name="Oval 28">
            <a:extLst>
              <a:ext uri="{FF2B5EF4-FFF2-40B4-BE49-F238E27FC236}">
                <a16:creationId xmlns:a16="http://schemas.microsoft.com/office/drawing/2014/main" id="{4F794EEB-32F4-46C5-9E4E-FBF8643BA58B}"/>
              </a:ext>
            </a:extLst>
          </p:cNvPr>
          <p:cNvSpPr>
            <a:spLocks noChangeArrowheads="1"/>
          </p:cNvSpPr>
          <p:nvPr/>
        </p:nvSpPr>
        <p:spPr bwMode="auto">
          <a:xfrm>
            <a:off x="46024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0" name="Oval 29">
            <a:extLst>
              <a:ext uri="{FF2B5EF4-FFF2-40B4-BE49-F238E27FC236}">
                <a16:creationId xmlns:a16="http://schemas.microsoft.com/office/drawing/2014/main" id="{AC291EB3-0D97-44DA-931B-7DB9E52D69AE}"/>
              </a:ext>
            </a:extLst>
          </p:cNvPr>
          <p:cNvSpPr>
            <a:spLocks noChangeArrowheads="1"/>
          </p:cNvSpPr>
          <p:nvPr/>
        </p:nvSpPr>
        <p:spPr bwMode="auto">
          <a:xfrm>
            <a:off x="54406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1" name="Oval 30">
            <a:extLst>
              <a:ext uri="{FF2B5EF4-FFF2-40B4-BE49-F238E27FC236}">
                <a16:creationId xmlns:a16="http://schemas.microsoft.com/office/drawing/2014/main" id="{FD0296E2-6D91-44AF-BBEA-1EFD4D2FB428}"/>
              </a:ext>
            </a:extLst>
          </p:cNvPr>
          <p:cNvSpPr>
            <a:spLocks noChangeArrowheads="1"/>
          </p:cNvSpPr>
          <p:nvPr/>
        </p:nvSpPr>
        <p:spPr bwMode="auto">
          <a:xfrm>
            <a:off x="7421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2" name="Oval 31">
            <a:extLst>
              <a:ext uri="{FF2B5EF4-FFF2-40B4-BE49-F238E27FC236}">
                <a16:creationId xmlns:a16="http://schemas.microsoft.com/office/drawing/2014/main" id="{75287A92-41FC-47F3-BFED-F1EEE7106A2B}"/>
              </a:ext>
            </a:extLst>
          </p:cNvPr>
          <p:cNvSpPr>
            <a:spLocks noChangeArrowheads="1"/>
          </p:cNvSpPr>
          <p:nvPr/>
        </p:nvSpPr>
        <p:spPr bwMode="auto">
          <a:xfrm>
            <a:off x="7421880" y="474399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3" name="Oval 32">
            <a:extLst>
              <a:ext uri="{FF2B5EF4-FFF2-40B4-BE49-F238E27FC236}">
                <a16:creationId xmlns:a16="http://schemas.microsoft.com/office/drawing/2014/main" id="{D6775C07-88B2-4AC5-A126-F00EA85B57AB}"/>
              </a:ext>
            </a:extLst>
          </p:cNvPr>
          <p:cNvSpPr>
            <a:spLocks noChangeArrowheads="1"/>
          </p:cNvSpPr>
          <p:nvPr/>
        </p:nvSpPr>
        <p:spPr bwMode="auto">
          <a:xfrm>
            <a:off x="46024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2</a:t>
            </a:r>
          </a:p>
        </p:txBody>
      </p:sp>
      <p:sp>
        <p:nvSpPr>
          <p:cNvPr id="94" name="Oval 33">
            <a:extLst>
              <a:ext uri="{FF2B5EF4-FFF2-40B4-BE49-F238E27FC236}">
                <a16:creationId xmlns:a16="http://schemas.microsoft.com/office/drawing/2014/main" id="{C4C6311E-BFFE-4C0C-89D4-C34B67DBB779}"/>
              </a:ext>
            </a:extLst>
          </p:cNvPr>
          <p:cNvSpPr>
            <a:spLocks noChangeArrowheads="1"/>
          </p:cNvSpPr>
          <p:nvPr/>
        </p:nvSpPr>
        <p:spPr bwMode="auto">
          <a:xfrm>
            <a:off x="54406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5" name="Oval 34">
            <a:extLst>
              <a:ext uri="{FF2B5EF4-FFF2-40B4-BE49-F238E27FC236}">
                <a16:creationId xmlns:a16="http://schemas.microsoft.com/office/drawing/2014/main" id="{0FB0D01E-802B-4A76-B38D-44455CDC006E}"/>
              </a:ext>
            </a:extLst>
          </p:cNvPr>
          <p:cNvSpPr>
            <a:spLocks noChangeArrowheads="1"/>
          </p:cNvSpPr>
          <p:nvPr/>
        </p:nvSpPr>
        <p:spPr bwMode="auto">
          <a:xfrm>
            <a:off x="37642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6" name="Oval 35">
            <a:extLst>
              <a:ext uri="{FF2B5EF4-FFF2-40B4-BE49-F238E27FC236}">
                <a16:creationId xmlns:a16="http://schemas.microsoft.com/office/drawing/2014/main" id="{9669670F-0792-4A9F-AE32-91E43EBC83A4}"/>
              </a:ext>
            </a:extLst>
          </p:cNvPr>
          <p:cNvSpPr>
            <a:spLocks noChangeArrowheads="1"/>
          </p:cNvSpPr>
          <p:nvPr/>
        </p:nvSpPr>
        <p:spPr bwMode="auto">
          <a:xfrm>
            <a:off x="37642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1</a:t>
            </a:r>
          </a:p>
        </p:txBody>
      </p:sp>
      <p:sp>
        <p:nvSpPr>
          <p:cNvPr id="97" name="Oval 36">
            <a:extLst>
              <a:ext uri="{FF2B5EF4-FFF2-40B4-BE49-F238E27FC236}">
                <a16:creationId xmlns:a16="http://schemas.microsoft.com/office/drawing/2014/main" id="{4163EA79-8A26-4E09-B0C0-3CD0B9124FC7}"/>
              </a:ext>
            </a:extLst>
          </p:cNvPr>
          <p:cNvSpPr>
            <a:spLocks noChangeArrowheads="1"/>
          </p:cNvSpPr>
          <p:nvPr/>
        </p:nvSpPr>
        <p:spPr bwMode="auto">
          <a:xfrm>
            <a:off x="4602480" y="596694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sp>
        <p:nvSpPr>
          <p:cNvPr id="98" name="Oval 37">
            <a:extLst>
              <a:ext uri="{FF2B5EF4-FFF2-40B4-BE49-F238E27FC236}">
                <a16:creationId xmlns:a16="http://schemas.microsoft.com/office/drawing/2014/main" id="{22FB1BDA-7ADB-4C7A-8F07-015B5D071F1C}"/>
              </a:ext>
            </a:extLst>
          </p:cNvPr>
          <p:cNvSpPr>
            <a:spLocks noChangeArrowheads="1"/>
          </p:cNvSpPr>
          <p:nvPr/>
        </p:nvSpPr>
        <p:spPr bwMode="auto">
          <a:xfrm>
            <a:off x="6278880" y="5339857"/>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99" name="Oval 38">
            <a:extLst>
              <a:ext uri="{FF2B5EF4-FFF2-40B4-BE49-F238E27FC236}">
                <a16:creationId xmlns:a16="http://schemas.microsoft.com/office/drawing/2014/main" id="{2366C468-CB36-4A5A-BCAC-D10B25F72570}"/>
              </a:ext>
            </a:extLst>
          </p:cNvPr>
          <p:cNvSpPr>
            <a:spLocks noChangeArrowheads="1"/>
          </p:cNvSpPr>
          <p:nvPr/>
        </p:nvSpPr>
        <p:spPr bwMode="auto">
          <a:xfrm>
            <a:off x="6278880" y="6000169"/>
            <a:ext cx="457200" cy="410442"/>
          </a:xfrm>
          <a:prstGeom prst="ellipse">
            <a:avLst/>
          </a:prstGeom>
          <a:noFill/>
          <a:ln w="38100" cmpd="dbl">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00" name="Oval 39">
            <a:extLst>
              <a:ext uri="{FF2B5EF4-FFF2-40B4-BE49-F238E27FC236}">
                <a16:creationId xmlns:a16="http://schemas.microsoft.com/office/drawing/2014/main" id="{88212086-0BE2-4209-9FC9-C843EAC952A1}"/>
              </a:ext>
            </a:extLst>
          </p:cNvPr>
          <p:cNvSpPr>
            <a:spLocks noChangeArrowheads="1"/>
          </p:cNvSpPr>
          <p:nvPr/>
        </p:nvSpPr>
        <p:spPr bwMode="auto">
          <a:xfrm>
            <a:off x="8412480" y="344513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3</a:t>
            </a:r>
          </a:p>
        </p:txBody>
      </p:sp>
      <p:cxnSp>
        <p:nvCxnSpPr>
          <p:cNvPr id="101" name="AutoShape 42">
            <a:extLst>
              <a:ext uri="{FF2B5EF4-FFF2-40B4-BE49-F238E27FC236}">
                <a16:creationId xmlns:a16="http://schemas.microsoft.com/office/drawing/2014/main" id="{7923704F-F501-46CF-9F5D-EA231BE46125}"/>
              </a:ext>
            </a:extLst>
          </p:cNvPr>
          <p:cNvCxnSpPr>
            <a:cxnSpLocks noChangeShapeType="1"/>
            <a:stCxn id="81" idx="4"/>
            <a:endCxn id="82" idx="0"/>
          </p:cNvCxnSpPr>
          <p:nvPr/>
        </p:nvCxnSpPr>
        <p:spPr bwMode="auto">
          <a:xfrm>
            <a:off x="7117080" y="2635627"/>
            <a:ext cx="0" cy="23431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2" name="AutoShape 43">
            <a:extLst>
              <a:ext uri="{FF2B5EF4-FFF2-40B4-BE49-F238E27FC236}">
                <a16:creationId xmlns:a16="http://schemas.microsoft.com/office/drawing/2014/main" id="{24620E18-49EF-4BEA-AC06-2E2B8464795A}"/>
              </a:ext>
            </a:extLst>
          </p:cNvPr>
          <p:cNvCxnSpPr>
            <a:cxnSpLocks noChangeShapeType="1"/>
            <a:stCxn id="82" idx="4"/>
            <a:endCxn id="83" idx="0"/>
          </p:cNvCxnSpPr>
          <p:nvPr/>
        </p:nvCxnSpPr>
        <p:spPr bwMode="auto">
          <a:xfrm>
            <a:off x="7117080" y="3321427"/>
            <a:ext cx="0" cy="12370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3" name="AutoShape 44">
            <a:extLst>
              <a:ext uri="{FF2B5EF4-FFF2-40B4-BE49-F238E27FC236}">
                <a16:creationId xmlns:a16="http://schemas.microsoft.com/office/drawing/2014/main" id="{9B3229F4-ED7F-4547-B953-93CEC5999D71}"/>
              </a:ext>
            </a:extLst>
          </p:cNvPr>
          <p:cNvCxnSpPr>
            <a:cxnSpLocks noChangeShapeType="1"/>
            <a:stCxn id="83" idx="4"/>
            <a:endCxn id="87" idx="0"/>
          </p:cNvCxnSpPr>
          <p:nvPr/>
        </p:nvCxnSpPr>
        <p:spPr bwMode="auto">
          <a:xfrm>
            <a:off x="71170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4" name="AutoShape 45">
            <a:extLst>
              <a:ext uri="{FF2B5EF4-FFF2-40B4-BE49-F238E27FC236}">
                <a16:creationId xmlns:a16="http://schemas.microsoft.com/office/drawing/2014/main" id="{A37B951E-9C6F-4658-A6F1-EB937AC33777}"/>
              </a:ext>
            </a:extLst>
          </p:cNvPr>
          <p:cNvCxnSpPr>
            <a:cxnSpLocks noChangeShapeType="1"/>
            <a:stCxn id="88" idx="4"/>
            <a:endCxn id="98" idx="0"/>
          </p:cNvCxnSpPr>
          <p:nvPr/>
        </p:nvCxnSpPr>
        <p:spPr bwMode="auto">
          <a:xfrm>
            <a:off x="65074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5" name="AutoShape 46">
            <a:extLst>
              <a:ext uri="{FF2B5EF4-FFF2-40B4-BE49-F238E27FC236}">
                <a16:creationId xmlns:a16="http://schemas.microsoft.com/office/drawing/2014/main" id="{E2D634E8-BE0D-4B3C-AD52-4F29A6D72CF5}"/>
              </a:ext>
            </a:extLst>
          </p:cNvPr>
          <p:cNvCxnSpPr>
            <a:cxnSpLocks noChangeShapeType="1"/>
            <a:stCxn id="98" idx="4"/>
            <a:endCxn id="99" idx="0"/>
          </p:cNvCxnSpPr>
          <p:nvPr/>
        </p:nvCxnSpPr>
        <p:spPr bwMode="auto">
          <a:xfrm>
            <a:off x="6507480" y="5791343"/>
            <a:ext cx="0" cy="2088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6" name="AutoShape 47">
            <a:extLst>
              <a:ext uri="{FF2B5EF4-FFF2-40B4-BE49-F238E27FC236}">
                <a16:creationId xmlns:a16="http://schemas.microsoft.com/office/drawing/2014/main" id="{2E6D6B91-E557-49DF-A0E5-FA277D8D7704}"/>
              </a:ext>
            </a:extLst>
          </p:cNvPr>
          <p:cNvCxnSpPr>
            <a:cxnSpLocks noChangeShapeType="1"/>
            <a:stCxn id="84" idx="4"/>
            <a:endCxn id="86" idx="0"/>
          </p:cNvCxnSpPr>
          <p:nvPr/>
        </p:nvCxnSpPr>
        <p:spPr bwMode="auto">
          <a:xfrm>
            <a:off x="5669280" y="3896619"/>
            <a:ext cx="0" cy="175318"/>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7" name="AutoShape 48">
            <a:extLst>
              <a:ext uri="{FF2B5EF4-FFF2-40B4-BE49-F238E27FC236}">
                <a16:creationId xmlns:a16="http://schemas.microsoft.com/office/drawing/2014/main" id="{BFFFFA9A-2C4C-4C67-AF40-1D317ECA2AE1}"/>
              </a:ext>
            </a:extLst>
          </p:cNvPr>
          <p:cNvCxnSpPr>
            <a:cxnSpLocks noChangeShapeType="1"/>
            <a:stCxn id="86" idx="4"/>
            <a:endCxn id="90" idx="0"/>
          </p:cNvCxnSpPr>
          <p:nvPr/>
        </p:nvCxnSpPr>
        <p:spPr bwMode="auto">
          <a:xfrm>
            <a:off x="5669280" y="4523423"/>
            <a:ext cx="0" cy="2205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8" name="AutoShape 49">
            <a:extLst>
              <a:ext uri="{FF2B5EF4-FFF2-40B4-BE49-F238E27FC236}">
                <a16:creationId xmlns:a16="http://schemas.microsoft.com/office/drawing/2014/main" id="{20712C39-21D9-4C82-A3D3-5EB86DF0958F}"/>
              </a:ext>
            </a:extLst>
          </p:cNvPr>
          <p:cNvCxnSpPr>
            <a:cxnSpLocks noChangeShapeType="1"/>
            <a:stCxn id="92" idx="4"/>
            <a:endCxn id="85" idx="0"/>
          </p:cNvCxnSpPr>
          <p:nvPr/>
        </p:nvCxnSpPr>
        <p:spPr bwMode="auto">
          <a:xfrm>
            <a:off x="7650480" y="5195483"/>
            <a:ext cx="0" cy="1316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09" name="AutoShape 50">
            <a:extLst>
              <a:ext uri="{FF2B5EF4-FFF2-40B4-BE49-F238E27FC236}">
                <a16:creationId xmlns:a16="http://schemas.microsoft.com/office/drawing/2014/main" id="{9366F796-72AD-4CFC-AD8A-4859C8BF7E7C}"/>
              </a:ext>
            </a:extLst>
          </p:cNvPr>
          <p:cNvCxnSpPr>
            <a:cxnSpLocks noChangeShapeType="1"/>
            <a:stCxn id="85" idx="4"/>
            <a:endCxn id="91" idx="0"/>
          </p:cNvCxnSpPr>
          <p:nvPr/>
        </p:nvCxnSpPr>
        <p:spPr bwMode="auto">
          <a:xfrm>
            <a:off x="7650480" y="5778643"/>
            <a:ext cx="0" cy="221526"/>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0" name="AutoShape 51">
            <a:extLst>
              <a:ext uri="{FF2B5EF4-FFF2-40B4-BE49-F238E27FC236}">
                <a16:creationId xmlns:a16="http://schemas.microsoft.com/office/drawing/2014/main" id="{5C4D19BD-802A-4122-9B35-7DD50DC15694}"/>
              </a:ext>
            </a:extLst>
          </p:cNvPr>
          <p:cNvCxnSpPr>
            <a:cxnSpLocks noChangeShapeType="1"/>
            <a:stCxn id="95" idx="4"/>
            <a:endCxn id="96" idx="0"/>
          </p:cNvCxnSpPr>
          <p:nvPr/>
        </p:nvCxnSpPr>
        <p:spPr bwMode="auto">
          <a:xfrm>
            <a:off x="39928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1" name="AutoShape 52">
            <a:extLst>
              <a:ext uri="{FF2B5EF4-FFF2-40B4-BE49-F238E27FC236}">
                <a16:creationId xmlns:a16="http://schemas.microsoft.com/office/drawing/2014/main" id="{C2DD686A-DCC7-4D3B-BE37-615AB690AF3B}"/>
              </a:ext>
            </a:extLst>
          </p:cNvPr>
          <p:cNvCxnSpPr>
            <a:cxnSpLocks noChangeShapeType="1"/>
            <a:stCxn id="93" idx="4"/>
            <a:endCxn id="97" idx="0"/>
          </p:cNvCxnSpPr>
          <p:nvPr/>
        </p:nvCxnSpPr>
        <p:spPr bwMode="auto">
          <a:xfrm>
            <a:off x="4831080" y="5791343"/>
            <a:ext cx="0" cy="17560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2" name="AutoShape 53">
            <a:extLst>
              <a:ext uri="{FF2B5EF4-FFF2-40B4-BE49-F238E27FC236}">
                <a16:creationId xmlns:a16="http://schemas.microsoft.com/office/drawing/2014/main" id="{F965C13E-5F80-4B44-8AEA-05B81DDC3BC8}"/>
              </a:ext>
            </a:extLst>
          </p:cNvPr>
          <p:cNvCxnSpPr>
            <a:cxnSpLocks noChangeShapeType="1"/>
            <a:stCxn id="89" idx="4"/>
            <a:endCxn id="93" idx="0"/>
          </p:cNvCxnSpPr>
          <p:nvPr/>
        </p:nvCxnSpPr>
        <p:spPr bwMode="auto">
          <a:xfrm>
            <a:off x="4831080" y="5195483"/>
            <a:ext cx="0" cy="144374"/>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3" name="AutoShape 54">
            <a:extLst>
              <a:ext uri="{FF2B5EF4-FFF2-40B4-BE49-F238E27FC236}">
                <a16:creationId xmlns:a16="http://schemas.microsoft.com/office/drawing/2014/main" id="{46DF309B-4C6C-48C5-A4CF-C3681D194096}"/>
              </a:ext>
            </a:extLst>
          </p:cNvPr>
          <p:cNvCxnSpPr>
            <a:cxnSpLocks noChangeShapeType="1"/>
            <a:stCxn id="82" idx="3"/>
            <a:endCxn id="84" idx="0"/>
          </p:cNvCxnSpPr>
          <p:nvPr/>
        </p:nvCxnSpPr>
        <p:spPr bwMode="auto">
          <a:xfrm flipH="1">
            <a:off x="5669280" y="3255308"/>
            <a:ext cx="12861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4" name="AutoShape 55">
            <a:extLst>
              <a:ext uri="{FF2B5EF4-FFF2-40B4-BE49-F238E27FC236}">
                <a16:creationId xmlns:a16="http://schemas.microsoft.com/office/drawing/2014/main" id="{D91D8816-61C6-4CA8-994E-BC2CE61CD94C}"/>
              </a:ext>
            </a:extLst>
          </p:cNvPr>
          <p:cNvCxnSpPr>
            <a:cxnSpLocks noChangeShapeType="1"/>
            <a:stCxn id="82" idx="5"/>
            <a:endCxn id="100" idx="0"/>
          </p:cNvCxnSpPr>
          <p:nvPr/>
        </p:nvCxnSpPr>
        <p:spPr bwMode="auto">
          <a:xfrm>
            <a:off x="7278725" y="3255308"/>
            <a:ext cx="1362355" cy="189825"/>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5" name="AutoShape 57">
            <a:extLst>
              <a:ext uri="{FF2B5EF4-FFF2-40B4-BE49-F238E27FC236}">
                <a16:creationId xmlns:a16="http://schemas.microsoft.com/office/drawing/2014/main" id="{ABD4D2FC-2550-4354-9FEB-18D6810C5305}"/>
              </a:ext>
            </a:extLst>
          </p:cNvPr>
          <p:cNvCxnSpPr>
            <a:cxnSpLocks noChangeShapeType="1"/>
            <a:stCxn id="87" idx="5"/>
            <a:endCxn id="92" idx="0"/>
          </p:cNvCxnSpPr>
          <p:nvPr/>
        </p:nvCxnSpPr>
        <p:spPr bwMode="auto">
          <a:xfrm>
            <a:off x="7278725" y="4457304"/>
            <a:ext cx="3717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6" name="AutoShape 58">
            <a:extLst>
              <a:ext uri="{FF2B5EF4-FFF2-40B4-BE49-F238E27FC236}">
                <a16:creationId xmlns:a16="http://schemas.microsoft.com/office/drawing/2014/main" id="{65AE8EDE-3DDE-4172-B321-BD7F1B3742B9}"/>
              </a:ext>
            </a:extLst>
          </p:cNvPr>
          <p:cNvCxnSpPr>
            <a:cxnSpLocks noChangeShapeType="1"/>
            <a:stCxn id="86" idx="3"/>
            <a:endCxn id="89" idx="0"/>
          </p:cNvCxnSpPr>
          <p:nvPr/>
        </p:nvCxnSpPr>
        <p:spPr bwMode="auto">
          <a:xfrm flipH="1">
            <a:off x="4831080"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7" name="AutoShape 59">
            <a:extLst>
              <a:ext uri="{FF2B5EF4-FFF2-40B4-BE49-F238E27FC236}">
                <a16:creationId xmlns:a16="http://schemas.microsoft.com/office/drawing/2014/main" id="{6F7ACFB3-D3E9-45F1-9229-5EC3C56623EF}"/>
              </a:ext>
            </a:extLst>
          </p:cNvPr>
          <p:cNvCxnSpPr>
            <a:cxnSpLocks noChangeShapeType="1"/>
            <a:stCxn id="89" idx="3"/>
            <a:endCxn id="95" idx="0"/>
          </p:cNvCxnSpPr>
          <p:nvPr/>
        </p:nvCxnSpPr>
        <p:spPr bwMode="auto">
          <a:xfrm flipH="1">
            <a:off x="3992880"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8" name="AutoShape 60">
            <a:extLst>
              <a:ext uri="{FF2B5EF4-FFF2-40B4-BE49-F238E27FC236}">
                <a16:creationId xmlns:a16="http://schemas.microsoft.com/office/drawing/2014/main" id="{6E2AF24B-BF23-418B-8F89-A2C38FDF3EA3}"/>
              </a:ext>
            </a:extLst>
          </p:cNvPr>
          <p:cNvCxnSpPr>
            <a:cxnSpLocks noChangeShapeType="1"/>
            <a:stCxn id="89" idx="5"/>
            <a:endCxn id="94" idx="0"/>
          </p:cNvCxnSpPr>
          <p:nvPr/>
        </p:nvCxnSpPr>
        <p:spPr bwMode="auto">
          <a:xfrm>
            <a:off x="4992725" y="5129364"/>
            <a:ext cx="676555" cy="2104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cxnSp>
        <p:nvCxnSpPr>
          <p:cNvPr id="119" name="AutoShape 61">
            <a:extLst>
              <a:ext uri="{FF2B5EF4-FFF2-40B4-BE49-F238E27FC236}">
                <a16:creationId xmlns:a16="http://schemas.microsoft.com/office/drawing/2014/main" id="{7261906B-9AFC-47BB-9C58-887CE0568BFA}"/>
              </a:ext>
            </a:extLst>
          </p:cNvPr>
          <p:cNvCxnSpPr>
            <a:cxnSpLocks noChangeShapeType="1"/>
            <a:stCxn id="86" idx="5"/>
            <a:endCxn id="88" idx="0"/>
          </p:cNvCxnSpPr>
          <p:nvPr/>
        </p:nvCxnSpPr>
        <p:spPr bwMode="auto">
          <a:xfrm>
            <a:off x="5830925" y="4457304"/>
            <a:ext cx="676555" cy="286693"/>
          </a:xfrm>
          <a:prstGeom prst="straightConnector1">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cxnSp>
      <p:sp>
        <p:nvSpPr>
          <p:cNvPr id="120" name="Oval 64">
            <a:extLst>
              <a:ext uri="{FF2B5EF4-FFF2-40B4-BE49-F238E27FC236}">
                <a16:creationId xmlns:a16="http://schemas.microsoft.com/office/drawing/2014/main" id="{D3222486-00BD-4CBD-8859-1BF313B86B21}"/>
              </a:ext>
            </a:extLst>
          </p:cNvPr>
          <p:cNvSpPr>
            <a:spLocks noChangeArrowheads="1"/>
          </p:cNvSpPr>
          <p:nvPr/>
        </p:nvSpPr>
        <p:spPr bwMode="auto">
          <a:xfrm>
            <a:off x="6278880" y="5973943"/>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1" name="Oval 65">
            <a:extLst>
              <a:ext uri="{FF2B5EF4-FFF2-40B4-BE49-F238E27FC236}">
                <a16:creationId xmlns:a16="http://schemas.microsoft.com/office/drawing/2014/main" id="{74FB4618-24AC-4B1F-B292-E54F7C0DBAE5}"/>
              </a:ext>
            </a:extLst>
          </p:cNvPr>
          <p:cNvSpPr>
            <a:spLocks noChangeArrowheads="1"/>
          </p:cNvSpPr>
          <p:nvPr/>
        </p:nvSpPr>
        <p:spPr bwMode="auto">
          <a:xfrm>
            <a:off x="7421880" y="5984102"/>
            <a:ext cx="457200" cy="451486"/>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spcBef>
                <a:spcPct val="0"/>
              </a:spcBef>
              <a:buFontTx/>
              <a:buNone/>
            </a:pPr>
            <a:r>
              <a:rPr lang="en-US" altLang="en-US" sz="1800"/>
              <a:t>a</a:t>
            </a:r>
            <a:r>
              <a:rPr lang="en-US" altLang="en-US" sz="1800" baseline="-25000"/>
              <a:t>4</a:t>
            </a:r>
          </a:p>
        </p:txBody>
      </p:sp>
      <p:sp>
        <p:nvSpPr>
          <p:cNvPr id="122" name="Text Box 66">
            <a:extLst>
              <a:ext uri="{FF2B5EF4-FFF2-40B4-BE49-F238E27FC236}">
                <a16:creationId xmlns:a16="http://schemas.microsoft.com/office/drawing/2014/main" id="{04E479F9-79F4-4B9A-A52C-5A2493681162}"/>
              </a:ext>
            </a:extLst>
          </p:cNvPr>
          <p:cNvSpPr txBox="1">
            <a:spLocks noChangeArrowheads="1"/>
          </p:cNvSpPr>
          <p:nvPr/>
        </p:nvSpPr>
        <p:spPr bwMode="auto">
          <a:xfrm>
            <a:off x="-364388" y="1490723"/>
            <a:ext cx="1600200" cy="24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type="none" w="lg" len="med"/>
              </a14:hiddenLine>
            </a:ext>
          </a:extLst>
        </p:spPr>
        <p:txBody>
          <a:bodyPr>
            <a:spAutoFit/>
          </a:bodyPr>
          <a:lstStyle>
            <a:lvl1pPr marL="804863" indent="-349250"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 typeface="Wingdings" panose="05000000000000000000" pitchFamily="2" charset="2"/>
              <a:buNone/>
            </a:pPr>
            <a:r>
              <a:rPr lang="en-US" altLang="en-US" sz="1600" b="1" dirty="0"/>
              <a:t>010110</a:t>
            </a:r>
          </a:p>
        </p:txBody>
      </p:sp>
      <p:sp>
        <p:nvSpPr>
          <p:cNvPr id="123" name="Text Box 15">
            <a:extLst>
              <a:ext uri="{FF2B5EF4-FFF2-40B4-BE49-F238E27FC236}">
                <a16:creationId xmlns:a16="http://schemas.microsoft.com/office/drawing/2014/main" id="{CA37A571-0468-4F76-AA95-94F8D85EEEE9}"/>
              </a:ext>
            </a:extLst>
          </p:cNvPr>
          <p:cNvSpPr txBox="1">
            <a:spLocks noChangeArrowheads="1"/>
          </p:cNvSpPr>
          <p:nvPr/>
        </p:nvSpPr>
        <p:spPr bwMode="auto">
          <a:xfrm>
            <a:off x="1553788" y="941607"/>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1</a:t>
            </a:r>
          </a:p>
        </p:txBody>
      </p:sp>
      <p:sp>
        <p:nvSpPr>
          <p:cNvPr id="124" name="Text Box 17">
            <a:extLst>
              <a:ext uri="{FF2B5EF4-FFF2-40B4-BE49-F238E27FC236}">
                <a16:creationId xmlns:a16="http://schemas.microsoft.com/office/drawing/2014/main" id="{761726E1-4150-4194-814F-21B505BF032F}"/>
              </a:ext>
            </a:extLst>
          </p:cNvPr>
          <p:cNvSpPr txBox="1">
            <a:spLocks noChangeArrowheads="1"/>
          </p:cNvSpPr>
          <p:nvPr/>
        </p:nvSpPr>
        <p:spPr bwMode="auto">
          <a:xfrm>
            <a:off x="4473665" y="1476934"/>
            <a:ext cx="41003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000">
                <a:solidFill>
                  <a:schemeClr val="tx1"/>
                </a:solidFill>
                <a:latin typeface="Arial" panose="020B0604020202020204" pitchFamily="34" charset="0"/>
                <a:sym typeface="Symbol" panose="05050102010706020507" pitchFamily="18" charset="2"/>
              </a:defRPr>
            </a:lvl1pPr>
            <a:lvl2pPr marL="742950" indent="-285750" eaLnBrk="0" hangingPunct="0">
              <a:defRPr sz="3000">
                <a:solidFill>
                  <a:schemeClr val="tx1"/>
                </a:solidFill>
                <a:latin typeface="Arial" panose="020B0604020202020204" pitchFamily="34" charset="0"/>
                <a:sym typeface="Symbol" panose="05050102010706020507" pitchFamily="18" charset="2"/>
              </a:defRPr>
            </a:lvl2pPr>
            <a:lvl3pPr marL="1143000" indent="-228600" eaLnBrk="0" hangingPunct="0">
              <a:defRPr sz="3000">
                <a:solidFill>
                  <a:schemeClr val="tx1"/>
                </a:solidFill>
                <a:latin typeface="Arial" panose="020B0604020202020204" pitchFamily="34" charset="0"/>
                <a:sym typeface="Symbol" panose="05050102010706020507" pitchFamily="18" charset="2"/>
              </a:defRPr>
            </a:lvl3pPr>
            <a:lvl4pPr marL="1600200" indent="-228600" eaLnBrk="0" hangingPunct="0">
              <a:defRPr sz="3000">
                <a:solidFill>
                  <a:schemeClr val="tx1"/>
                </a:solidFill>
                <a:latin typeface="Arial" panose="020B0604020202020204" pitchFamily="34" charset="0"/>
                <a:sym typeface="Symbol" panose="05050102010706020507" pitchFamily="18" charset="2"/>
              </a:defRPr>
            </a:lvl4pPr>
            <a:lvl5pPr marL="2057400" indent="-228600" eaLnBrk="0" hangingPunct="0">
              <a:defRPr sz="3000">
                <a:solidFill>
                  <a:schemeClr val="tx1"/>
                </a:solidFill>
                <a:latin typeface="Arial" panose="020B0604020202020204" pitchFamily="34" charset="0"/>
                <a:sym typeface="Symbol" panose="05050102010706020507" pitchFamily="18" charset="2"/>
              </a:defRPr>
            </a:lvl5pPr>
            <a:lvl6pPr marL="25146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6pPr>
            <a:lvl7pPr marL="29718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7pPr>
            <a:lvl8pPr marL="34290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8pPr>
            <a:lvl9pPr marL="3886200" indent="-228600" algn="ctr" eaLnBrk="0" fontAlgn="base" hangingPunct="0">
              <a:spcBef>
                <a:spcPct val="50000"/>
              </a:spcBef>
              <a:spcAft>
                <a:spcPct val="0"/>
              </a:spcAft>
              <a:buFont typeface="Wingdings" panose="05000000000000000000" pitchFamily="2" charset="2"/>
              <a:buChar char="q"/>
              <a:defRPr sz="3000">
                <a:solidFill>
                  <a:schemeClr val="tx1"/>
                </a:solidFill>
                <a:latin typeface="Arial" panose="020B0604020202020204" pitchFamily="34" charset="0"/>
                <a:sym typeface="Symbol" panose="05050102010706020507" pitchFamily="18" charset="2"/>
              </a:defRPr>
            </a:lvl9pPr>
          </a:lstStyle>
          <a:p>
            <a:pPr eaLnBrk="1" hangingPunct="1">
              <a:buFontTx/>
              <a:buNone/>
            </a:pPr>
            <a:r>
              <a:rPr lang="en-US" altLang="en-US" sz="1800" dirty="0"/>
              <a:t>0,</a:t>
            </a:r>
            <a:endParaRPr lang="en-US" altLang="en-US" sz="1800" i="1" dirty="0"/>
          </a:p>
        </p:txBody>
      </p:sp>
    </p:spTree>
    <p:extLst>
      <p:ext uri="{BB962C8B-B14F-4D97-AF65-F5344CB8AC3E}">
        <p14:creationId xmlns:p14="http://schemas.microsoft.com/office/powerpoint/2010/main" val="880915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par>
                          <p:cTn id="11" fill="hold">
                            <p:stCondLst>
                              <p:cond delay="0"/>
                            </p:stCondLst>
                            <p:childTnLst>
                              <p:par>
                                <p:cTn id="12" presetID="1" presetClass="emph" presetSubtype="1" nodeType="afterEffect">
                                  <p:stCondLst>
                                    <p:cond delay="0"/>
                                  </p:stCondLst>
                                  <p:childTnLst>
                                    <p:set>
                                      <p:cBhvr>
                                        <p:cTn id="13" dur="indefinite"/>
                                        <p:tgtEl>
                                          <p:spTgt spid="66"/>
                                        </p:tgtEl>
                                        <p:attrNameLst>
                                          <p:attrName>fillcolor</p:attrName>
                                        </p:attrNameLst>
                                      </p:cBhvr>
                                      <p:to>
                                        <p:clrVal>
                                          <a:srgbClr val="00B050"/>
                                        </p:clrVal>
                                      </p:to>
                                    </p:set>
                                    <p:set>
                                      <p:cBhvr>
                                        <p:cTn id="14" dur="indefinite"/>
                                        <p:tgtEl>
                                          <p:spTgt spid="66"/>
                                        </p:tgtEl>
                                        <p:attrNameLst>
                                          <p:attrName>fill.type</p:attrName>
                                        </p:attrNameLst>
                                      </p:cBhvr>
                                      <p:to>
                                        <p:strVal val="solid"/>
                                      </p:to>
                                    </p:set>
                                    <p:set>
                                      <p:cBhvr>
                                        <p:cTn id="15" dur="indefinite"/>
                                        <p:tgtEl>
                                          <p:spTgt spid="66"/>
                                        </p:tgtEl>
                                        <p:attrNameLst>
                                          <p:attrName>fill.on</p:attrName>
                                        </p:attrNameLst>
                                      </p:cBhvr>
                                      <p:to>
                                        <p:strVal val="true"/>
                                      </p:to>
                                    </p:set>
                                  </p:childTnLst>
                                </p:cTn>
                              </p:par>
                            </p:childTnLst>
                          </p:cTn>
                        </p:par>
                      </p:childTnLst>
                    </p:cTn>
                  </p:par>
                  <p:par>
                    <p:cTn id="16" fill="hold">
                      <p:stCondLst>
                        <p:cond delay="indefinite"/>
                      </p:stCondLst>
                      <p:childTnLst>
                        <p:par>
                          <p:cTn id="17" fill="hold">
                            <p:stCondLst>
                              <p:cond delay="0"/>
                            </p:stCondLst>
                            <p:childTnLst>
                              <p:par>
                                <p:cTn id="18" presetID="27" presetClass="entr" presetSubtype="0" fill="hold" nodeType="clickEffect">
                                  <p:stCondLst>
                                    <p:cond delay="0"/>
                                  </p:stCondLst>
                                  <p:iterate type="lt">
                                    <p:tmPct val="25000"/>
                                  </p:iterate>
                                  <p:childTnLst>
                                    <p:set>
                                      <p:cBhvr>
                                        <p:cTn id="19" dur="1" fill="hold">
                                          <p:stCondLst>
                                            <p:cond delay="0"/>
                                          </p:stCondLst>
                                        </p:cTn>
                                        <p:tgtEl>
                                          <p:spTgt spid="65">
                                            <p:txEl>
                                              <p:pRg st="1" end="1"/>
                                            </p:txEl>
                                          </p:spTgt>
                                        </p:tgtEl>
                                        <p:attrNameLst>
                                          <p:attrName>style.visibility</p:attrName>
                                        </p:attrNameLst>
                                      </p:cBhvr>
                                      <p:to>
                                        <p:strVal val="visible"/>
                                      </p:to>
                                    </p:set>
                                    <p:anim calcmode="discrete" valueType="clr">
                                      <p:cBhvr override="childStyle">
                                        <p:cTn id="20" dur="50"/>
                                        <p:tgtEl>
                                          <p:spTgt spid="65">
                                            <p:txEl>
                                              <p:pRg st="1" end="1"/>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1" dur="50"/>
                                        <p:tgtEl>
                                          <p:spTgt spid="65">
                                            <p:txEl>
                                              <p:pRg st="1" end="1"/>
                                            </p:txEl>
                                          </p:spTgt>
                                        </p:tgtEl>
                                        <p:attrNameLst>
                                          <p:attrName>fillcolor</p:attrName>
                                        </p:attrNameLst>
                                      </p:cBhvr>
                                      <p:tavLst>
                                        <p:tav tm="0">
                                          <p:val>
                                            <p:clrVal>
                                              <a:schemeClr val="accent2"/>
                                            </p:clrVal>
                                          </p:val>
                                        </p:tav>
                                        <p:tav tm="50000">
                                          <p:val>
                                            <p:clrVal>
                                              <a:schemeClr val="hlink"/>
                                            </p:clrVal>
                                          </p:val>
                                        </p:tav>
                                      </p:tavLst>
                                    </p:anim>
                                    <p:set>
                                      <p:cBhvr>
                                        <p:cTn id="22" dur="50"/>
                                        <p:tgtEl>
                                          <p:spTgt spid="65">
                                            <p:txEl>
                                              <p:pRg st="1" end="1"/>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3" presetClass="emph" presetSubtype="1" nodeType="clickEffect">
                                  <p:stCondLst>
                                    <p:cond delay="0"/>
                                  </p:stCondLst>
                                  <p:childTnLst>
                                    <p:set>
                                      <p:cBhvr override="childStyle">
                                        <p:cTn id="26" dur="indefinite"/>
                                        <p:tgtEl>
                                          <p:spTgt spid="76">
                                            <p:txEl>
                                              <p:pRg st="0" end="0"/>
                                            </p:txEl>
                                          </p:spTgt>
                                        </p:tgtEl>
                                        <p:attrNameLst>
                                          <p:attrName>style.color</p:attrName>
                                        </p:attrNameLst>
                                      </p:cBhvr>
                                      <p:to>
                                        <p:clrVal>
                                          <a:srgbClr val="FF0000"/>
                                        </p:clrVal>
                                      </p:to>
                                    </p:set>
                                  </p:childTnLst>
                                </p:cTn>
                              </p:par>
                            </p:childTnLst>
                          </p:cTn>
                        </p:par>
                      </p:childTnLst>
                    </p:cTn>
                  </p:par>
                  <p:par>
                    <p:cTn id="27" fill="hold">
                      <p:stCondLst>
                        <p:cond delay="indefinite"/>
                      </p:stCondLst>
                      <p:childTnLst>
                        <p:par>
                          <p:cTn id="28" fill="hold">
                            <p:stCondLst>
                              <p:cond delay="0"/>
                            </p:stCondLst>
                            <p:childTnLst>
                              <p:par>
                                <p:cTn id="29" presetID="7" presetClass="emph" presetSubtype="1" nodeType="clickEffect">
                                  <p:stCondLst>
                                    <p:cond delay="0"/>
                                  </p:stCondLst>
                                  <p:childTnLst>
                                    <p:set>
                                      <p:cBhvr>
                                        <p:cTn id="30" dur="indefinite"/>
                                        <p:tgtEl>
                                          <p:spTgt spid="68"/>
                                        </p:tgtEl>
                                        <p:attrNameLst>
                                          <p:attrName>stroke.color</p:attrName>
                                        </p:attrNameLst>
                                      </p:cBhvr>
                                      <p:to>
                                        <p:clrVal>
                                          <a:srgbClr val="FF0000"/>
                                        </p:clrVal>
                                      </p:to>
                                    </p:set>
                                    <p:set>
                                      <p:cBhvr>
                                        <p:cTn id="31" dur="indefinite"/>
                                        <p:tgtEl>
                                          <p:spTgt spid="68"/>
                                        </p:tgtEl>
                                        <p:attrNameLst>
                                          <p:attrName>stroke.on</p:attrName>
                                        </p:attrNameLst>
                                      </p:cBhvr>
                                      <p:to>
                                        <p:strVal val="tru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01"/>
                                        </p:tgtEl>
                                        <p:attrNameLst>
                                          <p:attrName>style.visibility</p:attrName>
                                        </p:attrNameLst>
                                      </p:cBhvr>
                                      <p:to>
                                        <p:strVal val="visible"/>
                                      </p:to>
                                    </p:set>
                                  </p:childTnLst>
                                </p:cTn>
                              </p:par>
                            </p:childTnLst>
                          </p:cTn>
                        </p:par>
                        <p:par>
                          <p:cTn id="36" fill="hold">
                            <p:stCondLst>
                              <p:cond delay="0"/>
                            </p:stCondLst>
                            <p:childTnLst>
                              <p:par>
                                <p:cTn id="37" presetID="1" presetClass="entr" presetSubtype="0" fill="hold" grpId="0" nodeType="afterEffect">
                                  <p:stCondLst>
                                    <p:cond delay="0"/>
                                  </p:stCondLst>
                                  <p:childTnLst>
                                    <p:set>
                                      <p:cBhvr>
                                        <p:cTn id="38" dur="1" fill="hold">
                                          <p:stCondLst>
                                            <p:cond delay="0"/>
                                          </p:stCondLst>
                                        </p:cTn>
                                        <p:tgtEl>
                                          <p:spTgt spid="8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7" presetClass="entr" presetSubtype="0" fill="hold" nodeType="clickEffect">
                                  <p:stCondLst>
                                    <p:cond delay="0"/>
                                  </p:stCondLst>
                                  <p:iterate type="lt">
                                    <p:tmPct val="25000"/>
                                  </p:iterate>
                                  <p:childTnLst>
                                    <p:set>
                                      <p:cBhvr>
                                        <p:cTn id="42" dur="1" fill="hold">
                                          <p:stCondLst>
                                            <p:cond delay="0"/>
                                          </p:stCondLst>
                                        </p:cTn>
                                        <p:tgtEl>
                                          <p:spTgt spid="65">
                                            <p:txEl>
                                              <p:pRg st="2" end="2"/>
                                            </p:txEl>
                                          </p:spTgt>
                                        </p:tgtEl>
                                        <p:attrNameLst>
                                          <p:attrName>style.visibility</p:attrName>
                                        </p:attrNameLst>
                                      </p:cBhvr>
                                      <p:to>
                                        <p:strVal val="visible"/>
                                      </p:to>
                                    </p:set>
                                    <p:anim calcmode="discrete" valueType="clr">
                                      <p:cBhvr override="childStyle">
                                        <p:cTn id="43" dur="50"/>
                                        <p:tgtEl>
                                          <p:spTgt spid="65">
                                            <p:txEl>
                                              <p:pRg st="2" end="2"/>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44" dur="50"/>
                                        <p:tgtEl>
                                          <p:spTgt spid="65">
                                            <p:txEl>
                                              <p:pRg st="2" end="2"/>
                                            </p:txEl>
                                          </p:spTgt>
                                        </p:tgtEl>
                                        <p:attrNameLst>
                                          <p:attrName>fillcolor</p:attrName>
                                        </p:attrNameLst>
                                      </p:cBhvr>
                                      <p:tavLst>
                                        <p:tav tm="0">
                                          <p:val>
                                            <p:clrVal>
                                              <a:schemeClr val="accent2"/>
                                            </p:clrVal>
                                          </p:val>
                                        </p:tav>
                                        <p:tav tm="50000">
                                          <p:val>
                                            <p:clrVal>
                                              <a:schemeClr val="hlink"/>
                                            </p:clrVal>
                                          </p:val>
                                        </p:tav>
                                      </p:tavLst>
                                    </p:anim>
                                    <p:set>
                                      <p:cBhvr>
                                        <p:cTn id="45" dur="50"/>
                                        <p:tgtEl>
                                          <p:spTgt spid="65">
                                            <p:txEl>
                                              <p:pRg st="2" end="2"/>
                                            </p:txEl>
                                          </p:spTgt>
                                        </p:tgtEl>
                                        <p:attrNameLst>
                                          <p:attrName>fill.type</p:attrName>
                                        </p:attrNameLst>
                                      </p:cBhvr>
                                      <p:to>
                                        <p:strVal val="solid"/>
                                      </p:to>
                                    </p:set>
                                  </p:childTnLst>
                                </p:cTn>
                              </p:par>
                            </p:childTnLst>
                          </p:cTn>
                        </p:par>
                      </p:childTnLst>
                    </p:cTn>
                  </p:par>
                  <p:par>
                    <p:cTn id="46" fill="hold">
                      <p:stCondLst>
                        <p:cond delay="indefinite"/>
                      </p:stCondLst>
                      <p:childTnLst>
                        <p:par>
                          <p:cTn id="47" fill="hold">
                            <p:stCondLst>
                              <p:cond delay="0"/>
                            </p:stCondLst>
                            <p:childTnLst>
                              <p:par>
                                <p:cTn id="48" presetID="3" presetClass="emph" presetSubtype="1" grpId="0" nodeType="clickEffect">
                                  <p:stCondLst>
                                    <p:cond delay="0"/>
                                  </p:stCondLst>
                                  <p:childTnLst>
                                    <p:set>
                                      <p:cBhvr override="childStyle">
                                        <p:cTn id="49" dur="indefinite"/>
                                        <p:tgtEl>
                                          <p:spTgt spid="76">
                                            <p:txEl>
                                              <p:pRg st="0" end="0"/>
                                            </p:txEl>
                                          </p:spTgt>
                                        </p:tgtEl>
                                        <p:attrNameLst>
                                          <p:attrName>style.color</p:attrName>
                                        </p:attrNameLst>
                                      </p:cBhvr>
                                      <p:to>
                                        <p:clrVal>
                                          <a:srgbClr val="000000"/>
                                        </p:clrVal>
                                      </p:to>
                                    </p:set>
                                  </p:childTnLst>
                                </p:cTn>
                              </p:par>
                              <p:par>
                                <p:cTn id="50" presetID="3" presetClass="emph" presetSubtype="1" nodeType="withEffect">
                                  <p:stCondLst>
                                    <p:cond delay="0"/>
                                  </p:stCondLst>
                                  <p:childTnLst>
                                    <p:set>
                                      <p:cBhvr override="childStyle">
                                        <p:cTn id="51" dur="indefinite"/>
                                        <p:tgtEl>
                                          <p:spTgt spid="123">
                                            <p:txEl>
                                              <p:pRg st="0" end="0"/>
                                            </p:txEl>
                                          </p:spTgt>
                                        </p:tgtEl>
                                        <p:attrNameLst>
                                          <p:attrName>style.color</p:attrName>
                                        </p:attrNameLst>
                                      </p:cBhvr>
                                      <p:to>
                                        <p:clrVal>
                                          <a:srgbClr val="FF0000"/>
                                        </p:clrVal>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0"/>
                                          </p:stCondLst>
                                        </p:cTn>
                                        <p:tgtEl>
                                          <p:spTgt spid="113"/>
                                        </p:tgtEl>
                                        <p:attrNameLst>
                                          <p:attrName>style.visibility</p:attrName>
                                        </p:attrNameLst>
                                      </p:cBhvr>
                                      <p:to>
                                        <p:strVal val="visible"/>
                                      </p:to>
                                    </p:set>
                                  </p:childTnLst>
                                </p:cTn>
                              </p:par>
                            </p:childTnLst>
                          </p:cTn>
                        </p:par>
                        <p:par>
                          <p:cTn id="56" fill="hold">
                            <p:stCondLst>
                              <p:cond delay="0"/>
                            </p:stCondLst>
                            <p:childTnLst>
                              <p:par>
                                <p:cTn id="57" presetID="1" presetClass="entr" presetSubtype="0" fill="hold" grpId="0" nodeType="after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3" presetClass="emph" presetSubtype="1" nodeType="clickEffect">
                                  <p:stCondLst>
                                    <p:cond delay="0"/>
                                  </p:stCondLst>
                                  <p:childTnLst>
                                    <p:set>
                                      <p:cBhvr override="childStyle">
                                        <p:cTn id="62" dur="indefinite"/>
                                        <p:tgtEl>
                                          <p:spTgt spid="77">
                                            <p:txEl>
                                              <p:pRg st="0" end="0"/>
                                            </p:txEl>
                                          </p:spTgt>
                                        </p:tgtEl>
                                        <p:attrNameLst>
                                          <p:attrName>style.color</p:attrName>
                                        </p:attrNameLst>
                                      </p:cBhvr>
                                      <p:to>
                                        <p:clrVal>
                                          <a:srgbClr val="0E57C4"/>
                                        </p:clrVal>
                                      </p:to>
                                    </p:set>
                                  </p:childTnLst>
                                </p:cTn>
                              </p:par>
                            </p:childTnLst>
                          </p:cTn>
                        </p:par>
                      </p:childTnLst>
                    </p:cTn>
                  </p:par>
                  <p:par>
                    <p:cTn id="63" fill="hold">
                      <p:stCondLst>
                        <p:cond delay="indefinite"/>
                      </p:stCondLst>
                      <p:childTnLst>
                        <p:par>
                          <p:cTn id="64" fill="hold">
                            <p:stCondLst>
                              <p:cond delay="0"/>
                            </p:stCondLst>
                            <p:childTnLst>
                              <p:par>
                                <p:cTn id="65" presetID="7" presetClass="emph" presetSubtype="1" nodeType="clickEffect">
                                  <p:stCondLst>
                                    <p:cond delay="0"/>
                                  </p:stCondLst>
                                  <p:childTnLst>
                                    <p:set>
                                      <p:cBhvr>
                                        <p:cTn id="66" dur="indefinite"/>
                                        <p:tgtEl>
                                          <p:spTgt spid="72"/>
                                        </p:tgtEl>
                                        <p:attrNameLst>
                                          <p:attrName>stroke.color</p:attrName>
                                        </p:attrNameLst>
                                      </p:cBhvr>
                                      <p:to>
                                        <p:clrVal>
                                          <a:srgbClr val="0E57C4"/>
                                        </p:clrVal>
                                      </p:to>
                                    </p:set>
                                    <p:set>
                                      <p:cBhvr>
                                        <p:cTn id="67" dur="indefinite"/>
                                        <p:tgtEl>
                                          <p:spTgt spid="72"/>
                                        </p:tgtEl>
                                        <p:attrNameLst>
                                          <p:attrName>stroke.on</p:attrName>
                                        </p:attrNameLst>
                                      </p:cBhvr>
                                      <p:to>
                                        <p:strVal val="true"/>
                                      </p:to>
                                    </p:set>
                                  </p:childTnLst>
                                </p:cTn>
                              </p:par>
                            </p:childTnLst>
                          </p:cTn>
                        </p:par>
                        <p:par>
                          <p:cTn id="68" fill="hold">
                            <p:stCondLst>
                              <p:cond delay="0"/>
                            </p:stCondLst>
                            <p:childTnLst>
                              <p:par>
                                <p:cTn id="69" presetID="1" presetClass="emph" presetSubtype="1" nodeType="afterEffect">
                                  <p:stCondLst>
                                    <p:cond delay="0"/>
                                  </p:stCondLst>
                                  <p:childTnLst>
                                    <p:set>
                                      <p:cBhvr>
                                        <p:cTn id="70" dur="indefinite"/>
                                        <p:tgtEl>
                                          <p:spTgt spid="69"/>
                                        </p:tgtEl>
                                        <p:attrNameLst>
                                          <p:attrName>fillcolor</p:attrName>
                                        </p:attrNameLst>
                                      </p:cBhvr>
                                      <p:to>
                                        <p:clrVal>
                                          <a:srgbClr val="0070C0"/>
                                        </p:clrVal>
                                      </p:to>
                                    </p:set>
                                    <p:set>
                                      <p:cBhvr>
                                        <p:cTn id="71" dur="indefinite"/>
                                        <p:tgtEl>
                                          <p:spTgt spid="69"/>
                                        </p:tgtEl>
                                        <p:attrNameLst>
                                          <p:attrName>fill.type</p:attrName>
                                        </p:attrNameLst>
                                      </p:cBhvr>
                                      <p:to>
                                        <p:strVal val="solid"/>
                                      </p:to>
                                    </p:set>
                                    <p:set>
                                      <p:cBhvr>
                                        <p:cTn id="72" dur="indefinite"/>
                                        <p:tgtEl>
                                          <p:spTgt spid="69"/>
                                        </p:tgtEl>
                                        <p:attrNameLst>
                                          <p:attrName>fill.on</p:attrName>
                                        </p:attrNameLst>
                                      </p:cBhvr>
                                      <p:to>
                                        <p:strVal val="tru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102"/>
                                        </p:tgtEl>
                                        <p:attrNameLst>
                                          <p:attrName>style.visibility</p:attrName>
                                        </p:attrNameLst>
                                      </p:cBhvr>
                                      <p:to>
                                        <p:strVal val="visible"/>
                                      </p:to>
                                    </p:set>
                                  </p:childTnLst>
                                </p:cTn>
                              </p:par>
                            </p:childTnLst>
                          </p:cTn>
                        </p:par>
                        <p:par>
                          <p:cTn id="77" fill="hold">
                            <p:stCondLst>
                              <p:cond delay="0"/>
                            </p:stCondLst>
                            <p:childTnLst>
                              <p:par>
                                <p:cTn id="78" presetID="1" presetClass="entr" presetSubtype="0" fill="hold" grpId="0" nodeType="afterEffect">
                                  <p:stCondLst>
                                    <p:cond delay="0"/>
                                  </p:stCondLst>
                                  <p:childTnLst>
                                    <p:set>
                                      <p:cBhvr>
                                        <p:cTn id="79" dur="1" fill="hold">
                                          <p:stCondLst>
                                            <p:cond delay="0"/>
                                          </p:stCondLst>
                                        </p:cTn>
                                        <p:tgtEl>
                                          <p:spTgt spid="83"/>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3" presetClass="emph" presetSubtype="1" grpId="1" nodeType="clickEffect">
                                  <p:stCondLst>
                                    <p:cond delay="0"/>
                                  </p:stCondLst>
                                  <p:childTnLst>
                                    <p:set>
                                      <p:cBhvr override="childStyle">
                                        <p:cTn id="83" dur="indefinite"/>
                                        <p:tgtEl>
                                          <p:spTgt spid="77">
                                            <p:txEl>
                                              <p:pRg st="0" end="0"/>
                                            </p:txEl>
                                          </p:spTgt>
                                        </p:tgtEl>
                                        <p:attrNameLst>
                                          <p:attrName>style.color</p:attrName>
                                        </p:attrNameLst>
                                      </p:cBhvr>
                                      <p:to>
                                        <p:clrVal>
                                          <a:srgbClr val="E68900"/>
                                        </p:clrVal>
                                      </p:to>
                                    </p:set>
                                  </p:childTnLst>
                                </p:cTn>
                              </p:par>
                            </p:childTnLst>
                          </p:cTn>
                        </p:par>
                      </p:childTnLst>
                    </p:cTn>
                  </p:par>
                  <p:par>
                    <p:cTn id="84" fill="hold">
                      <p:stCondLst>
                        <p:cond delay="indefinite"/>
                      </p:stCondLst>
                      <p:childTnLst>
                        <p:par>
                          <p:cTn id="85" fill="hold">
                            <p:stCondLst>
                              <p:cond delay="0"/>
                            </p:stCondLst>
                            <p:childTnLst>
                              <p:par>
                                <p:cTn id="86" presetID="7" presetClass="emph" presetSubtype="1" nodeType="clickEffect">
                                  <p:stCondLst>
                                    <p:cond delay="0"/>
                                  </p:stCondLst>
                                  <p:childTnLst>
                                    <p:set>
                                      <p:cBhvr>
                                        <p:cTn id="87" dur="indefinite"/>
                                        <p:tgtEl>
                                          <p:spTgt spid="72"/>
                                        </p:tgtEl>
                                        <p:attrNameLst>
                                          <p:attrName>stroke.color</p:attrName>
                                        </p:attrNameLst>
                                      </p:cBhvr>
                                      <p:to>
                                        <p:clrVal>
                                          <a:srgbClr val="E68900"/>
                                        </p:clrVal>
                                      </p:to>
                                    </p:set>
                                    <p:set>
                                      <p:cBhvr>
                                        <p:cTn id="88" dur="indefinite"/>
                                        <p:tgtEl>
                                          <p:spTgt spid="72"/>
                                        </p:tgtEl>
                                        <p:attrNameLst>
                                          <p:attrName>stroke.on</p:attrName>
                                        </p:attrNameLst>
                                      </p:cBhvr>
                                      <p:to>
                                        <p:strVal val="true"/>
                                      </p:to>
                                    </p:set>
                                  </p:childTnLst>
                                </p:cTn>
                              </p:par>
                            </p:childTnLst>
                          </p:cTn>
                        </p:par>
                        <p:par>
                          <p:cTn id="89" fill="hold">
                            <p:stCondLst>
                              <p:cond delay="0"/>
                            </p:stCondLst>
                            <p:childTnLst>
                              <p:par>
                                <p:cTn id="90" presetID="1" presetClass="emph" presetSubtype="1" nodeType="afterEffect">
                                  <p:stCondLst>
                                    <p:cond delay="0"/>
                                  </p:stCondLst>
                                  <p:childTnLst>
                                    <p:set>
                                      <p:cBhvr>
                                        <p:cTn id="91" dur="indefinite"/>
                                        <p:tgtEl>
                                          <p:spTgt spid="69"/>
                                        </p:tgtEl>
                                        <p:attrNameLst>
                                          <p:attrName>fillcolor</p:attrName>
                                        </p:attrNameLst>
                                      </p:cBhvr>
                                      <p:to>
                                        <p:clrVal>
                                          <a:srgbClr val="FFFFFF"/>
                                        </p:clrVal>
                                      </p:to>
                                    </p:set>
                                    <p:set>
                                      <p:cBhvr>
                                        <p:cTn id="92" dur="indefinite"/>
                                        <p:tgtEl>
                                          <p:spTgt spid="69"/>
                                        </p:tgtEl>
                                        <p:attrNameLst>
                                          <p:attrName>fill.type</p:attrName>
                                        </p:attrNameLst>
                                      </p:cBhvr>
                                      <p:to>
                                        <p:strVal val="solid"/>
                                      </p:to>
                                    </p:set>
                                    <p:set>
                                      <p:cBhvr>
                                        <p:cTn id="93" dur="indefinite"/>
                                        <p:tgtEl>
                                          <p:spTgt spid="69"/>
                                        </p:tgtEl>
                                        <p:attrNameLst>
                                          <p:attrName>fill.on</p:attrName>
                                        </p:attrNameLst>
                                      </p:cBhvr>
                                      <p:to>
                                        <p:strVal val="true"/>
                                      </p:to>
                                    </p:set>
                                  </p:childTnLst>
                                </p:cTn>
                              </p:par>
                            </p:childTnLst>
                          </p:cTn>
                        </p:par>
                      </p:childTnLst>
                    </p:cTn>
                  </p:par>
                  <p:par>
                    <p:cTn id="94" fill="hold">
                      <p:stCondLst>
                        <p:cond delay="indefinite"/>
                      </p:stCondLst>
                      <p:childTnLst>
                        <p:par>
                          <p:cTn id="95" fill="hold">
                            <p:stCondLst>
                              <p:cond delay="0"/>
                            </p:stCondLst>
                            <p:childTnLst>
                              <p:par>
                                <p:cTn id="96" presetID="3" presetClass="emph" presetSubtype="1" nodeType="clickEffect">
                                  <p:stCondLst>
                                    <p:cond delay="0"/>
                                  </p:stCondLst>
                                  <p:childTnLst>
                                    <p:set>
                                      <p:cBhvr override="childStyle">
                                        <p:cTn id="97" dur="indefinite"/>
                                        <p:tgtEl>
                                          <p:spTgt spid="78">
                                            <p:txEl>
                                              <p:pRg st="0" end="0"/>
                                            </p:txEl>
                                          </p:spTgt>
                                        </p:tgtEl>
                                        <p:attrNameLst>
                                          <p:attrName>style.color</p:attrName>
                                        </p:attrNameLst>
                                      </p:cBhvr>
                                      <p:to>
                                        <p:clrVal>
                                          <a:srgbClr val="E68900"/>
                                        </p:clrVal>
                                      </p:to>
                                    </p:set>
                                  </p:childTnLst>
                                </p:cTn>
                              </p:par>
                            </p:childTnLst>
                          </p:cTn>
                        </p:par>
                      </p:childTnLst>
                    </p:cTn>
                  </p:par>
                  <p:par>
                    <p:cTn id="98" fill="hold">
                      <p:stCondLst>
                        <p:cond delay="indefinite"/>
                      </p:stCondLst>
                      <p:childTnLst>
                        <p:par>
                          <p:cTn id="99" fill="hold">
                            <p:stCondLst>
                              <p:cond delay="0"/>
                            </p:stCondLst>
                            <p:childTnLst>
                              <p:par>
                                <p:cTn id="100" presetID="7" presetClass="emph" presetSubtype="1" nodeType="clickEffect">
                                  <p:stCondLst>
                                    <p:cond delay="0"/>
                                  </p:stCondLst>
                                  <p:childTnLst>
                                    <p:set>
                                      <p:cBhvr>
                                        <p:cTn id="101" dur="indefinite"/>
                                        <p:tgtEl>
                                          <p:spTgt spid="73"/>
                                        </p:tgtEl>
                                        <p:attrNameLst>
                                          <p:attrName>stroke.color</p:attrName>
                                        </p:attrNameLst>
                                      </p:cBhvr>
                                      <p:to>
                                        <p:clrVal>
                                          <a:srgbClr val="E68900"/>
                                        </p:clrVal>
                                      </p:to>
                                    </p:set>
                                    <p:set>
                                      <p:cBhvr>
                                        <p:cTn id="102" dur="indefinite"/>
                                        <p:tgtEl>
                                          <p:spTgt spid="73"/>
                                        </p:tgtEl>
                                        <p:attrNameLst>
                                          <p:attrName>stroke.on</p:attrName>
                                        </p:attrNameLst>
                                      </p:cBhvr>
                                      <p:to>
                                        <p:strVal val="true"/>
                                      </p:to>
                                    </p:set>
                                  </p:childTnLst>
                                </p:cTn>
                              </p:par>
                            </p:childTnLst>
                          </p:cTn>
                        </p:par>
                        <p:par>
                          <p:cTn id="103" fill="hold">
                            <p:stCondLst>
                              <p:cond delay="0"/>
                            </p:stCondLst>
                            <p:childTnLst>
                              <p:par>
                                <p:cTn id="104" presetID="1" presetClass="emph" presetSubtype="1" nodeType="afterEffect">
                                  <p:stCondLst>
                                    <p:cond delay="0"/>
                                  </p:stCondLst>
                                  <p:childTnLst>
                                    <p:set>
                                      <p:cBhvr>
                                        <p:cTn id="105" dur="indefinite"/>
                                        <p:tgtEl>
                                          <p:spTgt spid="70"/>
                                        </p:tgtEl>
                                        <p:attrNameLst>
                                          <p:attrName>fillcolor</p:attrName>
                                        </p:attrNameLst>
                                      </p:cBhvr>
                                      <p:to>
                                        <p:clrVal>
                                          <a:srgbClr val="E68900"/>
                                        </p:clrVal>
                                      </p:to>
                                    </p:set>
                                    <p:set>
                                      <p:cBhvr>
                                        <p:cTn id="106" dur="indefinite"/>
                                        <p:tgtEl>
                                          <p:spTgt spid="70"/>
                                        </p:tgtEl>
                                        <p:attrNameLst>
                                          <p:attrName>fill.type</p:attrName>
                                        </p:attrNameLst>
                                      </p:cBhvr>
                                      <p:to>
                                        <p:strVal val="solid"/>
                                      </p:to>
                                    </p:set>
                                    <p:set>
                                      <p:cBhvr>
                                        <p:cTn id="107" dur="indefinite"/>
                                        <p:tgtEl>
                                          <p:spTgt spid="70"/>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1" presetClass="entr" presetSubtype="0" fill="hold" nodeType="clickEffect">
                                  <p:stCondLst>
                                    <p:cond delay="0"/>
                                  </p:stCondLst>
                                  <p:childTnLst>
                                    <p:set>
                                      <p:cBhvr>
                                        <p:cTn id="111" dur="1" fill="hold">
                                          <p:stCondLst>
                                            <p:cond delay="0"/>
                                          </p:stCondLst>
                                        </p:cTn>
                                        <p:tgtEl>
                                          <p:spTgt spid="114"/>
                                        </p:tgtEl>
                                        <p:attrNameLst>
                                          <p:attrName>style.visibility</p:attrName>
                                        </p:attrNameLst>
                                      </p:cBhvr>
                                      <p:to>
                                        <p:strVal val="visible"/>
                                      </p:to>
                                    </p:set>
                                  </p:childTnLst>
                                </p:cTn>
                              </p:par>
                            </p:childTnLst>
                          </p:cTn>
                        </p:par>
                        <p:par>
                          <p:cTn id="112" fill="hold">
                            <p:stCondLst>
                              <p:cond delay="0"/>
                            </p:stCondLst>
                            <p:childTnLst>
                              <p:par>
                                <p:cTn id="113" presetID="1" presetClass="entr" presetSubtype="0" fill="hold" grpId="0" nodeType="afterEffect">
                                  <p:stCondLst>
                                    <p:cond delay="0"/>
                                  </p:stCondLst>
                                  <p:childTnLst>
                                    <p:set>
                                      <p:cBhvr>
                                        <p:cTn id="114" dur="1" fill="hold">
                                          <p:stCondLst>
                                            <p:cond delay="0"/>
                                          </p:stCondLst>
                                        </p:cTn>
                                        <p:tgtEl>
                                          <p:spTgt spid="100"/>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7" presetClass="emph" presetSubtype="1" nodeType="clickEffect">
                                  <p:stCondLst>
                                    <p:cond delay="0"/>
                                  </p:stCondLst>
                                  <p:childTnLst>
                                    <p:set>
                                      <p:cBhvr>
                                        <p:cTn id="118" dur="indefinite"/>
                                        <p:tgtEl>
                                          <p:spTgt spid="68"/>
                                        </p:tgtEl>
                                        <p:attrNameLst>
                                          <p:attrName>stroke.color</p:attrName>
                                        </p:attrNameLst>
                                      </p:cBhvr>
                                      <p:to>
                                        <p:clrVal>
                                          <a:srgbClr val="000000"/>
                                        </p:clrVal>
                                      </p:to>
                                    </p:set>
                                    <p:set>
                                      <p:cBhvr>
                                        <p:cTn id="119" dur="indefinite"/>
                                        <p:tgtEl>
                                          <p:spTgt spid="68"/>
                                        </p:tgtEl>
                                        <p:attrNameLst>
                                          <p:attrName>stroke.on</p:attrName>
                                        </p:attrNameLst>
                                      </p:cBhvr>
                                      <p:to>
                                        <p:strVal val="true"/>
                                      </p:to>
                                    </p:set>
                                  </p:childTnLst>
                                </p:cTn>
                              </p:par>
                              <p:par>
                                <p:cTn id="120" presetID="7" presetClass="emph" presetSubtype="1" nodeType="withEffect">
                                  <p:stCondLst>
                                    <p:cond delay="0"/>
                                  </p:stCondLst>
                                  <p:childTnLst>
                                    <p:set>
                                      <p:cBhvr>
                                        <p:cTn id="121" dur="indefinite"/>
                                        <p:tgtEl>
                                          <p:spTgt spid="72"/>
                                        </p:tgtEl>
                                        <p:attrNameLst>
                                          <p:attrName>stroke.color</p:attrName>
                                        </p:attrNameLst>
                                      </p:cBhvr>
                                      <p:to>
                                        <p:clrVal>
                                          <a:srgbClr val="000000"/>
                                        </p:clrVal>
                                      </p:to>
                                    </p:set>
                                    <p:set>
                                      <p:cBhvr>
                                        <p:cTn id="122" dur="indefinite"/>
                                        <p:tgtEl>
                                          <p:spTgt spid="72"/>
                                        </p:tgtEl>
                                        <p:attrNameLst>
                                          <p:attrName>stroke.on</p:attrName>
                                        </p:attrNameLst>
                                      </p:cBhvr>
                                      <p:to>
                                        <p:strVal val="true"/>
                                      </p:to>
                                    </p:set>
                                  </p:childTnLst>
                                </p:cTn>
                              </p:par>
                              <p:par>
                                <p:cTn id="123" presetID="7" presetClass="emph" presetSubtype="1" nodeType="withEffect">
                                  <p:stCondLst>
                                    <p:cond delay="0"/>
                                  </p:stCondLst>
                                  <p:childTnLst>
                                    <p:set>
                                      <p:cBhvr>
                                        <p:cTn id="124" dur="indefinite"/>
                                        <p:tgtEl>
                                          <p:spTgt spid="73"/>
                                        </p:tgtEl>
                                        <p:attrNameLst>
                                          <p:attrName>stroke.color</p:attrName>
                                        </p:attrNameLst>
                                      </p:cBhvr>
                                      <p:to>
                                        <p:clrVal>
                                          <a:srgbClr val="000000"/>
                                        </p:clrVal>
                                      </p:to>
                                    </p:set>
                                    <p:set>
                                      <p:cBhvr>
                                        <p:cTn id="125" dur="indefinite"/>
                                        <p:tgtEl>
                                          <p:spTgt spid="73"/>
                                        </p:tgtEl>
                                        <p:attrNameLst>
                                          <p:attrName>stroke.on</p:attrName>
                                        </p:attrNameLst>
                                      </p:cBhvr>
                                      <p:to>
                                        <p:strVal val="true"/>
                                      </p:to>
                                    </p:set>
                                  </p:childTnLst>
                                </p:cTn>
                              </p:par>
                              <p:par>
                                <p:cTn id="126" presetID="1" presetClass="emph" presetSubtype="1" nodeType="withEffect">
                                  <p:stCondLst>
                                    <p:cond delay="0"/>
                                  </p:stCondLst>
                                  <p:childTnLst>
                                    <p:set>
                                      <p:cBhvr>
                                        <p:cTn id="127" dur="indefinite"/>
                                        <p:tgtEl>
                                          <p:spTgt spid="66"/>
                                        </p:tgtEl>
                                        <p:attrNameLst>
                                          <p:attrName>fillcolor</p:attrName>
                                        </p:attrNameLst>
                                      </p:cBhvr>
                                      <p:to>
                                        <p:clrVal>
                                          <a:srgbClr val="FFFFFF"/>
                                        </p:clrVal>
                                      </p:to>
                                    </p:set>
                                    <p:set>
                                      <p:cBhvr>
                                        <p:cTn id="128" dur="indefinite"/>
                                        <p:tgtEl>
                                          <p:spTgt spid="66"/>
                                        </p:tgtEl>
                                        <p:attrNameLst>
                                          <p:attrName>fill.type</p:attrName>
                                        </p:attrNameLst>
                                      </p:cBhvr>
                                      <p:to>
                                        <p:strVal val="solid"/>
                                      </p:to>
                                    </p:set>
                                    <p:set>
                                      <p:cBhvr>
                                        <p:cTn id="129" dur="indefinite"/>
                                        <p:tgtEl>
                                          <p:spTgt spid="66"/>
                                        </p:tgtEl>
                                        <p:attrNameLst>
                                          <p:attrName>fill.on</p:attrName>
                                        </p:attrNameLst>
                                      </p:cBhvr>
                                      <p:to>
                                        <p:strVal val="true"/>
                                      </p:to>
                                    </p:set>
                                  </p:childTnLst>
                                </p:cTn>
                              </p:par>
                              <p:par>
                                <p:cTn id="130" presetID="1" presetClass="emph" presetSubtype="1" nodeType="withEffect">
                                  <p:stCondLst>
                                    <p:cond delay="0"/>
                                  </p:stCondLst>
                                  <p:childTnLst>
                                    <p:set>
                                      <p:cBhvr>
                                        <p:cTn id="131" dur="indefinite"/>
                                        <p:tgtEl>
                                          <p:spTgt spid="70"/>
                                        </p:tgtEl>
                                        <p:attrNameLst>
                                          <p:attrName>fillcolor</p:attrName>
                                        </p:attrNameLst>
                                      </p:cBhvr>
                                      <p:to>
                                        <p:clrVal>
                                          <a:srgbClr val="FFFFFF"/>
                                        </p:clrVal>
                                      </p:to>
                                    </p:set>
                                    <p:set>
                                      <p:cBhvr>
                                        <p:cTn id="132" dur="indefinite"/>
                                        <p:tgtEl>
                                          <p:spTgt spid="70"/>
                                        </p:tgtEl>
                                        <p:attrNameLst>
                                          <p:attrName>fill.type</p:attrName>
                                        </p:attrNameLst>
                                      </p:cBhvr>
                                      <p:to>
                                        <p:strVal val="solid"/>
                                      </p:to>
                                    </p:set>
                                    <p:set>
                                      <p:cBhvr>
                                        <p:cTn id="133" dur="indefinite"/>
                                        <p:tgtEl>
                                          <p:spTgt spid="70"/>
                                        </p:tgtEl>
                                        <p:attrNameLst>
                                          <p:attrName>fill.on</p:attrName>
                                        </p:attrNameLst>
                                      </p:cBhvr>
                                      <p:to>
                                        <p:strVal val="true"/>
                                      </p:to>
                                    </p:set>
                                  </p:childTnLst>
                                </p:cTn>
                              </p:par>
                              <p:par>
                                <p:cTn id="134" presetID="3" presetClass="emph" presetSubtype="1" grpId="1" nodeType="withEffect">
                                  <p:stCondLst>
                                    <p:cond delay="0"/>
                                  </p:stCondLst>
                                  <p:childTnLst>
                                    <p:set>
                                      <p:cBhvr override="childStyle">
                                        <p:cTn id="135" dur="indefinite"/>
                                        <p:tgtEl>
                                          <p:spTgt spid="76">
                                            <p:txEl>
                                              <p:pRg st="0" end="0"/>
                                            </p:txEl>
                                          </p:spTgt>
                                        </p:tgtEl>
                                        <p:attrNameLst>
                                          <p:attrName>style.color</p:attrName>
                                        </p:attrNameLst>
                                      </p:cBhvr>
                                      <p:to>
                                        <p:clrVal>
                                          <a:srgbClr val="000000"/>
                                        </p:clrVal>
                                      </p:to>
                                    </p:set>
                                  </p:childTnLst>
                                </p:cTn>
                              </p:par>
                              <p:par>
                                <p:cTn id="136" presetID="3" presetClass="emph" presetSubtype="1" grpId="0" nodeType="withEffect">
                                  <p:stCondLst>
                                    <p:cond delay="0"/>
                                  </p:stCondLst>
                                  <p:childTnLst>
                                    <p:set>
                                      <p:cBhvr override="childStyle">
                                        <p:cTn id="137" dur="indefinite"/>
                                        <p:tgtEl>
                                          <p:spTgt spid="123">
                                            <p:txEl>
                                              <p:pRg st="0" end="0"/>
                                            </p:txEl>
                                          </p:spTgt>
                                        </p:tgtEl>
                                        <p:attrNameLst>
                                          <p:attrName>style.color</p:attrName>
                                        </p:attrNameLst>
                                      </p:cBhvr>
                                      <p:to>
                                        <p:clrVal>
                                          <a:srgbClr val="000000"/>
                                        </p:clrVal>
                                      </p:to>
                                    </p:set>
                                  </p:childTnLst>
                                </p:cTn>
                              </p:par>
                              <p:par>
                                <p:cTn id="138" presetID="3" presetClass="emph" presetSubtype="1" grpId="0" nodeType="withEffect">
                                  <p:stCondLst>
                                    <p:cond delay="0"/>
                                  </p:stCondLst>
                                  <p:childTnLst>
                                    <p:set>
                                      <p:cBhvr override="childStyle">
                                        <p:cTn id="139" dur="indefinite"/>
                                        <p:tgtEl>
                                          <p:spTgt spid="77">
                                            <p:txEl>
                                              <p:pRg st="0" end="0"/>
                                            </p:txEl>
                                          </p:spTgt>
                                        </p:tgtEl>
                                        <p:attrNameLst>
                                          <p:attrName>style.color</p:attrName>
                                        </p:attrNameLst>
                                      </p:cBhvr>
                                      <p:to>
                                        <p:clrVal>
                                          <a:srgbClr val="000000"/>
                                        </p:clrVal>
                                      </p:to>
                                    </p:set>
                                  </p:childTnLst>
                                </p:cTn>
                              </p:par>
                              <p:par>
                                <p:cTn id="140" presetID="3" presetClass="emph" presetSubtype="1" grpId="0" nodeType="withEffect">
                                  <p:stCondLst>
                                    <p:cond delay="0"/>
                                  </p:stCondLst>
                                  <p:childTnLst>
                                    <p:set>
                                      <p:cBhvr override="childStyle">
                                        <p:cTn id="141" dur="indefinite"/>
                                        <p:tgtEl>
                                          <p:spTgt spid="78">
                                            <p:txEl>
                                              <p:pRg st="0" end="0"/>
                                            </p:txEl>
                                          </p:spTgt>
                                        </p:tgtEl>
                                        <p:attrNameLst>
                                          <p:attrName>style.color</p:attrName>
                                        </p:attrNameLst>
                                      </p:cBhvr>
                                      <p:to>
                                        <p:clrVal>
                                          <a:srgbClr val="000000"/>
                                        </p:clrVal>
                                      </p:to>
                                    </p:set>
                                  </p:childTnLst>
                                </p:cTn>
                              </p:par>
                            </p:childTnLst>
                          </p:cTn>
                        </p:par>
                      </p:childTnLst>
                    </p:cTn>
                  </p:par>
                  <p:par>
                    <p:cTn id="142" fill="hold">
                      <p:stCondLst>
                        <p:cond delay="indefinite"/>
                      </p:stCondLst>
                      <p:childTnLst>
                        <p:par>
                          <p:cTn id="143" fill="hold">
                            <p:stCondLst>
                              <p:cond delay="0"/>
                            </p:stCondLst>
                            <p:childTnLst>
                              <p:par>
                                <p:cTn id="144" presetID="27" presetClass="entr" presetSubtype="0" fill="hold" nodeType="clickEffect">
                                  <p:stCondLst>
                                    <p:cond delay="0"/>
                                  </p:stCondLst>
                                  <p:iterate type="lt">
                                    <p:tmPct val="25000"/>
                                  </p:iterate>
                                  <p:childTnLst>
                                    <p:set>
                                      <p:cBhvr>
                                        <p:cTn id="145" dur="1" fill="hold">
                                          <p:stCondLst>
                                            <p:cond delay="0"/>
                                          </p:stCondLst>
                                        </p:cTn>
                                        <p:tgtEl>
                                          <p:spTgt spid="65">
                                            <p:txEl>
                                              <p:pRg st="3" end="3"/>
                                            </p:txEl>
                                          </p:spTgt>
                                        </p:tgtEl>
                                        <p:attrNameLst>
                                          <p:attrName>style.visibility</p:attrName>
                                        </p:attrNameLst>
                                      </p:cBhvr>
                                      <p:to>
                                        <p:strVal val="visible"/>
                                      </p:to>
                                    </p:set>
                                    <p:anim calcmode="discrete" valueType="clr">
                                      <p:cBhvr override="childStyle">
                                        <p:cTn id="146" dur="50"/>
                                        <p:tgtEl>
                                          <p:spTgt spid="65">
                                            <p:txEl>
                                              <p:pRg st="3" end="3"/>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47" dur="50"/>
                                        <p:tgtEl>
                                          <p:spTgt spid="65">
                                            <p:txEl>
                                              <p:pRg st="3" end="3"/>
                                            </p:txEl>
                                          </p:spTgt>
                                        </p:tgtEl>
                                        <p:attrNameLst>
                                          <p:attrName>fillcolor</p:attrName>
                                        </p:attrNameLst>
                                      </p:cBhvr>
                                      <p:tavLst>
                                        <p:tav tm="0">
                                          <p:val>
                                            <p:clrVal>
                                              <a:schemeClr val="accent2"/>
                                            </p:clrVal>
                                          </p:val>
                                        </p:tav>
                                        <p:tav tm="50000">
                                          <p:val>
                                            <p:clrVal>
                                              <a:schemeClr val="hlink"/>
                                            </p:clrVal>
                                          </p:val>
                                        </p:tav>
                                      </p:tavLst>
                                    </p:anim>
                                    <p:set>
                                      <p:cBhvr>
                                        <p:cTn id="148" dur="50"/>
                                        <p:tgtEl>
                                          <p:spTgt spid="65">
                                            <p:txEl>
                                              <p:pRg st="3" end="3"/>
                                            </p:txEl>
                                          </p:spTgt>
                                        </p:tgtEl>
                                        <p:attrNameLst>
                                          <p:attrName>fill.type</p:attrName>
                                        </p:attrNameLst>
                                      </p:cBhvr>
                                      <p:to>
                                        <p:strVal val="solid"/>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nodeType="clickEffect">
                                  <p:stCondLst>
                                    <p:cond delay="0"/>
                                  </p:stCondLst>
                                  <p:childTnLst>
                                    <p:set>
                                      <p:cBhvr>
                                        <p:cTn id="152" dur="1" fill="hold">
                                          <p:stCondLst>
                                            <p:cond delay="0"/>
                                          </p:stCondLst>
                                        </p:cTn>
                                        <p:tgtEl>
                                          <p:spTgt spid="106"/>
                                        </p:tgtEl>
                                        <p:attrNameLst>
                                          <p:attrName>style.visibility</p:attrName>
                                        </p:attrNameLst>
                                      </p:cBhvr>
                                      <p:to>
                                        <p:strVal val="visible"/>
                                      </p:to>
                                    </p:set>
                                  </p:childTnLst>
                                </p:cTn>
                              </p:par>
                            </p:childTnLst>
                          </p:cTn>
                        </p:par>
                        <p:par>
                          <p:cTn id="153" fill="hold">
                            <p:stCondLst>
                              <p:cond delay="0"/>
                            </p:stCondLst>
                            <p:childTnLst>
                              <p:par>
                                <p:cTn id="154" presetID="1" presetClass="entr" presetSubtype="0" fill="hold" grpId="0" nodeType="afterEffect">
                                  <p:stCondLst>
                                    <p:cond delay="0"/>
                                  </p:stCondLst>
                                  <p:childTnLst>
                                    <p:set>
                                      <p:cBhvr>
                                        <p:cTn id="155" dur="1" fill="hold">
                                          <p:stCondLst>
                                            <p:cond delay="0"/>
                                          </p:stCondLst>
                                        </p:cTn>
                                        <p:tgtEl>
                                          <p:spTgt spid="86"/>
                                        </p:tgtEl>
                                        <p:attrNameLst>
                                          <p:attrName>style.visibility</p:attrName>
                                        </p:attrNameLst>
                                      </p:cBhvr>
                                      <p:to>
                                        <p:strVal val="visible"/>
                                      </p:to>
                                    </p:set>
                                  </p:childTnLst>
                                </p:cTn>
                              </p:par>
                            </p:childTnLst>
                          </p:cTn>
                        </p:par>
                      </p:childTnLst>
                    </p:cTn>
                  </p:par>
                  <p:par>
                    <p:cTn id="156" fill="hold">
                      <p:stCondLst>
                        <p:cond delay="indefinite"/>
                      </p:stCondLst>
                      <p:childTnLst>
                        <p:par>
                          <p:cTn id="157" fill="hold">
                            <p:stCondLst>
                              <p:cond delay="0"/>
                            </p:stCondLst>
                            <p:childTnLst>
                              <p:par>
                                <p:cTn id="158" presetID="1" presetClass="entr" presetSubtype="0" fill="hold" nodeType="clickEffect">
                                  <p:stCondLst>
                                    <p:cond delay="0"/>
                                  </p:stCondLst>
                                  <p:childTnLst>
                                    <p:set>
                                      <p:cBhvr>
                                        <p:cTn id="159" dur="1" fill="hold">
                                          <p:stCondLst>
                                            <p:cond delay="0"/>
                                          </p:stCondLst>
                                        </p:cTn>
                                        <p:tgtEl>
                                          <p:spTgt spid="103"/>
                                        </p:tgtEl>
                                        <p:attrNameLst>
                                          <p:attrName>style.visibility</p:attrName>
                                        </p:attrNameLst>
                                      </p:cBhvr>
                                      <p:to>
                                        <p:strVal val="visible"/>
                                      </p:to>
                                    </p:set>
                                  </p:childTnLst>
                                </p:cTn>
                              </p:par>
                            </p:childTnLst>
                          </p:cTn>
                        </p:par>
                        <p:par>
                          <p:cTn id="160" fill="hold">
                            <p:stCondLst>
                              <p:cond delay="0"/>
                            </p:stCondLst>
                            <p:childTnLst>
                              <p:par>
                                <p:cTn id="161" presetID="1" presetClass="entr" presetSubtype="0" fill="hold" grpId="0" nodeType="afterEffect">
                                  <p:stCondLst>
                                    <p:cond delay="0"/>
                                  </p:stCondLst>
                                  <p:childTnLst>
                                    <p:set>
                                      <p:cBhvr>
                                        <p:cTn id="162" dur="1" fill="hold">
                                          <p:stCondLst>
                                            <p:cond delay="0"/>
                                          </p:stCondLst>
                                        </p:cTn>
                                        <p:tgtEl>
                                          <p:spTgt spid="87"/>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27" presetClass="entr" presetSubtype="0" fill="hold" nodeType="clickEffect">
                                  <p:stCondLst>
                                    <p:cond delay="0"/>
                                  </p:stCondLst>
                                  <p:iterate type="lt">
                                    <p:tmPct val="25000"/>
                                  </p:iterate>
                                  <p:childTnLst>
                                    <p:set>
                                      <p:cBhvr>
                                        <p:cTn id="166" dur="1" fill="hold">
                                          <p:stCondLst>
                                            <p:cond delay="0"/>
                                          </p:stCondLst>
                                        </p:cTn>
                                        <p:tgtEl>
                                          <p:spTgt spid="65">
                                            <p:txEl>
                                              <p:pRg st="4" end="4"/>
                                            </p:txEl>
                                          </p:spTgt>
                                        </p:tgtEl>
                                        <p:attrNameLst>
                                          <p:attrName>style.visibility</p:attrName>
                                        </p:attrNameLst>
                                      </p:cBhvr>
                                      <p:to>
                                        <p:strVal val="visible"/>
                                      </p:to>
                                    </p:set>
                                    <p:anim calcmode="discrete" valueType="clr">
                                      <p:cBhvr override="childStyle">
                                        <p:cTn id="167" dur="50"/>
                                        <p:tgtEl>
                                          <p:spTgt spid="65">
                                            <p:txEl>
                                              <p:pRg st="4" end="4"/>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168" dur="50"/>
                                        <p:tgtEl>
                                          <p:spTgt spid="65">
                                            <p:txEl>
                                              <p:pRg st="4" end="4"/>
                                            </p:txEl>
                                          </p:spTgt>
                                        </p:tgtEl>
                                        <p:attrNameLst>
                                          <p:attrName>fillcolor</p:attrName>
                                        </p:attrNameLst>
                                      </p:cBhvr>
                                      <p:tavLst>
                                        <p:tav tm="0">
                                          <p:val>
                                            <p:clrVal>
                                              <a:schemeClr val="accent2"/>
                                            </p:clrVal>
                                          </p:val>
                                        </p:tav>
                                        <p:tav tm="50000">
                                          <p:val>
                                            <p:clrVal>
                                              <a:schemeClr val="hlink"/>
                                            </p:clrVal>
                                          </p:val>
                                        </p:tav>
                                      </p:tavLst>
                                    </p:anim>
                                    <p:set>
                                      <p:cBhvr>
                                        <p:cTn id="169" dur="50"/>
                                        <p:tgtEl>
                                          <p:spTgt spid="65">
                                            <p:txEl>
                                              <p:pRg st="4" end="4"/>
                                            </p:txEl>
                                          </p:spTgt>
                                        </p:tgtEl>
                                        <p:attrNameLst>
                                          <p:attrName>fill.type</p:attrName>
                                        </p:attrNameLst>
                                      </p:cBhvr>
                                      <p:to>
                                        <p:strVal val="solid"/>
                                      </p:to>
                                    </p:set>
                                  </p:childTnLst>
                                </p:cTn>
                              </p:par>
                            </p:childTnLst>
                          </p:cTn>
                        </p:par>
                      </p:childTnLst>
                    </p:cTn>
                  </p:par>
                  <p:par>
                    <p:cTn id="170" fill="hold">
                      <p:stCondLst>
                        <p:cond delay="indefinite"/>
                      </p:stCondLst>
                      <p:childTnLst>
                        <p:par>
                          <p:cTn id="171" fill="hold">
                            <p:stCondLst>
                              <p:cond delay="0"/>
                            </p:stCondLst>
                            <p:childTnLst>
                              <p:par>
                                <p:cTn id="172" presetID="1" presetClass="entr" presetSubtype="0" fill="hold" nodeType="clickEffect">
                                  <p:stCondLst>
                                    <p:cond delay="0"/>
                                  </p:stCondLst>
                                  <p:childTnLst>
                                    <p:set>
                                      <p:cBhvr>
                                        <p:cTn id="173" dur="1" fill="hold">
                                          <p:stCondLst>
                                            <p:cond delay="0"/>
                                          </p:stCondLst>
                                        </p:cTn>
                                        <p:tgtEl>
                                          <p:spTgt spid="116"/>
                                        </p:tgtEl>
                                        <p:attrNameLst>
                                          <p:attrName>style.visibility</p:attrName>
                                        </p:attrNameLst>
                                      </p:cBhvr>
                                      <p:to>
                                        <p:strVal val="visible"/>
                                      </p:to>
                                    </p:set>
                                  </p:childTnLst>
                                </p:cTn>
                              </p:par>
                            </p:childTnLst>
                          </p:cTn>
                        </p:par>
                        <p:par>
                          <p:cTn id="174" fill="hold">
                            <p:stCondLst>
                              <p:cond delay="0"/>
                            </p:stCondLst>
                            <p:childTnLst>
                              <p:par>
                                <p:cTn id="175" presetID="1" presetClass="entr" presetSubtype="0" fill="hold" grpId="0" nodeType="afterEffect">
                                  <p:stCondLst>
                                    <p:cond delay="0"/>
                                  </p:stCondLst>
                                  <p:childTnLst>
                                    <p:set>
                                      <p:cBhvr>
                                        <p:cTn id="176" dur="1" fill="hold">
                                          <p:stCondLst>
                                            <p:cond delay="0"/>
                                          </p:stCondLst>
                                        </p:cTn>
                                        <p:tgtEl>
                                          <p:spTgt spid="89"/>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nodeType="clickEffect">
                                  <p:stCondLst>
                                    <p:cond delay="0"/>
                                  </p:stCondLst>
                                  <p:childTnLst>
                                    <p:set>
                                      <p:cBhvr>
                                        <p:cTn id="180" dur="1" fill="hold">
                                          <p:stCondLst>
                                            <p:cond delay="0"/>
                                          </p:stCondLst>
                                        </p:cTn>
                                        <p:tgtEl>
                                          <p:spTgt spid="107"/>
                                        </p:tgtEl>
                                        <p:attrNameLst>
                                          <p:attrName>style.visibility</p:attrName>
                                        </p:attrNameLst>
                                      </p:cBhvr>
                                      <p:to>
                                        <p:strVal val="visible"/>
                                      </p:to>
                                    </p:set>
                                  </p:childTnLst>
                                </p:cTn>
                              </p:par>
                            </p:childTnLst>
                          </p:cTn>
                        </p:par>
                        <p:par>
                          <p:cTn id="181" fill="hold">
                            <p:stCondLst>
                              <p:cond delay="0"/>
                            </p:stCondLst>
                            <p:childTnLst>
                              <p:par>
                                <p:cTn id="182" presetID="1" presetClass="entr" presetSubtype="0" fill="hold" grpId="0" nodeType="afterEffect">
                                  <p:stCondLst>
                                    <p:cond delay="0"/>
                                  </p:stCondLst>
                                  <p:childTnLst>
                                    <p:set>
                                      <p:cBhvr>
                                        <p:cTn id="183" dur="1" fill="hold">
                                          <p:stCondLst>
                                            <p:cond delay="0"/>
                                          </p:stCondLst>
                                        </p:cTn>
                                        <p:tgtEl>
                                          <p:spTgt spid="90"/>
                                        </p:tgtEl>
                                        <p:attrNameLst>
                                          <p:attrName>style.visibility</p:attrName>
                                        </p:attrNameLst>
                                      </p:cBhvr>
                                      <p:to>
                                        <p:strVal val="visible"/>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nodeType="clickEffect">
                                  <p:stCondLst>
                                    <p:cond delay="0"/>
                                  </p:stCondLst>
                                  <p:childTnLst>
                                    <p:set>
                                      <p:cBhvr>
                                        <p:cTn id="187" dur="1" fill="hold">
                                          <p:stCondLst>
                                            <p:cond delay="0"/>
                                          </p:stCondLst>
                                        </p:cTn>
                                        <p:tgtEl>
                                          <p:spTgt spid="119"/>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0"/>
                                  </p:stCondLst>
                                  <p:childTnLst>
                                    <p:set>
                                      <p:cBhvr>
                                        <p:cTn id="190" dur="1" fill="hold">
                                          <p:stCondLst>
                                            <p:cond delay="0"/>
                                          </p:stCondLst>
                                        </p:cTn>
                                        <p:tgtEl>
                                          <p:spTgt spid="88"/>
                                        </p:tgtEl>
                                        <p:attrNameLst>
                                          <p:attrName>style.visibility</p:attrName>
                                        </p:attrNameLst>
                                      </p:cBhvr>
                                      <p:to>
                                        <p:strVal val="visible"/>
                                      </p:to>
                                    </p:set>
                                  </p:childTnLst>
                                </p:cTn>
                              </p:par>
                            </p:childTnLst>
                          </p:cTn>
                        </p:par>
                      </p:childTnLst>
                    </p:cTn>
                  </p:par>
                  <p:par>
                    <p:cTn id="191" fill="hold">
                      <p:stCondLst>
                        <p:cond delay="indefinite"/>
                      </p:stCondLst>
                      <p:childTnLst>
                        <p:par>
                          <p:cTn id="192" fill="hold">
                            <p:stCondLst>
                              <p:cond delay="0"/>
                            </p:stCondLst>
                            <p:childTnLst>
                              <p:par>
                                <p:cTn id="193" presetID="1" presetClass="entr" presetSubtype="0" fill="hold" nodeType="clickEffect">
                                  <p:stCondLst>
                                    <p:cond delay="0"/>
                                  </p:stCondLst>
                                  <p:childTnLst>
                                    <p:set>
                                      <p:cBhvr>
                                        <p:cTn id="194" dur="1" fill="hold">
                                          <p:stCondLst>
                                            <p:cond delay="0"/>
                                          </p:stCondLst>
                                        </p:cTn>
                                        <p:tgtEl>
                                          <p:spTgt spid="115"/>
                                        </p:tgtEl>
                                        <p:attrNameLst>
                                          <p:attrName>style.visibility</p:attrName>
                                        </p:attrNameLst>
                                      </p:cBhvr>
                                      <p:to>
                                        <p:strVal val="visible"/>
                                      </p:to>
                                    </p:set>
                                  </p:childTnLst>
                                </p:cTn>
                              </p:par>
                            </p:childTnLst>
                          </p:cTn>
                        </p:par>
                        <p:par>
                          <p:cTn id="195" fill="hold">
                            <p:stCondLst>
                              <p:cond delay="0"/>
                            </p:stCondLst>
                            <p:childTnLst>
                              <p:par>
                                <p:cTn id="196" presetID="1" presetClass="entr" presetSubtype="0" fill="hold" grpId="0" nodeType="afterEffect">
                                  <p:stCondLst>
                                    <p:cond delay="0"/>
                                  </p:stCondLst>
                                  <p:childTnLst>
                                    <p:set>
                                      <p:cBhvr>
                                        <p:cTn id="197" dur="1" fill="hold">
                                          <p:stCondLst>
                                            <p:cond delay="0"/>
                                          </p:stCondLst>
                                        </p:cTn>
                                        <p:tgtEl>
                                          <p:spTgt spid="92"/>
                                        </p:tgtEl>
                                        <p:attrNameLst>
                                          <p:attrName>style.visibility</p:attrName>
                                        </p:attrNameLst>
                                      </p:cBhvr>
                                      <p:to>
                                        <p:strVal val="visible"/>
                                      </p:to>
                                    </p:set>
                                  </p:childTnLst>
                                </p:cTn>
                              </p:par>
                            </p:childTnLst>
                          </p:cTn>
                        </p:par>
                      </p:childTnLst>
                    </p:cTn>
                  </p:par>
                  <p:par>
                    <p:cTn id="198" fill="hold">
                      <p:stCondLst>
                        <p:cond delay="indefinite"/>
                      </p:stCondLst>
                      <p:childTnLst>
                        <p:par>
                          <p:cTn id="199" fill="hold">
                            <p:stCondLst>
                              <p:cond delay="0"/>
                            </p:stCondLst>
                            <p:childTnLst>
                              <p:par>
                                <p:cTn id="200" presetID="27" presetClass="entr" presetSubtype="0" fill="hold" nodeType="clickEffect">
                                  <p:stCondLst>
                                    <p:cond delay="0"/>
                                  </p:stCondLst>
                                  <p:iterate type="lt">
                                    <p:tmPct val="25000"/>
                                  </p:iterate>
                                  <p:childTnLst>
                                    <p:set>
                                      <p:cBhvr>
                                        <p:cTn id="201" dur="1" fill="hold">
                                          <p:stCondLst>
                                            <p:cond delay="0"/>
                                          </p:stCondLst>
                                        </p:cTn>
                                        <p:tgtEl>
                                          <p:spTgt spid="65">
                                            <p:txEl>
                                              <p:pRg st="5" end="5"/>
                                            </p:txEl>
                                          </p:spTgt>
                                        </p:tgtEl>
                                        <p:attrNameLst>
                                          <p:attrName>style.visibility</p:attrName>
                                        </p:attrNameLst>
                                      </p:cBhvr>
                                      <p:to>
                                        <p:strVal val="visible"/>
                                      </p:to>
                                    </p:set>
                                    <p:anim calcmode="discrete" valueType="clr">
                                      <p:cBhvr override="childStyle">
                                        <p:cTn id="202" dur="50"/>
                                        <p:tgtEl>
                                          <p:spTgt spid="65">
                                            <p:txEl>
                                              <p:pRg st="5" end="5"/>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03" dur="50"/>
                                        <p:tgtEl>
                                          <p:spTgt spid="65">
                                            <p:txEl>
                                              <p:pRg st="5" end="5"/>
                                            </p:txEl>
                                          </p:spTgt>
                                        </p:tgtEl>
                                        <p:attrNameLst>
                                          <p:attrName>fillcolor</p:attrName>
                                        </p:attrNameLst>
                                      </p:cBhvr>
                                      <p:tavLst>
                                        <p:tav tm="0">
                                          <p:val>
                                            <p:clrVal>
                                              <a:schemeClr val="accent2"/>
                                            </p:clrVal>
                                          </p:val>
                                        </p:tav>
                                        <p:tav tm="50000">
                                          <p:val>
                                            <p:clrVal>
                                              <a:schemeClr val="hlink"/>
                                            </p:clrVal>
                                          </p:val>
                                        </p:tav>
                                      </p:tavLst>
                                    </p:anim>
                                    <p:set>
                                      <p:cBhvr>
                                        <p:cTn id="204" dur="50"/>
                                        <p:tgtEl>
                                          <p:spTgt spid="65">
                                            <p:txEl>
                                              <p:pRg st="5" end="5"/>
                                            </p:txEl>
                                          </p:spTgt>
                                        </p:tgtEl>
                                        <p:attrNameLst>
                                          <p:attrName>fill.type</p:attrName>
                                        </p:attrNameLst>
                                      </p:cBhvr>
                                      <p:to>
                                        <p:strVal val="solid"/>
                                      </p:to>
                                    </p:set>
                                  </p:childTnLst>
                                </p:cTn>
                              </p:par>
                            </p:childTnLst>
                          </p:cTn>
                        </p:par>
                      </p:childTnLst>
                    </p:cTn>
                  </p:par>
                  <p:par>
                    <p:cTn id="205" fill="hold">
                      <p:stCondLst>
                        <p:cond delay="indefinite"/>
                      </p:stCondLst>
                      <p:childTnLst>
                        <p:par>
                          <p:cTn id="206" fill="hold">
                            <p:stCondLst>
                              <p:cond delay="0"/>
                            </p:stCondLst>
                            <p:childTnLst>
                              <p:par>
                                <p:cTn id="207" presetID="1" presetClass="entr" presetSubtype="0" fill="hold" nodeType="clickEffect">
                                  <p:stCondLst>
                                    <p:cond delay="0"/>
                                  </p:stCondLst>
                                  <p:childTnLst>
                                    <p:set>
                                      <p:cBhvr>
                                        <p:cTn id="208" dur="1" fill="hold">
                                          <p:stCondLst>
                                            <p:cond delay="0"/>
                                          </p:stCondLst>
                                        </p:cTn>
                                        <p:tgtEl>
                                          <p:spTgt spid="117"/>
                                        </p:tgtEl>
                                        <p:attrNameLst>
                                          <p:attrName>style.visibility</p:attrName>
                                        </p:attrNameLst>
                                      </p:cBhvr>
                                      <p:to>
                                        <p:strVal val="visible"/>
                                      </p:to>
                                    </p:set>
                                  </p:childTnLst>
                                </p:cTn>
                              </p:par>
                            </p:childTnLst>
                          </p:cTn>
                        </p:par>
                        <p:par>
                          <p:cTn id="209" fill="hold">
                            <p:stCondLst>
                              <p:cond delay="0"/>
                            </p:stCondLst>
                            <p:childTnLst>
                              <p:par>
                                <p:cTn id="210" presetID="1" presetClass="entr" presetSubtype="0" fill="hold" grpId="0" nodeType="afterEffect">
                                  <p:stCondLst>
                                    <p:cond delay="0"/>
                                  </p:stCondLst>
                                  <p:childTnLst>
                                    <p:set>
                                      <p:cBhvr>
                                        <p:cTn id="211" dur="1" fill="hold">
                                          <p:stCondLst>
                                            <p:cond delay="0"/>
                                          </p:stCondLst>
                                        </p:cTn>
                                        <p:tgtEl>
                                          <p:spTgt spid="95"/>
                                        </p:tgtEl>
                                        <p:attrNameLst>
                                          <p:attrName>style.visibility</p:attrName>
                                        </p:attrNameLst>
                                      </p:cBhvr>
                                      <p:to>
                                        <p:strVal val="visible"/>
                                      </p:to>
                                    </p:set>
                                  </p:childTnLst>
                                </p:cTn>
                              </p:par>
                            </p:childTnLst>
                          </p:cTn>
                        </p:par>
                      </p:childTnLst>
                    </p:cTn>
                  </p:par>
                  <p:par>
                    <p:cTn id="212" fill="hold">
                      <p:stCondLst>
                        <p:cond delay="indefinite"/>
                      </p:stCondLst>
                      <p:childTnLst>
                        <p:par>
                          <p:cTn id="213" fill="hold">
                            <p:stCondLst>
                              <p:cond delay="0"/>
                            </p:stCondLst>
                            <p:childTnLst>
                              <p:par>
                                <p:cTn id="214" presetID="1" presetClass="entr" presetSubtype="0" fill="hold" nodeType="clickEffect">
                                  <p:stCondLst>
                                    <p:cond delay="0"/>
                                  </p:stCondLst>
                                  <p:childTnLst>
                                    <p:set>
                                      <p:cBhvr>
                                        <p:cTn id="215" dur="1" fill="hold">
                                          <p:stCondLst>
                                            <p:cond delay="0"/>
                                          </p:stCondLst>
                                        </p:cTn>
                                        <p:tgtEl>
                                          <p:spTgt spid="112"/>
                                        </p:tgtEl>
                                        <p:attrNameLst>
                                          <p:attrName>style.visibility</p:attrName>
                                        </p:attrNameLst>
                                      </p:cBhvr>
                                      <p:to>
                                        <p:strVal val="visible"/>
                                      </p:to>
                                    </p:set>
                                  </p:childTnLst>
                                </p:cTn>
                              </p:par>
                            </p:childTnLst>
                          </p:cTn>
                        </p:par>
                        <p:par>
                          <p:cTn id="216" fill="hold">
                            <p:stCondLst>
                              <p:cond delay="0"/>
                            </p:stCondLst>
                            <p:childTnLst>
                              <p:par>
                                <p:cTn id="217" presetID="1" presetClass="entr" presetSubtype="0" fill="hold" grpId="0" nodeType="afterEffect">
                                  <p:stCondLst>
                                    <p:cond delay="0"/>
                                  </p:stCondLst>
                                  <p:childTnLst>
                                    <p:set>
                                      <p:cBhvr>
                                        <p:cTn id="218" dur="1" fill="hold">
                                          <p:stCondLst>
                                            <p:cond delay="0"/>
                                          </p:stCondLst>
                                        </p:cTn>
                                        <p:tgtEl>
                                          <p:spTgt spid="93"/>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nodeType="clickEffect">
                                  <p:stCondLst>
                                    <p:cond delay="0"/>
                                  </p:stCondLst>
                                  <p:childTnLst>
                                    <p:set>
                                      <p:cBhvr>
                                        <p:cTn id="222" dur="1" fill="hold">
                                          <p:stCondLst>
                                            <p:cond delay="0"/>
                                          </p:stCondLst>
                                        </p:cTn>
                                        <p:tgtEl>
                                          <p:spTgt spid="118"/>
                                        </p:tgtEl>
                                        <p:attrNameLst>
                                          <p:attrName>style.visibility</p:attrName>
                                        </p:attrNameLst>
                                      </p:cBhvr>
                                      <p:to>
                                        <p:strVal val="visible"/>
                                      </p:to>
                                    </p:set>
                                  </p:childTnLst>
                                </p:cTn>
                              </p:par>
                            </p:childTnLst>
                          </p:cTn>
                        </p:par>
                        <p:par>
                          <p:cTn id="223" fill="hold">
                            <p:stCondLst>
                              <p:cond delay="0"/>
                            </p:stCondLst>
                            <p:childTnLst>
                              <p:par>
                                <p:cTn id="224" presetID="1" presetClass="entr" presetSubtype="0" fill="hold" grpId="0" nodeType="afterEffect">
                                  <p:stCondLst>
                                    <p:cond delay="0"/>
                                  </p:stCondLst>
                                  <p:childTnLst>
                                    <p:set>
                                      <p:cBhvr>
                                        <p:cTn id="225" dur="1" fill="hold">
                                          <p:stCondLst>
                                            <p:cond delay="0"/>
                                          </p:stCondLst>
                                        </p:cTn>
                                        <p:tgtEl>
                                          <p:spTgt spid="94"/>
                                        </p:tgtEl>
                                        <p:attrNameLst>
                                          <p:attrName>style.visibility</p:attrName>
                                        </p:attrNameLst>
                                      </p:cBhvr>
                                      <p:to>
                                        <p:strVal val="visible"/>
                                      </p:to>
                                    </p:set>
                                  </p:childTnLst>
                                </p:cTn>
                              </p:par>
                            </p:childTnLst>
                          </p:cTn>
                        </p:par>
                      </p:childTnLst>
                    </p:cTn>
                  </p:par>
                  <p:par>
                    <p:cTn id="226" fill="hold">
                      <p:stCondLst>
                        <p:cond delay="indefinite"/>
                      </p:stCondLst>
                      <p:childTnLst>
                        <p:par>
                          <p:cTn id="227" fill="hold">
                            <p:stCondLst>
                              <p:cond delay="0"/>
                            </p:stCondLst>
                            <p:childTnLst>
                              <p:par>
                                <p:cTn id="228" presetID="1" presetClass="entr" presetSubtype="0" fill="hold" nodeType="clickEffect">
                                  <p:stCondLst>
                                    <p:cond delay="0"/>
                                  </p:stCondLst>
                                  <p:childTnLst>
                                    <p:set>
                                      <p:cBhvr>
                                        <p:cTn id="229" dur="1" fill="hold">
                                          <p:stCondLst>
                                            <p:cond delay="0"/>
                                          </p:stCondLst>
                                        </p:cTn>
                                        <p:tgtEl>
                                          <p:spTgt spid="104"/>
                                        </p:tgtEl>
                                        <p:attrNameLst>
                                          <p:attrName>style.visibility</p:attrName>
                                        </p:attrNameLst>
                                      </p:cBhvr>
                                      <p:to>
                                        <p:strVal val="visible"/>
                                      </p:to>
                                    </p:set>
                                  </p:childTnLst>
                                </p:cTn>
                              </p:par>
                            </p:childTnLst>
                          </p:cTn>
                        </p:par>
                        <p:par>
                          <p:cTn id="230" fill="hold">
                            <p:stCondLst>
                              <p:cond delay="0"/>
                            </p:stCondLst>
                            <p:childTnLst>
                              <p:par>
                                <p:cTn id="231" presetID="1" presetClass="entr" presetSubtype="0" fill="hold" grpId="0" nodeType="afterEffect">
                                  <p:stCondLst>
                                    <p:cond delay="0"/>
                                  </p:stCondLst>
                                  <p:childTnLst>
                                    <p:set>
                                      <p:cBhvr>
                                        <p:cTn id="232" dur="1" fill="hold">
                                          <p:stCondLst>
                                            <p:cond delay="0"/>
                                          </p:stCondLst>
                                        </p:cTn>
                                        <p:tgtEl>
                                          <p:spTgt spid="98"/>
                                        </p:tgtEl>
                                        <p:attrNameLst>
                                          <p:attrName>style.visibility</p:attrName>
                                        </p:attrNameLst>
                                      </p:cBhvr>
                                      <p:to>
                                        <p:strVal val="visible"/>
                                      </p:to>
                                    </p:set>
                                  </p:childTnLst>
                                </p:cTn>
                              </p:par>
                            </p:childTnLst>
                          </p:cTn>
                        </p:par>
                      </p:childTnLst>
                    </p:cTn>
                  </p:par>
                  <p:par>
                    <p:cTn id="233" fill="hold">
                      <p:stCondLst>
                        <p:cond delay="indefinite"/>
                      </p:stCondLst>
                      <p:childTnLst>
                        <p:par>
                          <p:cTn id="234" fill="hold">
                            <p:stCondLst>
                              <p:cond delay="0"/>
                            </p:stCondLst>
                            <p:childTnLst>
                              <p:par>
                                <p:cTn id="235" presetID="1" presetClass="entr" presetSubtype="0" fill="hold" nodeType="clickEffect">
                                  <p:stCondLst>
                                    <p:cond delay="0"/>
                                  </p:stCondLst>
                                  <p:childTnLst>
                                    <p:set>
                                      <p:cBhvr>
                                        <p:cTn id="236" dur="1" fill="hold">
                                          <p:stCondLst>
                                            <p:cond delay="0"/>
                                          </p:stCondLst>
                                        </p:cTn>
                                        <p:tgtEl>
                                          <p:spTgt spid="108"/>
                                        </p:tgtEl>
                                        <p:attrNameLst>
                                          <p:attrName>style.visibility</p:attrName>
                                        </p:attrNameLst>
                                      </p:cBhvr>
                                      <p:to>
                                        <p:strVal val="visible"/>
                                      </p:to>
                                    </p:set>
                                  </p:childTnLst>
                                </p:cTn>
                              </p:par>
                            </p:childTnLst>
                          </p:cTn>
                        </p:par>
                        <p:par>
                          <p:cTn id="237" fill="hold">
                            <p:stCondLst>
                              <p:cond delay="0"/>
                            </p:stCondLst>
                            <p:childTnLst>
                              <p:par>
                                <p:cTn id="238" presetID="1" presetClass="entr" presetSubtype="0" fill="hold" grpId="0" nodeType="afterEffect">
                                  <p:stCondLst>
                                    <p:cond delay="0"/>
                                  </p:stCondLst>
                                  <p:childTnLst>
                                    <p:set>
                                      <p:cBhvr>
                                        <p:cTn id="239" dur="1" fill="hold">
                                          <p:stCondLst>
                                            <p:cond delay="0"/>
                                          </p:stCondLst>
                                        </p:cTn>
                                        <p:tgtEl>
                                          <p:spTgt spid="85"/>
                                        </p:tgtEl>
                                        <p:attrNameLst>
                                          <p:attrName>style.visibility</p:attrName>
                                        </p:attrNameLst>
                                      </p:cBhvr>
                                      <p:to>
                                        <p:strVal val="visible"/>
                                      </p:to>
                                    </p:set>
                                  </p:childTnLst>
                                </p:cTn>
                              </p:par>
                            </p:childTnLst>
                          </p:cTn>
                        </p:par>
                      </p:childTnLst>
                    </p:cTn>
                  </p:par>
                  <p:par>
                    <p:cTn id="240" fill="hold">
                      <p:stCondLst>
                        <p:cond delay="indefinite"/>
                      </p:stCondLst>
                      <p:childTnLst>
                        <p:par>
                          <p:cTn id="241" fill="hold">
                            <p:stCondLst>
                              <p:cond delay="0"/>
                            </p:stCondLst>
                            <p:childTnLst>
                              <p:par>
                                <p:cTn id="242" presetID="27" presetClass="entr" presetSubtype="0" fill="hold" nodeType="clickEffect">
                                  <p:stCondLst>
                                    <p:cond delay="0"/>
                                  </p:stCondLst>
                                  <p:iterate type="lt">
                                    <p:tmPct val="25000"/>
                                  </p:iterate>
                                  <p:childTnLst>
                                    <p:set>
                                      <p:cBhvr>
                                        <p:cTn id="243" dur="1" fill="hold">
                                          <p:stCondLst>
                                            <p:cond delay="0"/>
                                          </p:stCondLst>
                                        </p:cTn>
                                        <p:tgtEl>
                                          <p:spTgt spid="65">
                                            <p:txEl>
                                              <p:pRg st="7" end="7"/>
                                            </p:txEl>
                                          </p:spTgt>
                                        </p:tgtEl>
                                        <p:attrNameLst>
                                          <p:attrName>style.visibility</p:attrName>
                                        </p:attrNameLst>
                                      </p:cBhvr>
                                      <p:to>
                                        <p:strVal val="visible"/>
                                      </p:to>
                                    </p:set>
                                    <p:anim calcmode="discrete" valueType="clr">
                                      <p:cBhvr override="childStyle">
                                        <p:cTn id="244" dur="50"/>
                                        <p:tgtEl>
                                          <p:spTgt spid="65">
                                            <p:txEl>
                                              <p:pRg st="7" end="7"/>
                                            </p:txEl>
                                          </p:spTgt>
                                        </p:tgtEl>
                                        <p:attrNameLst>
                                          <p:attrName>style.color</p:attrName>
                                        </p:attrNameLst>
                                      </p:cBhvr>
                                      <p:tavLst>
                                        <p:tav tm="0">
                                          <p:val>
                                            <p:clrVal>
                                              <a:schemeClr val="accent2"/>
                                            </p:clrVal>
                                          </p:val>
                                        </p:tav>
                                        <p:tav tm="50000">
                                          <p:val>
                                            <p:clrVal>
                                              <a:srgbClr val="FF0000"/>
                                            </p:clrVal>
                                          </p:val>
                                        </p:tav>
                                      </p:tavLst>
                                    </p:anim>
                                    <p:anim calcmode="discrete" valueType="clr">
                                      <p:cBhvr>
                                        <p:cTn id="245" dur="50"/>
                                        <p:tgtEl>
                                          <p:spTgt spid="65">
                                            <p:txEl>
                                              <p:pRg st="7" end="7"/>
                                            </p:txEl>
                                          </p:spTgt>
                                        </p:tgtEl>
                                        <p:attrNameLst>
                                          <p:attrName>fillcolor</p:attrName>
                                        </p:attrNameLst>
                                      </p:cBhvr>
                                      <p:tavLst>
                                        <p:tav tm="0">
                                          <p:val>
                                            <p:clrVal>
                                              <a:schemeClr val="accent2"/>
                                            </p:clrVal>
                                          </p:val>
                                        </p:tav>
                                        <p:tav tm="50000">
                                          <p:val>
                                            <p:clrVal>
                                              <a:schemeClr val="hlink"/>
                                            </p:clrVal>
                                          </p:val>
                                        </p:tav>
                                      </p:tavLst>
                                    </p:anim>
                                    <p:set>
                                      <p:cBhvr>
                                        <p:cTn id="246" dur="50"/>
                                        <p:tgtEl>
                                          <p:spTgt spid="65">
                                            <p:txEl>
                                              <p:pRg st="7" end="7"/>
                                            </p:txEl>
                                          </p:spTgt>
                                        </p:tgtEl>
                                        <p:attrNameLst>
                                          <p:attrName>fill.type</p:attrName>
                                        </p:attrNameLst>
                                      </p:cBhvr>
                                      <p:to>
                                        <p:strVal val="solid"/>
                                      </p:to>
                                    </p:set>
                                  </p:childTnLst>
                                </p:cTn>
                              </p:par>
                            </p:childTnLst>
                          </p:cTn>
                        </p:par>
                      </p:childTnLst>
                    </p:cTn>
                  </p:par>
                  <p:par>
                    <p:cTn id="247" fill="hold">
                      <p:stCondLst>
                        <p:cond delay="indefinite"/>
                      </p:stCondLst>
                      <p:childTnLst>
                        <p:par>
                          <p:cTn id="248" fill="hold">
                            <p:stCondLst>
                              <p:cond delay="0"/>
                            </p:stCondLst>
                            <p:childTnLst>
                              <p:par>
                                <p:cTn id="249" presetID="1" presetClass="entr" presetSubtype="0" fill="hold" nodeType="clickEffect">
                                  <p:stCondLst>
                                    <p:cond delay="0"/>
                                  </p:stCondLst>
                                  <p:childTnLst>
                                    <p:set>
                                      <p:cBhvr>
                                        <p:cTn id="250" dur="1" fill="hold">
                                          <p:stCondLst>
                                            <p:cond delay="0"/>
                                          </p:stCondLst>
                                        </p:cTn>
                                        <p:tgtEl>
                                          <p:spTgt spid="110"/>
                                        </p:tgtEl>
                                        <p:attrNameLst>
                                          <p:attrName>style.visibility</p:attrName>
                                        </p:attrNameLst>
                                      </p:cBhvr>
                                      <p:to>
                                        <p:strVal val="visible"/>
                                      </p:to>
                                    </p:set>
                                  </p:childTnLst>
                                </p:cTn>
                              </p:par>
                            </p:childTnLst>
                          </p:cTn>
                        </p:par>
                        <p:par>
                          <p:cTn id="251" fill="hold">
                            <p:stCondLst>
                              <p:cond delay="0"/>
                            </p:stCondLst>
                            <p:childTnLst>
                              <p:par>
                                <p:cTn id="252" presetID="1" presetClass="entr" presetSubtype="0" fill="hold" grpId="0" nodeType="afterEffect">
                                  <p:stCondLst>
                                    <p:cond delay="0"/>
                                  </p:stCondLst>
                                  <p:childTnLst>
                                    <p:set>
                                      <p:cBhvr>
                                        <p:cTn id="253" dur="1" fill="hold">
                                          <p:stCondLst>
                                            <p:cond delay="0"/>
                                          </p:stCondLst>
                                        </p:cTn>
                                        <p:tgtEl>
                                          <p:spTgt spid="96"/>
                                        </p:tgtEl>
                                        <p:attrNameLst>
                                          <p:attrName>style.visibility</p:attrName>
                                        </p:attrNameLst>
                                      </p:cBhvr>
                                      <p:to>
                                        <p:strVal val="visible"/>
                                      </p:to>
                                    </p:set>
                                  </p:childTnLst>
                                </p:cTn>
                              </p:par>
                            </p:childTnLst>
                          </p:cTn>
                        </p:par>
                      </p:childTnLst>
                    </p:cTn>
                  </p:par>
                  <p:par>
                    <p:cTn id="254" fill="hold">
                      <p:stCondLst>
                        <p:cond delay="indefinite"/>
                      </p:stCondLst>
                      <p:childTnLst>
                        <p:par>
                          <p:cTn id="255" fill="hold">
                            <p:stCondLst>
                              <p:cond delay="0"/>
                            </p:stCondLst>
                            <p:childTnLst>
                              <p:par>
                                <p:cTn id="256" presetID="1" presetClass="entr" presetSubtype="0" fill="hold" nodeType="clickEffect">
                                  <p:stCondLst>
                                    <p:cond delay="0"/>
                                  </p:stCondLst>
                                  <p:childTnLst>
                                    <p:set>
                                      <p:cBhvr>
                                        <p:cTn id="257" dur="1" fill="hold">
                                          <p:stCondLst>
                                            <p:cond delay="0"/>
                                          </p:stCondLst>
                                        </p:cTn>
                                        <p:tgtEl>
                                          <p:spTgt spid="111"/>
                                        </p:tgtEl>
                                        <p:attrNameLst>
                                          <p:attrName>style.visibility</p:attrName>
                                        </p:attrNameLst>
                                      </p:cBhvr>
                                      <p:to>
                                        <p:strVal val="visible"/>
                                      </p:to>
                                    </p:set>
                                  </p:childTnLst>
                                </p:cTn>
                              </p:par>
                            </p:childTnLst>
                          </p:cTn>
                        </p:par>
                        <p:par>
                          <p:cTn id="258" fill="hold">
                            <p:stCondLst>
                              <p:cond delay="0"/>
                            </p:stCondLst>
                            <p:childTnLst>
                              <p:par>
                                <p:cTn id="259" presetID="1" presetClass="entr" presetSubtype="0" fill="hold" grpId="0" nodeType="afterEffect">
                                  <p:stCondLst>
                                    <p:cond delay="0"/>
                                  </p:stCondLst>
                                  <p:childTnLst>
                                    <p:set>
                                      <p:cBhvr>
                                        <p:cTn id="260" dur="1" fill="hold">
                                          <p:stCondLst>
                                            <p:cond delay="0"/>
                                          </p:stCondLst>
                                        </p:cTn>
                                        <p:tgtEl>
                                          <p:spTgt spid="9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ntr" presetSubtype="0" fill="hold" nodeType="clickEffect">
                                  <p:stCondLst>
                                    <p:cond delay="0"/>
                                  </p:stCondLst>
                                  <p:childTnLst>
                                    <p:set>
                                      <p:cBhvr>
                                        <p:cTn id="264" dur="1" fill="hold">
                                          <p:stCondLst>
                                            <p:cond delay="0"/>
                                          </p:stCondLst>
                                        </p:cTn>
                                        <p:tgtEl>
                                          <p:spTgt spid="105"/>
                                        </p:tgtEl>
                                        <p:attrNameLst>
                                          <p:attrName>style.visibility</p:attrName>
                                        </p:attrNameLst>
                                      </p:cBhvr>
                                      <p:to>
                                        <p:strVal val="visible"/>
                                      </p:to>
                                    </p:set>
                                  </p:childTnLst>
                                </p:cTn>
                              </p:par>
                            </p:childTnLst>
                          </p:cTn>
                        </p:par>
                        <p:par>
                          <p:cTn id="265" fill="hold">
                            <p:stCondLst>
                              <p:cond delay="0"/>
                            </p:stCondLst>
                            <p:childTnLst>
                              <p:par>
                                <p:cTn id="266" presetID="1" presetClass="entr" presetSubtype="0" fill="hold" grpId="0" nodeType="afterEffect">
                                  <p:stCondLst>
                                    <p:cond delay="0"/>
                                  </p:stCondLst>
                                  <p:childTnLst>
                                    <p:set>
                                      <p:cBhvr>
                                        <p:cTn id="267" dur="1" fill="hold">
                                          <p:stCondLst>
                                            <p:cond delay="0"/>
                                          </p:stCondLst>
                                        </p:cTn>
                                        <p:tgtEl>
                                          <p:spTgt spid="120"/>
                                        </p:tgtEl>
                                        <p:attrNameLst>
                                          <p:attrName>style.visibility</p:attrName>
                                        </p:attrNameLst>
                                      </p:cBhvr>
                                      <p:to>
                                        <p:strVal val="visible"/>
                                      </p:to>
                                    </p:set>
                                  </p:childTnLst>
                                </p:cTn>
                              </p:par>
                            </p:childTnLst>
                          </p:cTn>
                        </p:par>
                      </p:childTnLst>
                    </p:cTn>
                  </p:par>
                  <p:par>
                    <p:cTn id="268" fill="hold">
                      <p:stCondLst>
                        <p:cond delay="indefinite"/>
                      </p:stCondLst>
                      <p:childTnLst>
                        <p:par>
                          <p:cTn id="269" fill="hold">
                            <p:stCondLst>
                              <p:cond delay="0"/>
                            </p:stCondLst>
                            <p:childTnLst>
                              <p:par>
                                <p:cTn id="270" presetID="1" presetClass="entr" presetSubtype="0" fill="hold" nodeType="clickEffect">
                                  <p:stCondLst>
                                    <p:cond delay="0"/>
                                  </p:stCondLst>
                                  <p:childTnLst>
                                    <p:set>
                                      <p:cBhvr>
                                        <p:cTn id="271" dur="1" fill="hold">
                                          <p:stCondLst>
                                            <p:cond delay="0"/>
                                          </p:stCondLst>
                                        </p:cTn>
                                        <p:tgtEl>
                                          <p:spTgt spid="109"/>
                                        </p:tgtEl>
                                        <p:attrNameLst>
                                          <p:attrName>style.visibility</p:attrName>
                                        </p:attrNameLst>
                                      </p:cBhvr>
                                      <p:to>
                                        <p:strVal val="visible"/>
                                      </p:to>
                                    </p:set>
                                  </p:childTnLst>
                                </p:cTn>
                              </p:par>
                            </p:childTnLst>
                          </p:cTn>
                        </p:par>
                        <p:par>
                          <p:cTn id="272" fill="hold">
                            <p:stCondLst>
                              <p:cond delay="0"/>
                            </p:stCondLst>
                            <p:childTnLst>
                              <p:par>
                                <p:cTn id="273" presetID="1" presetClass="entr" presetSubtype="0" fill="hold" grpId="0" nodeType="afterEffect">
                                  <p:stCondLst>
                                    <p:cond delay="0"/>
                                  </p:stCondLst>
                                  <p:childTnLst>
                                    <p:set>
                                      <p:cBhvr>
                                        <p:cTn id="274" dur="1" fill="hold">
                                          <p:stCondLst>
                                            <p:cond delay="0"/>
                                          </p:stCondLst>
                                        </p:cTn>
                                        <p:tgtEl>
                                          <p:spTgt spid="121"/>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xit" presetSubtype="0" fill="hold" grpId="1" nodeType="clickEffect">
                                  <p:stCondLst>
                                    <p:cond delay="0"/>
                                  </p:stCondLst>
                                  <p:childTnLst>
                                    <p:set>
                                      <p:cBhvr>
                                        <p:cTn id="278" dur="1" fill="hold">
                                          <p:stCondLst>
                                            <p:cond delay="0"/>
                                          </p:stCondLst>
                                        </p:cTn>
                                        <p:tgtEl>
                                          <p:spTgt spid="120"/>
                                        </p:tgtEl>
                                        <p:attrNameLst>
                                          <p:attrName>style.visibility</p:attrName>
                                        </p:attrNameLst>
                                      </p:cBhvr>
                                      <p:to>
                                        <p:strVal val="hidden"/>
                                      </p:to>
                                    </p:set>
                                  </p:childTnLst>
                                </p:cTn>
                              </p:par>
                              <p:par>
                                <p:cTn id="279" presetID="1" presetClass="entr" presetSubtype="0" fill="hold" grpId="0" nodeType="withEffect">
                                  <p:stCondLst>
                                    <p:cond delay="0"/>
                                  </p:stCondLst>
                                  <p:childTnLst>
                                    <p:set>
                                      <p:cBhvr>
                                        <p:cTn id="280" dur="1" fill="hold">
                                          <p:stCondLst>
                                            <p:cond delay="0"/>
                                          </p:stCondLst>
                                        </p:cTn>
                                        <p:tgtEl>
                                          <p:spTgt spid="99"/>
                                        </p:tgtEl>
                                        <p:attrNameLst>
                                          <p:attrName>style.visibility</p:attrName>
                                        </p:attrNameLst>
                                      </p:cBhvr>
                                      <p:to>
                                        <p:strVal val="visible"/>
                                      </p:to>
                                    </p:set>
                                  </p:childTnLst>
                                </p:cTn>
                              </p:par>
                            </p:childTnLst>
                          </p:cTn>
                        </p:par>
                        <p:par>
                          <p:cTn id="281" fill="hold">
                            <p:stCondLst>
                              <p:cond delay="0"/>
                            </p:stCondLst>
                            <p:childTnLst>
                              <p:par>
                                <p:cTn id="282" presetID="1" presetClass="exit" presetSubtype="0" fill="hold" grpId="1" nodeType="afterEffect">
                                  <p:stCondLst>
                                    <p:cond delay="0"/>
                                  </p:stCondLst>
                                  <p:childTnLst>
                                    <p:set>
                                      <p:cBhvr>
                                        <p:cTn id="283" dur="1" fill="hold">
                                          <p:stCondLst>
                                            <p:cond delay="0"/>
                                          </p:stCondLst>
                                        </p:cTn>
                                        <p:tgtEl>
                                          <p:spTgt spid="121"/>
                                        </p:tgtEl>
                                        <p:attrNameLst>
                                          <p:attrName>style.visibility</p:attrName>
                                        </p:attrNameLst>
                                      </p:cBhvr>
                                      <p:to>
                                        <p:strVal val="hidden"/>
                                      </p:to>
                                    </p:set>
                                  </p:childTnLst>
                                </p:cTn>
                              </p:par>
                              <p:par>
                                <p:cTn id="284" presetID="1" presetClass="entr" presetSubtype="0" fill="hold" grpId="0" nodeType="withEffect">
                                  <p:stCondLst>
                                    <p:cond delay="0"/>
                                  </p:stCondLst>
                                  <p:childTnLst>
                                    <p:set>
                                      <p:cBhvr>
                                        <p:cTn id="285"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 grpId="0" build="allAtOnce"/>
      <p:bldP spid="76" grpId="1" build="allAtOnce"/>
      <p:bldP spid="77" grpId="0" build="allAtOnce"/>
      <p:bldP spid="77" grpId="1" build="allAtOnce"/>
      <p:bldP spid="78" grpId="0" build="allAtOnce"/>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animBg="1"/>
      <p:bldP spid="93" grpId="0" animBg="1"/>
      <p:bldP spid="94" grpId="0" animBg="1"/>
      <p:bldP spid="95" grpId="0" animBg="1"/>
      <p:bldP spid="96" grpId="0" animBg="1"/>
      <p:bldP spid="97" grpId="0" animBg="1"/>
      <p:bldP spid="98" grpId="0" animBg="1"/>
      <p:bldP spid="99" grpId="0" animBg="1"/>
      <p:bldP spid="100" grpId="0" animBg="1"/>
      <p:bldP spid="120" grpId="0" animBg="1"/>
      <p:bldP spid="120" grpId="1" animBg="1"/>
      <p:bldP spid="121" grpId="0" animBg="1"/>
      <p:bldP spid="121" grpId="1" animBg="1"/>
      <p:bldP spid="123" grpId="0" build="allAtOnce"/>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E36DCDE-374C-4F64-8B3B-127601EFD677}"/>
              </a:ext>
            </a:extLst>
          </p:cNvPr>
          <p:cNvSpPr>
            <a:spLocks noGrp="1"/>
          </p:cNvSpPr>
          <p:nvPr>
            <p:ph type="ftr" sz="quarter" idx="11"/>
          </p:nvPr>
        </p:nvSpPr>
        <p:spPr/>
        <p:txBody>
          <a:bodyPr/>
          <a:lstStyle/>
          <a:p>
            <a:r>
              <a:rPr lang="en-US"/>
              <a:t>CSC3113: Theory of Computation</a:t>
            </a:r>
          </a:p>
        </p:txBody>
      </p:sp>
      <p:sp>
        <p:nvSpPr>
          <p:cNvPr id="3" name="Text Placeholder 2">
            <a:extLst>
              <a:ext uri="{FF2B5EF4-FFF2-40B4-BE49-F238E27FC236}">
                <a16:creationId xmlns:a16="http://schemas.microsoft.com/office/drawing/2014/main" id="{E957A720-2B0B-48BD-A8DB-F1402DC938CE}"/>
              </a:ext>
            </a:extLst>
          </p:cNvPr>
          <p:cNvSpPr>
            <a:spLocks noGrp="1"/>
          </p:cNvSpPr>
          <p:nvPr>
            <p:ph type="body" sz="quarter" idx="12"/>
          </p:nvPr>
        </p:nvSpPr>
        <p:spPr/>
        <p:txBody>
          <a:bodyPr/>
          <a:lstStyle/>
          <a:p>
            <a:r>
              <a:rPr lang="en-US" dirty="0">
                <a:solidFill>
                  <a:srgbClr val="C00000"/>
                </a:solidFill>
              </a:rPr>
              <a:t>Formal Definition of NFA</a:t>
            </a:r>
          </a:p>
        </p:txBody>
      </p:sp>
      <p:sp>
        <p:nvSpPr>
          <p:cNvPr id="4" name="Text Placeholder 3">
            <a:extLst>
              <a:ext uri="{FF2B5EF4-FFF2-40B4-BE49-F238E27FC236}">
                <a16:creationId xmlns:a16="http://schemas.microsoft.com/office/drawing/2014/main" id="{20B475D8-D073-40D2-A6F1-0C7F199080B0}"/>
              </a:ext>
            </a:extLst>
          </p:cNvPr>
          <p:cNvSpPr>
            <a:spLocks noGrp="1"/>
          </p:cNvSpPr>
          <p:nvPr>
            <p:ph type="body" sz="quarter" idx="13"/>
          </p:nvPr>
        </p:nvSpPr>
        <p:spPr/>
        <p:txBody>
          <a:bodyPr>
            <a:normAutofit/>
          </a:bodyPr>
          <a:lstStyle/>
          <a:p>
            <a:pPr eaLnBrk="1" hangingPunct="1">
              <a:spcBef>
                <a:spcPts val="0"/>
              </a:spcBef>
              <a:spcAft>
                <a:spcPts val="1800"/>
              </a:spcAft>
              <a:buClrTx/>
            </a:pPr>
            <a:r>
              <a:rPr lang="en-US" altLang="en-US" sz="2800" b="1" dirty="0">
                <a:solidFill>
                  <a:srgbClr val="0070C0"/>
                </a:solidFill>
              </a:rPr>
              <a:t> NFA is a </a:t>
            </a:r>
            <a:r>
              <a:rPr lang="en-US" altLang="en-US" sz="2800" b="1" dirty="0">
                <a:solidFill>
                  <a:srgbClr val="C00000"/>
                </a:solidFill>
              </a:rPr>
              <a:t>5-tuple</a:t>
            </a:r>
            <a:r>
              <a:rPr lang="en-US" altLang="en-US" sz="2800" b="1" dirty="0">
                <a:solidFill>
                  <a:srgbClr val="0070C0"/>
                </a:solidFill>
              </a:rPr>
              <a:t> (</a:t>
            </a:r>
            <a:r>
              <a:rPr lang="en-US" altLang="en-US" sz="2800" b="1" i="1" dirty="0">
                <a:solidFill>
                  <a:srgbClr val="0070C0"/>
                </a:solidFill>
              </a:rPr>
              <a:t>Q</a:t>
            </a:r>
            <a:r>
              <a:rPr lang="en-US" altLang="en-US" sz="2800" b="1" dirty="0">
                <a:solidFill>
                  <a:srgbClr val="0070C0"/>
                </a:solidFill>
              </a:rPr>
              <a:t>, </a:t>
            </a:r>
            <a:r>
              <a:rPr lang="el-GR" altLang="en-US" sz="2800" b="1" dirty="0">
                <a:solidFill>
                  <a:srgbClr val="0070C0"/>
                </a:solidFill>
                <a:cs typeface="Arial" panose="020B0604020202020204" pitchFamily="34" charset="0"/>
              </a:rPr>
              <a:t>Σ</a:t>
            </a:r>
            <a:r>
              <a:rPr lang="en-US" altLang="en-US" sz="2800" b="1" dirty="0">
                <a:solidFill>
                  <a:srgbClr val="0070C0"/>
                </a:solidFill>
                <a:cs typeface="Arial" panose="020B0604020202020204" pitchFamily="34" charset="0"/>
              </a:rPr>
              <a:t>, </a:t>
            </a:r>
            <a:r>
              <a:rPr lang="el-GR" altLang="en-US" sz="2800" b="1" i="1" dirty="0">
                <a:solidFill>
                  <a:srgbClr val="0070C0"/>
                </a:solidFill>
                <a:cs typeface="Arial" panose="020B0604020202020204" pitchFamily="34" charset="0"/>
                <a:sym typeface="Symbol" panose="05050102010706020507" pitchFamily="18" charset="2"/>
              </a:rPr>
              <a:t></a:t>
            </a:r>
            <a:r>
              <a:rPr lang="en-US" altLang="en-US" sz="2800" b="1"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q</a:t>
            </a:r>
            <a:r>
              <a:rPr lang="en-US" altLang="en-US" sz="2800" b="1" baseline="-25000" dirty="0">
                <a:solidFill>
                  <a:srgbClr val="0070C0"/>
                </a:solidFill>
                <a:cs typeface="Arial" panose="020B0604020202020204" pitchFamily="34" charset="0"/>
                <a:sym typeface="Symbol" panose="05050102010706020507" pitchFamily="18" charset="2"/>
              </a:rPr>
              <a:t>0</a:t>
            </a:r>
            <a:r>
              <a:rPr lang="en-US" altLang="en-US" sz="2800" b="1" dirty="0">
                <a:solidFill>
                  <a:srgbClr val="0070C0"/>
                </a:solidFill>
                <a:cs typeface="Arial" panose="020B0604020202020204" pitchFamily="34" charset="0"/>
                <a:sym typeface="Symbol" panose="05050102010706020507" pitchFamily="18" charset="2"/>
              </a:rPr>
              <a:t>, </a:t>
            </a:r>
            <a:r>
              <a:rPr lang="en-US" altLang="en-US" sz="2800" b="1" i="1" dirty="0">
                <a:solidFill>
                  <a:srgbClr val="0070C0"/>
                </a:solidFill>
                <a:cs typeface="Arial" panose="020B0604020202020204" pitchFamily="34" charset="0"/>
                <a:sym typeface="Symbol" panose="05050102010706020507" pitchFamily="18" charset="2"/>
              </a:rPr>
              <a:t>F</a:t>
            </a:r>
            <a:r>
              <a:rPr lang="en-US" altLang="en-US" sz="2800" b="1" dirty="0">
                <a:solidFill>
                  <a:srgbClr val="0070C0"/>
                </a:solidFill>
              </a:rPr>
              <a:t>) </a:t>
            </a:r>
          </a:p>
          <a:p>
            <a:pPr lvl="2">
              <a:spcBef>
                <a:spcPts val="0"/>
              </a:spcBef>
              <a:spcAft>
                <a:spcPts val="1800"/>
              </a:spcAft>
              <a:buClrTx/>
              <a:buFont typeface="Wingdings" panose="05000000000000000000" pitchFamily="2" charset="2"/>
              <a:buChar char="Ø"/>
            </a:pPr>
            <a:r>
              <a:rPr lang="en-US" altLang="en-US" sz="2400" i="1" dirty="0"/>
              <a:t>Q</a:t>
            </a:r>
            <a:r>
              <a:rPr lang="en-US" altLang="en-US" sz="2400" dirty="0"/>
              <a:t> is a finite set of states.</a:t>
            </a:r>
          </a:p>
          <a:p>
            <a:pPr lvl="2">
              <a:spcBef>
                <a:spcPts val="0"/>
              </a:spcBef>
              <a:spcAft>
                <a:spcPts val="1800"/>
              </a:spcAft>
              <a:buClrTx/>
              <a:buFont typeface="Wingdings" panose="05000000000000000000" pitchFamily="2" charset="2"/>
              <a:buChar char="Ø"/>
            </a:pPr>
            <a:r>
              <a:rPr lang="el-GR" altLang="en-US" sz="2400" dirty="0">
                <a:cs typeface="Arial" panose="020B0604020202020204" pitchFamily="34" charset="0"/>
              </a:rPr>
              <a:t>Σ</a:t>
            </a:r>
            <a:r>
              <a:rPr lang="en-US" altLang="en-US" sz="2400" dirty="0">
                <a:cs typeface="Arial" panose="020B0604020202020204" pitchFamily="34" charset="0"/>
              </a:rPr>
              <a:t> is a finite alphabet.</a:t>
            </a:r>
          </a:p>
          <a:p>
            <a:pPr lvl="2">
              <a:spcBef>
                <a:spcPts val="0"/>
              </a:spcBef>
              <a:spcAft>
                <a:spcPts val="1800"/>
              </a:spcAft>
              <a:buClrTx/>
              <a:buFont typeface="Wingdings" panose="05000000000000000000" pitchFamily="2" charset="2"/>
              <a:buChar char="Ø"/>
            </a:pPr>
            <a:r>
              <a:rPr lang="el-GR" altLang="en-US" sz="2400" i="1"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 </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rPr>
              <a:t>Σ</a:t>
            </a:r>
            <a:r>
              <a:rPr lang="el-GR" altLang="en-US" sz="2400" i="1" baseline="-250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dirty="0">
                <a:latin typeface="Rage Italic" panose="03070502040507070304" pitchFamily="66" charset="0"/>
                <a:cs typeface="Arial" panose="020B0604020202020204" pitchFamily="34" charset="0"/>
                <a:sym typeface="Symbol" panose="05050102010706020507" pitchFamily="18" charset="2"/>
              </a:rPr>
              <a:t>P</a:t>
            </a:r>
            <a:r>
              <a:rPr lang="en-US" altLang="en-US" sz="24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a:t>
            </a:r>
            <a:endParaRPr lang="en-US" altLang="en-US" sz="2400" dirty="0"/>
          </a:p>
          <a:p>
            <a:pPr lvl="2" algn="just" eaLnBrk="1" hangingPunct="1">
              <a:spcBef>
                <a:spcPts val="0"/>
              </a:spcBef>
              <a:spcAft>
                <a:spcPts val="1800"/>
              </a:spcAft>
              <a:buClrTx/>
              <a:buFont typeface="Wingdings" panose="05000000000000000000" pitchFamily="2" charset="2"/>
              <a:buChar char="Ø"/>
            </a:pPr>
            <a:r>
              <a:rPr lang="en-US" altLang="en-US" sz="2400" dirty="0">
                <a:solidFill>
                  <a:srgbClr val="0070C0"/>
                </a:solidFill>
              </a:rPr>
              <a:t>The transition function takes a state and an input symbol or the empty string (</a:t>
            </a:r>
            <a:r>
              <a:rPr lang="el-GR" altLang="en-US" sz="2400" dirty="0">
                <a:solidFill>
                  <a:srgbClr val="0070C0"/>
                </a:solidFill>
                <a:cs typeface="Arial" panose="020B0604020202020204" pitchFamily="34" charset="0"/>
              </a:rPr>
              <a:t>Σ</a:t>
            </a:r>
            <a:r>
              <a:rPr lang="el-GR" altLang="en-US" sz="2400" i="1" baseline="-25000" dirty="0">
                <a:solidFill>
                  <a:srgbClr val="0070C0"/>
                </a:solidFill>
                <a:cs typeface="Arial" panose="020B0604020202020204" pitchFamily="34" charset="0"/>
                <a:sym typeface="Symbol" panose="05050102010706020507" pitchFamily="18" charset="2"/>
              </a:rPr>
              <a:t></a:t>
            </a:r>
            <a:r>
              <a:rPr lang="en-US" altLang="en-US" sz="2400" dirty="0">
                <a:solidFill>
                  <a:srgbClr val="0070C0"/>
                </a:solidFill>
              </a:rPr>
              <a:t>=</a:t>
            </a:r>
            <a:r>
              <a:rPr lang="el-GR" altLang="en-US" sz="2400" dirty="0">
                <a:solidFill>
                  <a:srgbClr val="0070C0"/>
                </a:solidFill>
                <a:cs typeface="Arial" panose="020B0604020202020204" pitchFamily="34" charset="0"/>
              </a:rPr>
              <a:t>Σ</a:t>
            </a:r>
            <a:r>
              <a:rPr lang="en-US" altLang="en-US" sz="2400" dirty="0">
                <a:solidFill>
                  <a:srgbClr val="0070C0"/>
                </a:solidFill>
              </a:rPr>
              <a:t> </a:t>
            </a:r>
            <a:r>
              <a:rPr lang="en-US" altLang="en-US" sz="2400" dirty="0">
                <a:solidFill>
                  <a:srgbClr val="0070C0"/>
                </a:solidFill>
                <a:sym typeface="Symbol" panose="05050102010706020507" pitchFamily="18" charset="2"/>
              </a:rPr>
              <a:t> </a:t>
            </a:r>
            <a:r>
              <a:rPr lang="el-GR" altLang="en-US" sz="2400" i="1" dirty="0">
                <a:solidFill>
                  <a:srgbClr val="0070C0"/>
                </a:solidFill>
                <a:cs typeface="Arial" panose="020B0604020202020204" pitchFamily="34" charset="0"/>
                <a:sym typeface="Symbol" panose="05050102010706020507" pitchFamily="18" charset="2"/>
              </a:rPr>
              <a:t></a:t>
            </a:r>
            <a:r>
              <a:rPr lang="en-US" altLang="en-US" sz="2400" dirty="0">
                <a:solidFill>
                  <a:srgbClr val="0070C0"/>
                </a:solidFill>
              </a:rPr>
              <a:t>) and produces the set of possible next states (</a:t>
            </a:r>
            <a:r>
              <a:rPr lang="en-US" altLang="en-US" sz="2400" dirty="0">
                <a:solidFill>
                  <a:srgbClr val="0070C0"/>
                </a:solidFill>
                <a:latin typeface="Rage Italic" panose="03070502040507070304" pitchFamily="66" charset="0"/>
                <a:cs typeface="Arial" panose="020B0604020202020204" pitchFamily="34" charset="0"/>
                <a:sym typeface="Symbol" panose="05050102010706020507" pitchFamily="18" charset="2"/>
              </a:rPr>
              <a:t>P</a:t>
            </a:r>
            <a:r>
              <a:rPr lang="en-US" altLang="en-US" sz="2400" dirty="0">
                <a:solidFill>
                  <a:srgbClr val="0070C0"/>
                </a:solidFill>
                <a:cs typeface="Arial" panose="020B0604020202020204" pitchFamily="34" charset="0"/>
                <a:sym typeface="Symbol" panose="05050102010706020507" pitchFamily="18" charset="2"/>
              </a:rPr>
              <a:t>(</a:t>
            </a:r>
            <a:r>
              <a:rPr lang="en-US" altLang="en-US" sz="2400" i="1" dirty="0">
                <a:solidFill>
                  <a:srgbClr val="0070C0"/>
                </a:solidFill>
                <a:cs typeface="Arial" panose="020B0604020202020204" pitchFamily="34" charset="0"/>
                <a:sym typeface="Symbol" panose="05050102010706020507" pitchFamily="18" charset="2"/>
              </a:rPr>
              <a:t>Q</a:t>
            </a:r>
            <a:r>
              <a:rPr lang="en-US" altLang="en-US" sz="2400" dirty="0">
                <a:solidFill>
                  <a:srgbClr val="0070C0"/>
                </a:solidFill>
                <a:cs typeface="Arial" panose="020B0604020202020204" pitchFamily="34" charset="0"/>
                <a:sym typeface="Symbol" panose="05050102010706020507" pitchFamily="18" charset="2"/>
              </a:rPr>
              <a:t>) is the power set of </a:t>
            </a:r>
            <a:r>
              <a:rPr lang="en-US" altLang="en-US" sz="2400" i="1" dirty="0">
                <a:solidFill>
                  <a:srgbClr val="0070C0"/>
                </a:solidFill>
                <a:cs typeface="Arial" panose="020B0604020202020204" pitchFamily="34" charset="0"/>
                <a:sym typeface="Symbol" panose="05050102010706020507" pitchFamily="18" charset="2"/>
              </a:rPr>
              <a:t>Q</a:t>
            </a:r>
            <a:r>
              <a:rPr lang="en-US" altLang="en-US" dirty="0">
                <a:solidFill>
                  <a:srgbClr val="0070C0"/>
                </a:solidFill>
                <a:cs typeface="Arial" panose="020B0604020202020204" pitchFamily="34" charset="0"/>
                <a:sym typeface="Symbol" panose="05050102010706020507" pitchFamily="18" charset="2"/>
              </a:rPr>
              <a:t>)</a:t>
            </a:r>
            <a:r>
              <a:rPr lang="en-US" altLang="en-US" dirty="0">
                <a:solidFill>
                  <a:srgbClr val="0070C0"/>
                </a:solidFill>
              </a:rPr>
              <a:t>.</a:t>
            </a:r>
          </a:p>
          <a:p>
            <a:pPr lvl="2">
              <a:spcBef>
                <a:spcPts val="0"/>
              </a:spcBef>
              <a:spcAft>
                <a:spcPts val="1800"/>
              </a:spcAft>
              <a:buClrTx/>
              <a:buFont typeface="Wingdings" panose="05000000000000000000" pitchFamily="2" charset="2"/>
              <a:buChar char="Ø"/>
            </a:pPr>
            <a:r>
              <a:rPr lang="en-US" altLang="en-US" sz="2400" i="1" dirty="0">
                <a:cs typeface="Arial" panose="020B0604020202020204" pitchFamily="34" charset="0"/>
                <a:sym typeface="Symbol" panose="05050102010706020507" pitchFamily="18" charset="2"/>
              </a:rPr>
              <a:t> q</a:t>
            </a:r>
            <a:r>
              <a:rPr lang="en-US" altLang="en-US" sz="2400" baseline="-25000" dirty="0">
                <a:cs typeface="Arial" panose="020B0604020202020204" pitchFamily="34" charset="0"/>
                <a:sym typeface="Symbol" panose="05050102010706020507" pitchFamily="18" charset="2"/>
              </a:rPr>
              <a:t>0</a:t>
            </a:r>
            <a:r>
              <a:rPr lang="en-US" altLang="en-US" sz="2400" dirty="0">
                <a:cs typeface="Arial" panose="020B0604020202020204" pitchFamily="34" charset="0"/>
                <a:sym typeface="Symbol" panose="05050102010706020507" pitchFamily="18" charset="2"/>
              </a:rPr>
              <a:t></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is the start state.</a:t>
            </a:r>
          </a:p>
          <a:p>
            <a:pPr lvl="2">
              <a:spcBef>
                <a:spcPts val="0"/>
              </a:spcBef>
              <a:spcAft>
                <a:spcPts val="1800"/>
              </a:spcAft>
              <a:buClrTx/>
              <a:buFont typeface="Wingdings" panose="05000000000000000000" pitchFamily="2" charset="2"/>
              <a:buChar char="Ø"/>
            </a:pPr>
            <a:r>
              <a:rPr lang="en-US" altLang="en-US" sz="2400" i="1" dirty="0">
                <a:cs typeface="Arial" panose="020B0604020202020204" pitchFamily="34" charset="0"/>
                <a:sym typeface="Symbol" panose="05050102010706020507" pitchFamily="18" charset="2"/>
              </a:rPr>
              <a:t> F</a:t>
            </a:r>
            <a:r>
              <a:rPr lang="en-US" altLang="en-US" sz="2400" dirty="0">
                <a:cs typeface="Arial" panose="020B0604020202020204" pitchFamily="34" charset="0"/>
                <a:sym typeface="Symbol" panose="05050102010706020507" pitchFamily="18" charset="2"/>
              </a:rPr>
              <a:t> </a:t>
            </a:r>
            <a:r>
              <a:rPr lang="el-GR" altLang="en-US" sz="2400" dirty="0">
                <a:cs typeface="Arial" panose="020B0604020202020204" pitchFamily="34" charset="0"/>
                <a:sym typeface="Symbol" panose="05050102010706020507" pitchFamily="18" charset="2"/>
              </a:rPr>
              <a:t></a:t>
            </a:r>
            <a:r>
              <a:rPr lang="en-US" altLang="en-US" sz="2400" dirty="0">
                <a:cs typeface="Arial" panose="020B0604020202020204" pitchFamily="34" charset="0"/>
                <a:sym typeface="Symbol" panose="05050102010706020507" pitchFamily="18" charset="2"/>
              </a:rPr>
              <a:t> </a:t>
            </a:r>
            <a:r>
              <a:rPr lang="en-US" altLang="en-US" sz="2400" i="1" dirty="0">
                <a:cs typeface="Arial" panose="020B0604020202020204" pitchFamily="34" charset="0"/>
                <a:sym typeface="Symbol" panose="05050102010706020507" pitchFamily="18" charset="2"/>
              </a:rPr>
              <a:t>Q</a:t>
            </a:r>
            <a:r>
              <a:rPr lang="en-US" altLang="en-US" sz="2400" dirty="0">
                <a:cs typeface="Arial" panose="020B0604020202020204" pitchFamily="34" charset="0"/>
                <a:sym typeface="Symbol" panose="05050102010706020507" pitchFamily="18" charset="2"/>
              </a:rPr>
              <a:t> is the set of accepted states. </a:t>
            </a:r>
          </a:p>
        </p:txBody>
      </p:sp>
    </p:spTree>
    <p:extLst>
      <p:ext uri="{BB962C8B-B14F-4D97-AF65-F5344CB8AC3E}">
        <p14:creationId xmlns:p14="http://schemas.microsoft.com/office/powerpoint/2010/main" val="81586519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tailEnd type="triangle" w="lg" len="lg"/>
        </a:ln>
      </a:spPr>
      <a:bodyPr/>
      <a:lstStyle/>
      <a:style>
        <a:lnRef idx="2">
          <a:schemeClr val="dk1"/>
        </a:lnRef>
        <a:fillRef idx="0">
          <a:schemeClr val="dk1"/>
        </a:fillRef>
        <a:effectRef idx="1">
          <a:schemeClr val="dk1"/>
        </a:effectRef>
        <a:fontRef idx="minor">
          <a:schemeClr val="tx1"/>
        </a:fontRef>
      </a:style>
    </a:lnDef>
  </a:objectDefaults>
  <a:extraClrSchemeLst/>
  <a:extLst>
    <a:ext uri="{05A4C25C-085E-4340-85A3-A5531E510DB2}">
      <thm15:themeFamily xmlns:thm15="http://schemas.microsoft.com/office/thememl/2012/main" name="AIUB 2020" id="{033F8366-E9C0-4C27-B361-D854D750B9D6}" vid="{CC749DA0-5DDF-4326-94F0-8B27CE391E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F2C4A5-6C37-4983-9BAC-7661E71ECDC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58F8241-59E6-475A-AD6D-291A86E4F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5603AEA-7DD1-4C7E-B854-848AD056C74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311</TotalTime>
  <Words>1696</Words>
  <Application>Microsoft Office PowerPoint</Application>
  <PresentationFormat>On-screen Show (4:3)</PresentationFormat>
  <Paragraphs>258</Paragraphs>
  <Slides>19</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Arial Black</vt:lpstr>
      <vt:lpstr>Calibri</vt:lpstr>
      <vt:lpstr>Corbel</vt:lpstr>
      <vt:lpstr>Rage Italic</vt:lpstr>
      <vt:lpstr>Wingdings</vt:lpstr>
      <vt:lpstr>AIUB 2020</vt:lpstr>
      <vt:lpstr>Non-deterministic Finite Automaton (NFA)</vt:lpstr>
      <vt:lpstr>PowerPoint Presentation</vt:lpstr>
      <vt:lpstr>PowerPoint Presentation</vt:lpstr>
      <vt:lpstr>PowerPoint Presentation</vt:lpstr>
      <vt:lpstr>Nondeterministic Finite Automata (NFA)</vt:lpstr>
      <vt:lpstr>PowerPoint Presentation</vt:lpstr>
      <vt:lpstr>Running an NFA</vt:lpstr>
      <vt:lpstr>PowerPoint Presentation</vt:lpstr>
      <vt:lpstr>PowerPoint Presentation</vt:lpstr>
      <vt:lpstr>Nondeterministic Finite Automata (NFA)</vt:lpstr>
      <vt:lpstr>Nondeterministic Finite Automata (NFA)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Non-deterministic Finite Automaton (NFA)</dc:title>
  <dc:creator>Mashiour Rahman</dc:creator>
  <cp:lastModifiedBy>Dr. Afroza Nahar</cp:lastModifiedBy>
  <cp:revision>54</cp:revision>
  <dcterms:created xsi:type="dcterms:W3CDTF">2020-10-07T12:09:42Z</dcterms:created>
  <dcterms:modified xsi:type="dcterms:W3CDTF">2023-06-17T14:46:47Z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